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9" r:id="rId1"/>
  </p:sldMasterIdLst>
  <p:notesMasterIdLst>
    <p:notesMasterId r:id="rId28"/>
  </p:notesMasterIdLst>
  <p:sldIdLst>
    <p:sldId id="256" r:id="rId2"/>
    <p:sldId id="258" r:id="rId3"/>
    <p:sldId id="260" r:id="rId4"/>
    <p:sldId id="261" r:id="rId5"/>
    <p:sldId id="285" r:id="rId6"/>
    <p:sldId id="291" r:id="rId7"/>
    <p:sldId id="292" r:id="rId8"/>
    <p:sldId id="293" r:id="rId9"/>
    <p:sldId id="294" r:id="rId10"/>
    <p:sldId id="262" r:id="rId11"/>
    <p:sldId id="295" r:id="rId12"/>
    <p:sldId id="296" r:id="rId13"/>
    <p:sldId id="297" r:id="rId14"/>
    <p:sldId id="299" r:id="rId15"/>
    <p:sldId id="286" r:id="rId16"/>
    <p:sldId id="300" r:id="rId17"/>
    <p:sldId id="302" r:id="rId18"/>
    <p:sldId id="287" r:id="rId19"/>
    <p:sldId id="303" r:id="rId20"/>
    <p:sldId id="288" r:id="rId21"/>
    <p:sldId id="304" r:id="rId22"/>
    <p:sldId id="305" r:id="rId23"/>
    <p:sldId id="289" r:id="rId24"/>
    <p:sldId id="263" r:id="rId25"/>
    <p:sldId id="306" r:id="rId26"/>
    <p:sldId id="280" r:id="rId27"/>
  </p:sldIdLst>
  <p:sldSz cx="9144000" cy="6858000" type="screen4x3"/>
  <p:notesSz cx="6858000" cy="9144000"/>
  <p:embeddedFontLst>
    <p:embeddedFont>
      <p:font typeface="Amatic SC" pitchFamily="2" charset="-79"/>
      <p:regular r:id="rId29"/>
      <p:bold r:id="rId30"/>
    </p:embeddedFont>
    <p:embeddedFont>
      <p:font typeface="Merriweather" pitchFamily="2" charset="77"/>
      <p:regular r:id="rId31"/>
      <p:bold r:id="rId32"/>
      <p:italic r:id="rId33"/>
      <p:boldItalic r:id="rId3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2A2564A-D878-4A8E-B6C1-F085EF6FAA09}">
  <a:tblStyle styleId="{92A2564A-D878-4A8E-B6C1-F085EF6FAA0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6"/>
  </p:normalViewPr>
  <p:slideViewPr>
    <p:cSldViewPr snapToGrid="0" snapToObjects="1">
      <p:cViewPr>
        <p:scale>
          <a:sx n="99" d="100"/>
          <a:sy n="99" d="100"/>
        </p:scale>
        <p:origin x="800" y="3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font" Target="fonts/font6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5.fntdata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4.fntdata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font" Target="fonts/font2.fntdata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6" name="Google Shape;1816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7" name="Google Shape;1817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9" name="Google Shape;1859;g35ed75ccf_0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0" name="Google Shape;1860;g35ed75ccf_0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454535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9" name="Google Shape;1859;g35ed75ccf_0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0" name="Google Shape;1860;g35ed75ccf_0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053649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9" name="Google Shape;1859;g35ed75ccf_0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0" name="Google Shape;1860;g35ed75ccf_0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182324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8" name="Google Shape;1868;g35f391192_0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9" name="Google Shape;1869;g35f391192_0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6" name="Google Shape;2106;g35ed75ccf_0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7" name="Google Shape;2107;g35ed75ccf_0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0" name="Google Shape;1830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1" name="Google Shape;1831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6" name="Google Shape;1846;g35f391192_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7" name="Google Shape;1847;g35f391192_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2" name="Google Shape;185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3" name="Google Shape;185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9" name="Google Shape;1859;g35ed75ccf_0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0" name="Google Shape;1860;g35ed75ccf_0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715006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8" name="Google Shape;1868;g35f391192_0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9" name="Google Shape;1869;g35f391192_0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485263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9" name="Google Shape;1859;g35ed75ccf_0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0" name="Google Shape;1860;g35ed75ccf_0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5" name="Google Shape;1885;g35f391192_0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6" name="Google Shape;1886;g35f391192_0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516818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9" name="Google Shape;1859;g35ed75ccf_0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0" name="Google Shape;1860;g35ed75ccf_0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746615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solidFill>
          <a:srgbClr val="F55D4B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-7997" y="-6007"/>
            <a:ext cx="9159995" cy="6870013"/>
            <a:chOff x="328725" y="2891150"/>
            <a:chExt cx="3447625" cy="2585725"/>
          </a:xfrm>
        </p:grpSpPr>
        <p:sp>
          <p:nvSpPr>
            <p:cNvPr id="11" name="Google Shape;11;p2"/>
            <p:cNvSpPr/>
            <p:nvPr/>
          </p:nvSpPr>
          <p:spPr>
            <a:xfrm>
              <a:off x="1720050" y="5007200"/>
              <a:ext cx="58100" cy="55575"/>
            </a:xfrm>
            <a:custGeom>
              <a:avLst/>
              <a:gdLst/>
              <a:ahLst/>
              <a:cxnLst/>
              <a:rect l="l" t="t" r="r" b="b"/>
              <a:pathLst>
                <a:path w="2324" h="2223" extrusionOk="0">
                  <a:moveTo>
                    <a:pt x="1919" y="202"/>
                  </a:moveTo>
                  <a:lnTo>
                    <a:pt x="1953" y="573"/>
                  </a:lnTo>
                  <a:lnTo>
                    <a:pt x="2020" y="943"/>
                  </a:lnTo>
                  <a:lnTo>
                    <a:pt x="2088" y="1381"/>
                  </a:lnTo>
                  <a:lnTo>
                    <a:pt x="2155" y="1818"/>
                  </a:lnTo>
                  <a:lnTo>
                    <a:pt x="1953" y="1818"/>
                  </a:lnTo>
                  <a:lnTo>
                    <a:pt x="1785" y="1852"/>
                  </a:lnTo>
                  <a:lnTo>
                    <a:pt x="1414" y="1919"/>
                  </a:lnTo>
                  <a:lnTo>
                    <a:pt x="943" y="1987"/>
                  </a:lnTo>
                  <a:lnTo>
                    <a:pt x="707" y="2020"/>
                  </a:lnTo>
                  <a:lnTo>
                    <a:pt x="472" y="2088"/>
                  </a:lnTo>
                  <a:lnTo>
                    <a:pt x="371" y="1650"/>
                  </a:lnTo>
                  <a:lnTo>
                    <a:pt x="270" y="1179"/>
                  </a:lnTo>
                  <a:lnTo>
                    <a:pt x="202" y="808"/>
                  </a:lnTo>
                  <a:lnTo>
                    <a:pt x="101" y="438"/>
                  </a:lnTo>
                  <a:lnTo>
                    <a:pt x="1010" y="337"/>
                  </a:lnTo>
                  <a:lnTo>
                    <a:pt x="1919" y="202"/>
                  </a:lnTo>
                  <a:close/>
                  <a:moveTo>
                    <a:pt x="1886" y="0"/>
                  </a:moveTo>
                  <a:lnTo>
                    <a:pt x="977" y="135"/>
                  </a:lnTo>
                  <a:lnTo>
                    <a:pt x="68" y="270"/>
                  </a:lnTo>
                  <a:lnTo>
                    <a:pt x="34" y="303"/>
                  </a:lnTo>
                  <a:lnTo>
                    <a:pt x="0" y="371"/>
                  </a:lnTo>
                  <a:lnTo>
                    <a:pt x="0" y="606"/>
                  </a:lnTo>
                  <a:lnTo>
                    <a:pt x="34" y="808"/>
                  </a:lnTo>
                  <a:lnTo>
                    <a:pt x="101" y="1212"/>
                  </a:lnTo>
                  <a:lnTo>
                    <a:pt x="202" y="1717"/>
                  </a:lnTo>
                  <a:lnTo>
                    <a:pt x="270" y="1953"/>
                  </a:lnTo>
                  <a:lnTo>
                    <a:pt x="371" y="2189"/>
                  </a:lnTo>
                  <a:lnTo>
                    <a:pt x="404" y="2222"/>
                  </a:lnTo>
                  <a:lnTo>
                    <a:pt x="674" y="2222"/>
                  </a:lnTo>
                  <a:lnTo>
                    <a:pt x="876" y="2189"/>
                  </a:lnTo>
                  <a:lnTo>
                    <a:pt x="1313" y="2121"/>
                  </a:lnTo>
                  <a:lnTo>
                    <a:pt x="1751" y="2088"/>
                  </a:lnTo>
                  <a:lnTo>
                    <a:pt x="1987" y="2054"/>
                  </a:lnTo>
                  <a:lnTo>
                    <a:pt x="2189" y="1987"/>
                  </a:lnTo>
                  <a:lnTo>
                    <a:pt x="2290" y="1987"/>
                  </a:lnTo>
                  <a:lnTo>
                    <a:pt x="2323" y="1953"/>
                  </a:lnTo>
                  <a:lnTo>
                    <a:pt x="2323" y="1717"/>
                  </a:lnTo>
                  <a:lnTo>
                    <a:pt x="2290" y="1482"/>
                  </a:lnTo>
                  <a:lnTo>
                    <a:pt x="2222" y="1044"/>
                  </a:lnTo>
                  <a:lnTo>
                    <a:pt x="2155" y="539"/>
                  </a:lnTo>
                  <a:lnTo>
                    <a:pt x="2088" y="303"/>
                  </a:lnTo>
                  <a:lnTo>
                    <a:pt x="1987" y="68"/>
                  </a:lnTo>
                  <a:lnTo>
                    <a:pt x="1953" y="34"/>
                  </a:lnTo>
                  <a:lnTo>
                    <a:pt x="188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328725" y="4577925"/>
              <a:ext cx="118700" cy="33700"/>
            </a:xfrm>
            <a:custGeom>
              <a:avLst/>
              <a:gdLst/>
              <a:ahLst/>
              <a:cxnLst/>
              <a:rect l="l" t="t" r="r" b="b"/>
              <a:pathLst>
                <a:path w="4748" h="1348" extrusionOk="0">
                  <a:moveTo>
                    <a:pt x="4714" y="1"/>
                  </a:moveTo>
                  <a:lnTo>
                    <a:pt x="3737" y="203"/>
                  </a:lnTo>
                  <a:lnTo>
                    <a:pt x="2727" y="438"/>
                  </a:lnTo>
                  <a:lnTo>
                    <a:pt x="1751" y="708"/>
                  </a:lnTo>
                  <a:lnTo>
                    <a:pt x="774" y="943"/>
                  </a:lnTo>
                  <a:lnTo>
                    <a:pt x="0" y="1112"/>
                  </a:lnTo>
                  <a:lnTo>
                    <a:pt x="0" y="1347"/>
                  </a:lnTo>
                  <a:lnTo>
                    <a:pt x="1313" y="1044"/>
                  </a:lnTo>
                  <a:lnTo>
                    <a:pt x="2188" y="842"/>
                  </a:lnTo>
                  <a:lnTo>
                    <a:pt x="3064" y="640"/>
                  </a:lnTo>
                  <a:lnTo>
                    <a:pt x="3905" y="371"/>
                  </a:lnTo>
                  <a:lnTo>
                    <a:pt x="4343" y="236"/>
                  </a:lnTo>
                  <a:lnTo>
                    <a:pt x="4747" y="68"/>
                  </a:lnTo>
                  <a:lnTo>
                    <a:pt x="4747" y="34"/>
                  </a:lnTo>
                  <a:lnTo>
                    <a:pt x="471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1679650" y="4953325"/>
              <a:ext cx="58100" cy="57250"/>
            </a:xfrm>
            <a:custGeom>
              <a:avLst/>
              <a:gdLst/>
              <a:ahLst/>
              <a:cxnLst/>
              <a:rect l="l" t="t" r="r" b="b"/>
              <a:pathLst>
                <a:path w="2324" h="2290" extrusionOk="0">
                  <a:moveTo>
                    <a:pt x="1987" y="0"/>
                  </a:moveTo>
                  <a:lnTo>
                    <a:pt x="1953" y="34"/>
                  </a:lnTo>
                  <a:lnTo>
                    <a:pt x="1953" y="101"/>
                  </a:lnTo>
                  <a:lnTo>
                    <a:pt x="1448" y="101"/>
                  </a:lnTo>
                  <a:lnTo>
                    <a:pt x="943" y="169"/>
                  </a:lnTo>
                  <a:lnTo>
                    <a:pt x="505" y="202"/>
                  </a:lnTo>
                  <a:lnTo>
                    <a:pt x="270" y="236"/>
                  </a:lnTo>
                  <a:lnTo>
                    <a:pt x="202" y="270"/>
                  </a:lnTo>
                  <a:lnTo>
                    <a:pt x="101" y="337"/>
                  </a:lnTo>
                  <a:lnTo>
                    <a:pt x="270" y="404"/>
                  </a:lnTo>
                  <a:lnTo>
                    <a:pt x="472" y="404"/>
                  </a:lnTo>
                  <a:lnTo>
                    <a:pt x="842" y="371"/>
                  </a:lnTo>
                  <a:lnTo>
                    <a:pt x="1381" y="337"/>
                  </a:lnTo>
                  <a:lnTo>
                    <a:pt x="1953" y="270"/>
                  </a:lnTo>
                  <a:lnTo>
                    <a:pt x="1987" y="607"/>
                  </a:lnTo>
                  <a:lnTo>
                    <a:pt x="2020" y="943"/>
                  </a:lnTo>
                  <a:lnTo>
                    <a:pt x="2088" y="1381"/>
                  </a:lnTo>
                  <a:lnTo>
                    <a:pt x="2121" y="1583"/>
                  </a:lnTo>
                  <a:lnTo>
                    <a:pt x="2189" y="1785"/>
                  </a:lnTo>
                  <a:lnTo>
                    <a:pt x="2155" y="1785"/>
                  </a:lnTo>
                  <a:lnTo>
                    <a:pt x="1280" y="1920"/>
                  </a:lnTo>
                  <a:lnTo>
                    <a:pt x="808" y="1987"/>
                  </a:lnTo>
                  <a:lnTo>
                    <a:pt x="404" y="2122"/>
                  </a:lnTo>
                  <a:lnTo>
                    <a:pt x="303" y="1684"/>
                  </a:lnTo>
                  <a:lnTo>
                    <a:pt x="236" y="1246"/>
                  </a:lnTo>
                  <a:lnTo>
                    <a:pt x="202" y="775"/>
                  </a:lnTo>
                  <a:lnTo>
                    <a:pt x="169" y="573"/>
                  </a:lnTo>
                  <a:lnTo>
                    <a:pt x="101" y="371"/>
                  </a:lnTo>
                  <a:lnTo>
                    <a:pt x="68" y="371"/>
                  </a:lnTo>
                  <a:lnTo>
                    <a:pt x="34" y="505"/>
                  </a:lnTo>
                  <a:lnTo>
                    <a:pt x="0" y="640"/>
                  </a:lnTo>
                  <a:lnTo>
                    <a:pt x="0" y="977"/>
                  </a:lnTo>
                  <a:lnTo>
                    <a:pt x="101" y="1583"/>
                  </a:lnTo>
                  <a:lnTo>
                    <a:pt x="135" y="1785"/>
                  </a:lnTo>
                  <a:lnTo>
                    <a:pt x="135" y="1987"/>
                  </a:lnTo>
                  <a:lnTo>
                    <a:pt x="169" y="2088"/>
                  </a:lnTo>
                  <a:lnTo>
                    <a:pt x="236" y="2189"/>
                  </a:lnTo>
                  <a:lnTo>
                    <a:pt x="270" y="2256"/>
                  </a:lnTo>
                  <a:lnTo>
                    <a:pt x="371" y="2290"/>
                  </a:lnTo>
                  <a:lnTo>
                    <a:pt x="404" y="2256"/>
                  </a:lnTo>
                  <a:lnTo>
                    <a:pt x="438" y="2223"/>
                  </a:lnTo>
                  <a:lnTo>
                    <a:pt x="876" y="2223"/>
                  </a:lnTo>
                  <a:lnTo>
                    <a:pt x="1313" y="2155"/>
                  </a:lnTo>
                  <a:lnTo>
                    <a:pt x="2189" y="1987"/>
                  </a:lnTo>
                  <a:lnTo>
                    <a:pt x="2256" y="1953"/>
                  </a:lnTo>
                  <a:lnTo>
                    <a:pt x="2290" y="1987"/>
                  </a:lnTo>
                  <a:lnTo>
                    <a:pt x="2323" y="1953"/>
                  </a:lnTo>
                  <a:lnTo>
                    <a:pt x="2323" y="1718"/>
                  </a:lnTo>
                  <a:lnTo>
                    <a:pt x="2290" y="1482"/>
                  </a:lnTo>
                  <a:lnTo>
                    <a:pt x="2222" y="1044"/>
                  </a:lnTo>
                  <a:lnTo>
                    <a:pt x="2155" y="539"/>
                  </a:lnTo>
                  <a:lnTo>
                    <a:pt x="2121" y="270"/>
                  </a:lnTo>
                  <a:lnTo>
                    <a:pt x="2054" y="34"/>
                  </a:lnTo>
                  <a:lnTo>
                    <a:pt x="202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328725" y="4540050"/>
              <a:ext cx="117000" cy="36225"/>
            </a:xfrm>
            <a:custGeom>
              <a:avLst/>
              <a:gdLst/>
              <a:ahLst/>
              <a:cxnLst/>
              <a:rect l="l" t="t" r="r" b="b"/>
              <a:pathLst>
                <a:path w="4680" h="1449" extrusionOk="0">
                  <a:moveTo>
                    <a:pt x="4646" y="0"/>
                  </a:moveTo>
                  <a:lnTo>
                    <a:pt x="4209" y="68"/>
                  </a:lnTo>
                  <a:lnTo>
                    <a:pt x="3737" y="169"/>
                  </a:lnTo>
                  <a:lnTo>
                    <a:pt x="2828" y="371"/>
                  </a:lnTo>
                  <a:lnTo>
                    <a:pt x="1044" y="909"/>
                  </a:lnTo>
                  <a:lnTo>
                    <a:pt x="0" y="1145"/>
                  </a:lnTo>
                  <a:lnTo>
                    <a:pt x="0" y="1448"/>
                  </a:lnTo>
                  <a:lnTo>
                    <a:pt x="1111" y="1145"/>
                  </a:lnTo>
                  <a:lnTo>
                    <a:pt x="2895" y="640"/>
                  </a:lnTo>
                  <a:lnTo>
                    <a:pt x="3804" y="371"/>
                  </a:lnTo>
                  <a:lnTo>
                    <a:pt x="4242" y="202"/>
                  </a:lnTo>
                  <a:lnTo>
                    <a:pt x="4680" y="34"/>
                  </a:lnTo>
                  <a:lnTo>
                    <a:pt x="468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328725" y="4469350"/>
              <a:ext cx="96800" cy="23600"/>
            </a:xfrm>
            <a:custGeom>
              <a:avLst/>
              <a:gdLst/>
              <a:ahLst/>
              <a:cxnLst/>
              <a:rect l="l" t="t" r="r" b="b"/>
              <a:pathLst>
                <a:path w="3872" h="944" extrusionOk="0">
                  <a:moveTo>
                    <a:pt x="3064" y="0"/>
                  </a:moveTo>
                  <a:lnTo>
                    <a:pt x="2323" y="135"/>
                  </a:lnTo>
                  <a:lnTo>
                    <a:pt x="1582" y="270"/>
                  </a:lnTo>
                  <a:lnTo>
                    <a:pt x="842" y="472"/>
                  </a:lnTo>
                  <a:lnTo>
                    <a:pt x="0" y="707"/>
                  </a:lnTo>
                  <a:lnTo>
                    <a:pt x="0" y="943"/>
                  </a:lnTo>
                  <a:lnTo>
                    <a:pt x="909" y="674"/>
                  </a:lnTo>
                  <a:lnTo>
                    <a:pt x="1616" y="505"/>
                  </a:lnTo>
                  <a:lnTo>
                    <a:pt x="2357" y="337"/>
                  </a:lnTo>
                  <a:lnTo>
                    <a:pt x="3838" y="34"/>
                  </a:lnTo>
                  <a:lnTo>
                    <a:pt x="3872" y="34"/>
                  </a:lnTo>
                  <a:lnTo>
                    <a:pt x="383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328725" y="4488700"/>
              <a:ext cx="98500" cy="32025"/>
            </a:xfrm>
            <a:custGeom>
              <a:avLst/>
              <a:gdLst/>
              <a:ahLst/>
              <a:cxnLst/>
              <a:rect l="l" t="t" r="r" b="b"/>
              <a:pathLst>
                <a:path w="3940" h="1281" extrusionOk="0">
                  <a:moveTo>
                    <a:pt x="3905" y="1"/>
                  </a:moveTo>
                  <a:lnTo>
                    <a:pt x="3535" y="68"/>
                  </a:lnTo>
                  <a:lnTo>
                    <a:pt x="3165" y="169"/>
                  </a:lnTo>
                  <a:lnTo>
                    <a:pt x="2390" y="371"/>
                  </a:lnTo>
                  <a:lnTo>
                    <a:pt x="909" y="842"/>
                  </a:lnTo>
                  <a:lnTo>
                    <a:pt x="0" y="1078"/>
                  </a:lnTo>
                  <a:lnTo>
                    <a:pt x="0" y="1280"/>
                  </a:lnTo>
                  <a:lnTo>
                    <a:pt x="976" y="1011"/>
                  </a:lnTo>
                  <a:lnTo>
                    <a:pt x="2458" y="607"/>
                  </a:lnTo>
                  <a:lnTo>
                    <a:pt x="3232" y="337"/>
                  </a:lnTo>
                  <a:lnTo>
                    <a:pt x="3569" y="203"/>
                  </a:lnTo>
                  <a:lnTo>
                    <a:pt x="3939" y="34"/>
                  </a:lnTo>
                  <a:lnTo>
                    <a:pt x="390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1618200" y="5157850"/>
              <a:ext cx="15175" cy="14350"/>
            </a:xfrm>
            <a:custGeom>
              <a:avLst/>
              <a:gdLst/>
              <a:ahLst/>
              <a:cxnLst/>
              <a:rect l="l" t="t" r="r" b="b"/>
              <a:pathLst>
                <a:path w="607" h="574" extrusionOk="0">
                  <a:moveTo>
                    <a:pt x="34" y="1"/>
                  </a:moveTo>
                  <a:lnTo>
                    <a:pt x="0" y="68"/>
                  </a:lnTo>
                  <a:lnTo>
                    <a:pt x="34" y="102"/>
                  </a:lnTo>
                  <a:lnTo>
                    <a:pt x="169" y="169"/>
                  </a:lnTo>
                  <a:lnTo>
                    <a:pt x="337" y="203"/>
                  </a:lnTo>
                  <a:lnTo>
                    <a:pt x="135" y="438"/>
                  </a:lnTo>
                  <a:lnTo>
                    <a:pt x="101" y="472"/>
                  </a:lnTo>
                  <a:lnTo>
                    <a:pt x="135" y="540"/>
                  </a:lnTo>
                  <a:lnTo>
                    <a:pt x="202" y="573"/>
                  </a:lnTo>
                  <a:lnTo>
                    <a:pt x="236" y="540"/>
                  </a:lnTo>
                  <a:lnTo>
                    <a:pt x="404" y="405"/>
                  </a:lnTo>
                  <a:lnTo>
                    <a:pt x="573" y="236"/>
                  </a:lnTo>
                  <a:lnTo>
                    <a:pt x="606" y="203"/>
                  </a:lnTo>
                  <a:lnTo>
                    <a:pt x="606" y="135"/>
                  </a:lnTo>
                  <a:lnTo>
                    <a:pt x="573" y="102"/>
                  </a:lnTo>
                  <a:lnTo>
                    <a:pt x="539" y="68"/>
                  </a:lnTo>
                  <a:lnTo>
                    <a:pt x="303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1741075" y="5063575"/>
              <a:ext cx="55600" cy="57275"/>
            </a:xfrm>
            <a:custGeom>
              <a:avLst/>
              <a:gdLst/>
              <a:ahLst/>
              <a:cxnLst/>
              <a:rect l="l" t="t" r="r" b="b"/>
              <a:pathLst>
                <a:path w="2224" h="2291" extrusionOk="0">
                  <a:moveTo>
                    <a:pt x="1920" y="169"/>
                  </a:moveTo>
                  <a:lnTo>
                    <a:pt x="1954" y="540"/>
                  </a:lnTo>
                  <a:lnTo>
                    <a:pt x="1987" y="944"/>
                  </a:lnTo>
                  <a:lnTo>
                    <a:pt x="2021" y="1381"/>
                  </a:lnTo>
                  <a:lnTo>
                    <a:pt x="2055" y="1853"/>
                  </a:lnTo>
                  <a:lnTo>
                    <a:pt x="1819" y="1853"/>
                  </a:lnTo>
                  <a:lnTo>
                    <a:pt x="1583" y="1886"/>
                  </a:lnTo>
                  <a:lnTo>
                    <a:pt x="1146" y="1954"/>
                  </a:lnTo>
                  <a:lnTo>
                    <a:pt x="742" y="1987"/>
                  </a:lnTo>
                  <a:lnTo>
                    <a:pt x="573" y="2055"/>
                  </a:lnTo>
                  <a:lnTo>
                    <a:pt x="405" y="2088"/>
                  </a:lnTo>
                  <a:lnTo>
                    <a:pt x="338" y="1651"/>
                  </a:lnTo>
                  <a:lnTo>
                    <a:pt x="270" y="1213"/>
                  </a:lnTo>
                  <a:lnTo>
                    <a:pt x="203" y="843"/>
                  </a:lnTo>
                  <a:lnTo>
                    <a:pt x="136" y="472"/>
                  </a:lnTo>
                  <a:lnTo>
                    <a:pt x="1045" y="338"/>
                  </a:lnTo>
                  <a:lnTo>
                    <a:pt x="1920" y="169"/>
                  </a:lnTo>
                  <a:close/>
                  <a:moveTo>
                    <a:pt x="1920" y="1"/>
                  </a:moveTo>
                  <a:lnTo>
                    <a:pt x="1011" y="136"/>
                  </a:lnTo>
                  <a:lnTo>
                    <a:pt x="102" y="270"/>
                  </a:lnTo>
                  <a:lnTo>
                    <a:pt x="35" y="304"/>
                  </a:lnTo>
                  <a:lnTo>
                    <a:pt x="1" y="338"/>
                  </a:lnTo>
                  <a:lnTo>
                    <a:pt x="1" y="607"/>
                  </a:lnTo>
                  <a:lnTo>
                    <a:pt x="35" y="876"/>
                  </a:lnTo>
                  <a:lnTo>
                    <a:pt x="102" y="1381"/>
                  </a:lnTo>
                  <a:lnTo>
                    <a:pt x="169" y="1819"/>
                  </a:lnTo>
                  <a:lnTo>
                    <a:pt x="203" y="2021"/>
                  </a:lnTo>
                  <a:lnTo>
                    <a:pt x="270" y="2257"/>
                  </a:lnTo>
                  <a:lnTo>
                    <a:pt x="304" y="2290"/>
                  </a:lnTo>
                  <a:lnTo>
                    <a:pt x="371" y="2290"/>
                  </a:lnTo>
                  <a:lnTo>
                    <a:pt x="405" y="2257"/>
                  </a:lnTo>
                  <a:lnTo>
                    <a:pt x="607" y="2257"/>
                  </a:lnTo>
                  <a:lnTo>
                    <a:pt x="843" y="2223"/>
                  </a:lnTo>
                  <a:lnTo>
                    <a:pt x="1280" y="2122"/>
                  </a:lnTo>
                  <a:lnTo>
                    <a:pt x="1718" y="2088"/>
                  </a:lnTo>
                  <a:lnTo>
                    <a:pt x="1920" y="2021"/>
                  </a:lnTo>
                  <a:lnTo>
                    <a:pt x="2088" y="1987"/>
                  </a:lnTo>
                  <a:lnTo>
                    <a:pt x="2122" y="1954"/>
                  </a:lnTo>
                  <a:lnTo>
                    <a:pt x="2189" y="1954"/>
                  </a:lnTo>
                  <a:lnTo>
                    <a:pt x="2223" y="1920"/>
                  </a:lnTo>
                  <a:lnTo>
                    <a:pt x="2223" y="1651"/>
                  </a:lnTo>
                  <a:lnTo>
                    <a:pt x="2223" y="1415"/>
                  </a:lnTo>
                  <a:lnTo>
                    <a:pt x="2189" y="910"/>
                  </a:lnTo>
                  <a:lnTo>
                    <a:pt x="2122" y="472"/>
                  </a:lnTo>
                  <a:lnTo>
                    <a:pt x="2088" y="270"/>
                  </a:lnTo>
                  <a:lnTo>
                    <a:pt x="2021" y="68"/>
                  </a:lnTo>
                  <a:lnTo>
                    <a:pt x="1987" y="35"/>
                  </a:lnTo>
                  <a:lnTo>
                    <a:pt x="192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1678800" y="5072850"/>
              <a:ext cx="59775" cy="56425"/>
            </a:xfrm>
            <a:custGeom>
              <a:avLst/>
              <a:gdLst/>
              <a:ahLst/>
              <a:cxnLst/>
              <a:rect l="l" t="t" r="r" b="b"/>
              <a:pathLst>
                <a:path w="2391" h="2257" extrusionOk="0">
                  <a:moveTo>
                    <a:pt x="1751" y="0"/>
                  </a:moveTo>
                  <a:lnTo>
                    <a:pt x="1516" y="34"/>
                  </a:lnTo>
                  <a:lnTo>
                    <a:pt x="1078" y="135"/>
                  </a:lnTo>
                  <a:lnTo>
                    <a:pt x="607" y="236"/>
                  </a:lnTo>
                  <a:lnTo>
                    <a:pt x="102" y="371"/>
                  </a:lnTo>
                  <a:lnTo>
                    <a:pt x="102" y="303"/>
                  </a:lnTo>
                  <a:lnTo>
                    <a:pt x="68" y="270"/>
                  </a:lnTo>
                  <a:lnTo>
                    <a:pt x="34" y="270"/>
                  </a:lnTo>
                  <a:lnTo>
                    <a:pt x="1" y="303"/>
                  </a:lnTo>
                  <a:lnTo>
                    <a:pt x="1" y="573"/>
                  </a:lnTo>
                  <a:lnTo>
                    <a:pt x="34" y="842"/>
                  </a:lnTo>
                  <a:lnTo>
                    <a:pt x="135" y="1347"/>
                  </a:lnTo>
                  <a:lnTo>
                    <a:pt x="169" y="1818"/>
                  </a:lnTo>
                  <a:lnTo>
                    <a:pt x="236" y="2020"/>
                  </a:lnTo>
                  <a:lnTo>
                    <a:pt x="304" y="2256"/>
                  </a:lnTo>
                  <a:lnTo>
                    <a:pt x="337" y="2256"/>
                  </a:lnTo>
                  <a:lnTo>
                    <a:pt x="371" y="2222"/>
                  </a:lnTo>
                  <a:lnTo>
                    <a:pt x="438" y="2256"/>
                  </a:lnTo>
                  <a:lnTo>
                    <a:pt x="1314" y="2155"/>
                  </a:lnTo>
                  <a:lnTo>
                    <a:pt x="1785" y="2054"/>
                  </a:lnTo>
                  <a:lnTo>
                    <a:pt x="2189" y="1953"/>
                  </a:lnTo>
                  <a:lnTo>
                    <a:pt x="2223" y="1987"/>
                  </a:lnTo>
                  <a:lnTo>
                    <a:pt x="2256" y="1987"/>
                  </a:lnTo>
                  <a:lnTo>
                    <a:pt x="2324" y="1919"/>
                  </a:lnTo>
                  <a:lnTo>
                    <a:pt x="2391" y="1852"/>
                  </a:lnTo>
                  <a:lnTo>
                    <a:pt x="2391" y="1751"/>
                  </a:lnTo>
                  <a:lnTo>
                    <a:pt x="2391" y="1650"/>
                  </a:lnTo>
                  <a:lnTo>
                    <a:pt x="2357" y="1414"/>
                  </a:lnTo>
                  <a:lnTo>
                    <a:pt x="2290" y="1246"/>
                  </a:lnTo>
                  <a:lnTo>
                    <a:pt x="2223" y="606"/>
                  </a:lnTo>
                  <a:lnTo>
                    <a:pt x="2122" y="303"/>
                  </a:lnTo>
                  <a:lnTo>
                    <a:pt x="2054" y="169"/>
                  </a:lnTo>
                  <a:lnTo>
                    <a:pt x="1987" y="68"/>
                  </a:lnTo>
                  <a:lnTo>
                    <a:pt x="1953" y="303"/>
                  </a:lnTo>
                  <a:lnTo>
                    <a:pt x="1953" y="505"/>
                  </a:lnTo>
                  <a:lnTo>
                    <a:pt x="2088" y="977"/>
                  </a:lnTo>
                  <a:lnTo>
                    <a:pt x="2155" y="1414"/>
                  </a:lnTo>
                  <a:lnTo>
                    <a:pt x="2189" y="1852"/>
                  </a:lnTo>
                  <a:lnTo>
                    <a:pt x="1751" y="1852"/>
                  </a:lnTo>
                  <a:lnTo>
                    <a:pt x="1280" y="1886"/>
                  </a:lnTo>
                  <a:lnTo>
                    <a:pt x="405" y="2054"/>
                  </a:lnTo>
                  <a:lnTo>
                    <a:pt x="371" y="1852"/>
                  </a:lnTo>
                  <a:lnTo>
                    <a:pt x="371" y="1616"/>
                  </a:lnTo>
                  <a:lnTo>
                    <a:pt x="270" y="1179"/>
                  </a:lnTo>
                  <a:lnTo>
                    <a:pt x="236" y="842"/>
                  </a:lnTo>
                  <a:lnTo>
                    <a:pt x="169" y="539"/>
                  </a:lnTo>
                  <a:lnTo>
                    <a:pt x="708" y="404"/>
                  </a:lnTo>
                  <a:lnTo>
                    <a:pt x="1246" y="270"/>
                  </a:lnTo>
                  <a:lnTo>
                    <a:pt x="1617" y="236"/>
                  </a:lnTo>
                  <a:lnTo>
                    <a:pt x="1819" y="169"/>
                  </a:lnTo>
                  <a:lnTo>
                    <a:pt x="1953" y="68"/>
                  </a:lnTo>
                  <a:lnTo>
                    <a:pt x="1852" y="34"/>
                  </a:lnTo>
                  <a:lnTo>
                    <a:pt x="175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659450" y="5014775"/>
              <a:ext cx="58100" cy="63150"/>
            </a:xfrm>
            <a:custGeom>
              <a:avLst/>
              <a:gdLst/>
              <a:ahLst/>
              <a:cxnLst/>
              <a:rect l="l" t="t" r="r" b="b"/>
              <a:pathLst>
                <a:path w="2324" h="2526" extrusionOk="0">
                  <a:moveTo>
                    <a:pt x="1953" y="169"/>
                  </a:moveTo>
                  <a:lnTo>
                    <a:pt x="1953" y="640"/>
                  </a:lnTo>
                  <a:lnTo>
                    <a:pt x="1987" y="1111"/>
                  </a:lnTo>
                  <a:lnTo>
                    <a:pt x="2054" y="1583"/>
                  </a:lnTo>
                  <a:lnTo>
                    <a:pt x="2155" y="2020"/>
                  </a:lnTo>
                  <a:lnTo>
                    <a:pt x="1751" y="2054"/>
                  </a:lnTo>
                  <a:lnTo>
                    <a:pt x="1347" y="2121"/>
                  </a:lnTo>
                  <a:lnTo>
                    <a:pt x="943" y="2155"/>
                  </a:lnTo>
                  <a:lnTo>
                    <a:pt x="505" y="2222"/>
                  </a:lnTo>
                  <a:lnTo>
                    <a:pt x="337" y="1313"/>
                  </a:lnTo>
                  <a:lnTo>
                    <a:pt x="169" y="404"/>
                  </a:lnTo>
                  <a:lnTo>
                    <a:pt x="606" y="404"/>
                  </a:lnTo>
                  <a:lnTo>
                    <a:pt x="1078" y="337"/>
                  </a:lnTo>
                  <a:lnTo>
                    <a:pt x="1953" y="169"/>
                  </a:lnTo>
                  <a:close/>
                  <a:moveTo>
                    <a:pt x="1953" y="0"/>
                  </a:moveTo>
                  <a:lnTo>
                    <a:pt x="1044" y="135"/>
                  </a:lnTo>
                  <a:lnTo>
                    <a:pt x="573" y="202"/>
                  </a:lnTo>
                  <a:lnTo>
                    <a:pt x="101" y="270"/>
                  </a:lnTo>
                  <a:lnTo>
                    <a:pt x="68" y="303"/>
                  </a:lnTo>
                  <a:lnTo>
                    <a:pt x="68" y="337"/>
                  </a:lnTo>
                  <a:lnTo>
                    <a:pt x="34" y="371"/>
                  </a:lnTo>
                  <a:lnTo>
                    <a:pt x="0" y="404"/>
                  </a:lnTo>
                  <a:lnTo>
                    <a:pt x="34" y="909"/>
                  </a:lnTo>
                  <a:lnTo>
                    <a:pt x="135" y="1448"/>
                  </a:lnTo>
                  <a:lnTo>
                    <a:pt x="236" y="1953"/>
                  </a:lnTo>
                  <a:lnTo>
                    <a:pt x="371" y="2458"/>
                  </a:lnTo>
                  <a:lnTo>
                    <a:pt x="404" y="2492"/>
                  </a:lnTo>
                  <a:lnTo>
                    <a:pt x="472" y="2525"/>
                  </a:lnTo>
                  <a:lnTo>
                    <a:pt x="539" y="2458"/>
                  </a:lnTo>
                  <a:lnTo>
                    <a:pt x="573" y="2391"/>
                  </a:lnTo>
                  <a:lnTo>
                    <a:pt x="539" y="2323"/>
                  </a:lnTo>
                  <a:lnTo>
                    <a:pt x="943" y="2357"/>
                  </a:lnTo>
                  <a:lnTo>
                    <a:pt x="1381" y="2357"/>
                  </a:lnTo>
                  <a:lnTo>
                    <a:pt x="1785" y="2290"/>
                  </a:lnTo>
                  <a:lnTo>
                    <a:pt x="2189" y="2155"/>
                  </a:lnTo>
                  <a:lnTo>
                    <a:pt x="2222" y="2121"/>
                  </a:lnTo>
                  <a:lnTo>
                    <a:pt x="2222" y="2054"/>
                  </a:lnTo>
                  <a:lnTo>
                    <a:pt x="2290" y="2054"/>
                  </a:lnTo>
                  <a:lnTo>
                    <a:pt x="2290" y="2020"/>
                  </a:lnTo>
                  <a:lnTo>
                    <a:pt x="2323" y="1987"/>
                  </a:lnTo>
                  <a:lnTo>
                    <a:pt x="2290" y="1515"/>
                  </a:lnTo>
                  <a:lnTo>
                    <a:pt x="2222" y="1044"/>
                  </a:lnTo>
                  <a:lnTo>
                    <a:pt x="2121" y="606"/>
                  </a:lnTo>
                  <a:lnTo>
                    <a:pt x="2054" y="135"/>
                  </a:lnTo>
                  <a:lnTo>
                    <a:pt x="2054" y="101"/>
                  </a:lnTo>
                  <a:lnTo>
                    <a:pt x="2054" y="34"/>
                  </a:lnTo>
                  <a:lnTo>
                    <a:pt x="202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328725" y="4637675"/>
              <a:ext cx="140575" cy="37075"/>
            </a:xfrm>
            <a:custGeom>
              <a:avLst/>
              <a:gdLst/>
              <a:ahLst/>
              <a:cxnLst/>
              <a:rect l="l" t="t" r="r" b="b"/>
              <a:pathLst>
                <a:path w="5623" h="1483" extrusionOk="0">
                  <a:moveTo>
                    <a:pt x="5589" y="1"/>
                  </a:moveTo>
                  <a:lnTo>
                    <a:pt x="4646" y="304"/>
                  </a:lnTo>
                  <a:lnTo>
                    <a:pt x="3703" y="540"/>
                  </a:lnTo>
                  <a:lnTo>
                    <a:pt x="2761" y="775"/>
                  </a:lnTo>
                  <a:lnTo>
                    <a:pt x="1784" y="910"/>
                  </a:lnTo>
                  <a:lnTo>
                    <a:pt x="909" y="1045"/>
                  </a:lnTo>
                  <a:lnTo>
                    <a:pt x="0" y="1179"/>
                  </a:lnTo>
                  <a:lnTo>
                    <a:pt x="0" y="1482"/>
                  </a:lnTo>
                  <a:lnTo>
                    <a:pt x="909" y="1314"/>
                  </a:lnTo>
                  <a:lnTo>
                    <a:pt x="1852" y="1146"/>
                  </a:lnTo>
                  <a:lnTo>
                    <a:pt x="2828" y="1011"/>
                  </a:lnTo>
                  <a:lnTo>
                    <a:pt x="3333" y="944"/>
                  </a:lnTo>
                  <a:lnTo>
                    <a:pt x="3804" y="843"/>
                  </a:lnTo>
                  <a:lnTo>
                    <a:pt x="4310" y="708"/>
                  </a:lnTo>
                  <a:lnTo>
                    <a:pt x="4747" y="540"/>
                  </a:lnTo>
                  <a:lnTo>
                    <a:pt x="5185" y="304"/>
                  </a:lnTo>
                  <a:lnTo>
                    <a:pt x="5589" y="35"/>
                  </a:lnTo>
                  <a:lnTo>
                    <a:pt x="5623" y="35"/>
                  </a:lnTo>
                  <a:lnTo>
                    <a:pt x="558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1583700" y="5002975"/>
              <a:ext cx="12650" cy="16875"/>
            </a:xfrm>
            <a:custGeom>
              <a:avLst/>
              <a:gdLst/>
              <a:ahLst/>
              <a:cxnLst/>
              <a:rect l="l" t="t" r="r" b="b"/>
              <a:pathLst>
                <a:path w="506" h="675" extrusionOk="0">
                  <a:moveTo>
                    <a:pt x="303" y="338"/>
                  </a:moveTo>
                  <a:lnTo>
                    <a:pt x="303" y="439"/>
                  </a:lnTo>
                  <a:lnTo>
                    <a:pt x="236" y="472"/>
                  </a:lnTo>
                  <a:lnTo>
                    <a:pt x="168" y="472"/>
                  </a:lnTo>
                  <a:lnTo>
                    <a:pt x="202" y="405"/>
                  </a:lnTo>
                  <a:lnTo>
                    <a:pt x="269" y="338"/>
                  </a:lnTo>
                  <a:close/>
                  <a:moveTo>
                    <a:pt x="370" y="1"/>
                  </a:moveTo>
                  <a:lnTo>
                    <a:pt x="269" y="35"/>
                  </a:lnTo>
                  <a:lnTo>
                    <a:pt x="168" y="68"/>
                  </a:lnTo>
                  <a:lnTo>
                    <a:pt x="101" y="169"/>
                  </a:lnTo>
                  <a:lnTo>
                    <a:pt x="101" y="203"/>
                  </a:lnTo>
                  <a:lnTo>
                    <a:pt x="135" y="237"/>
                  </a:lnTo>
                  <a:lnTo>
                    <a:pt x="135" y="270"/>
                  </a:lnTo>
                  <a:lnTo>
                    <a:pt x="101" y="270"/>
                  </a:lnTo>
                  <a:lnTo>
                    <a:pt x="34" y="371"/>
                  </a:lnTo>
                  <a:lnTo>
                    <a:pt x="0" y="472"/>
                  </a:lnTo>
                  <a:lnTo>
                    <a:pt x="0" y="540"/>
                  </a:lnTo>
                  <a:lnTo>
                    <a:pt x="67" y="641"/>
                  </a:lnTo>
                  <a:lnTo>
                    <a:pt x="168" y="674"/>
                  </a:lnTo>
                  <a:lnTo>
                    <a:pt x="269" y="674"/>
                  </a:lnTo>
                  <a:lnTo>
                    <a:pt x="337" y="607"/>
                  </a:lnTo>
                  <a:lnTo>
                    <a:pt x="438" y="573"/>
                  </a:lnTo>
                  <a:lnTo>
                    <a:pt x="505" y="472"/>
                  </a:lnTo>
                  <a:lnTo>
                    <a:pt x="505" y="338"/>
                  </a:lnTo>
                  <a:lnTo>
                    <a:pt x="505" y="203"/>
                  </a:lnTo>
                  <a:lnTo>
                    <a:pt x="471" y="102"/>
                  </a:lnTo>
                  <a:lnTo>
                    <a:pt x="438" y="35"/>
                  </a:lnTo>
                  <a:lnTo>
                    <a:pt x="37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1558450" y="4970150"/>
              <a:ext cx="57250" cy="63150"/>
            </a:xfrm>
            <a:custGeom>
              <a:avLst/>
              <a:gdLst/>
              <a:ahLst/>
              <a:cxnLst/>
              <a:rect l="l" t="t" r="r" b="b"/>
              <a:pathLst>
                <a:path w="2290" h="2526" extrusionOk="0">
                  <a:moveTo>
                    <a:pt x="1919" y="203"/>
                  </a:moveTo>
                  <a:lnTo>
                    <a:pt x="1919" y="641"/>
                  </a:lnTo>
                  <a:lnTo>
                    <a:pt x="1953" y="1112"/>
                  </a:lnTo>
                  <a:lnTo>
                    <a:pt x="2020" y="1583"/>
                  </a:lnTo>
                  <a:lnTo>
                    <a:pt x="2121" y="2021"/>
                  </a:lnTo>
                  <a:lnTo>
                    <a:pt x="2155" y="2055"/>
                  </a:lnTo>
                  <a:lnTo>
                    <a:pt x="2121" y="2055"/>
                  </a:lnTo>
                  <a:lnTo>
                    <a:pt x="1717" y="2088"/>
                  </a:lnTo>
                  <a:lnTo>
                    <a:pt x="1313" y="2122"/>
                  </a:lnTo>
                  <a:lnTo>
                    <a:pt x="909" y="2189"/>
                  </a:lnTo>
                  <a:lnTo>
                    <a:pt x="471" y="2223"/>
                  </a:lnTo>
                  <a:lnTo>
                    <a:pt x="303" y="1314"/>
                  </a:lnTo>
                  <a:lnTo>
                    <a:pt x="135" y="405"/>
                  </a:lnTo>
                  <a:lnTo>
                    <a:pt x="572" y="405"/>
                  </a:lnTo>
                  <a:lnTo>
                    <a:pt x="1044" y="338"/>
                  </a:lnTo>
                  <a:lnTo>
                    <a:pt x="1919" y="203"/>
                  </a:lnTo>
                  <a:close/>
                  <a:moveTo>
                    <a:pt x="1919" y="1"/>
                  </a:moveTo>
                  <a:lnTo>
                    <a:pt x="1010" y="136"/>
                  </a:lnTo>
                  <a:lnTo>
                    <a:pt x="539" y="203"/>
                  </a:lnTo>
                  <a:lnTo>
                    <a:pt x="101" y="304"/>
                  </a:lnTo>
                  <a:lnTo>
                    <a:pt x="34" y="304"/>
                  </a:lnTo>
                  <a:lnTo>
                    <a:pt x="34" y="371"/>
                  </a:lnTo>
                  <a:lnTo>
                    <a:pt x="0" y="371"/>
                  </a:lnTo>
                  <a:lnTo>
                    <a:pt x="0" y="405"/>
                  </a:lnTo>
                  <a:lnTo>
                    <a:pt x="34" y="944"/>
                  </a:lnTo>
                  <a:lnTo>
                    <a:pt x="101" y="1449"/>
                  </a:lnTo>
                  <a:lnTo>
                    <a:pt x="202" y="1954"/>
                  </a:lnTo>
                  <a:lnTo>
                    <a:pt x="337" y="2459"/>
                  </a:lnTo>
                  <a:lnTo>
                    <a:pt x="404" y="2526"/>
                  </a:lnTo>
                  <a:lnTo>
                    <a:pt x="471" y="2526"/>
                  </a:lnTo>
                  <a:lnTo>
                    <a:pt x="505" y="2492"/>
                  </a:lnTo>
                  <a:lnTo>
                    <a:pt x="539" y="2425"/>
                  </a:lnTo>
                  <a:lnTo>
                    <a:pt x="505" y="2358"/>
                  </a:lnTo>
                  <a:lnTo>
                    <a:pt x="909" y="2391"/>
                  </a:lnTo>
                  <a:lnTo>
                    <a:pt x="1347" y="2358"/>
                  </a:lnTo>
                  <a:lnTo>
                    <a:pt x="1784" y="2290"/>
                  </a:lnTo>
                  <a:lnTo>
                    <a:pt x="2155" y="2189"/>
                  </a:lnTo>
                  <a:lnTo>
                    <a:pt x="2188" y="2122"/>
                  </a:lnTo>
                  <a:lnTo>
                    <a:pt x="2188" y="2055"/>
                  </a:lnTo>
                  <a:lnTo>
                    <a:pt x="2256" y="2055"/>
                  </a:lnTo>
                  <a:lnTo>
                    <a:pt x="2289" y="2021"/>
                  </a:lnTo>
                  <a:lnTo>
                    <a:pt x="2289" y="1987"/>
                  </a:lnTo>
                  <a:lnTo>
                    <a:pt x="2256" y="1550"/>
                  </a:lnTo>
                  <a:lnTo>
                    <a:pt x="2188" y="1078"/>
                  </a:lnTo>
                  <a:lnTo>
                    <a:pt x="2121" y="607"/>
                  </a:lnTo>
                  <a:lnTo>
                    <a:pt x="2020" y="169"/>
                  </a:lnTo>
                  <a:lnTo>
                    <a:pt x="2020" y="102"/>
                  </a:lnTo>
                  <a:lnTo>
                    <a:pt x="2020" y="68"/>
                  </a:lnTo>
                  <a:lnTo>
                    <a:pt x="198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1318550" y="5127550"/>
              <a:ext cx="52225" cy="57275"/>
            </a:xfrm>
            <a:custGeom>
              <a:avLst/>
              <a:gdLst/>
              <a:ahLst/>
              <a:cxnLst/>
              <a:rect l="l" t="t" r="r" b="b"/>
              <a:pathLst>
                <a:path w="2089" h="2291" extrusionOk="0">
                  <a:moveTo>
                    <a:pt x="1684" y="1"/>
                  </a:moveTo>
                  <a:lnTo>
                    <a:pt x="1482" y="34"/>
                  </a:lnTo>
                  <a:lnTo>
                    <a:pt x="1078" y="102"/>
                  </a:lnTo>
                  <a:lnTo>
                    <a:pt x="573" y="169"/>
                  </a:lnTo>
                  <a:lnTo>
                    <a:pt x="68" y="270"/>
                  </a:lnTo>
                  <a:lnTo>
                    <a:pt x="1" y="304"/>
                  </a:lnTo>
                  <a:lnTo>
                    <a:pt x="1" y="337"/>
                  </a:lnTo>
                  <a:lnTo>
                    <a:pt x="1" y="405"/>
                  </a:lnTo>
                  <a:lnTo>
                    <a:pt x="34" y="438"/>
                  </a:lnTo>
                  <a:lnTo>
                    <a:pt x="34" y="640"/>
                  </a:lnTo>
                  <a:lnTo>
                    <a:pt x="68" y="809"/>
                  </a:lnTo>
                  <a:lnTo>
                    <a:pt x="102" y="1213"/>
                  </a:lnTo>
                  <a:lnTo>
                    <a:pt x="169" y="1684"/>
                  </a:lnTo>
                  <a:lnTo>
                    <a:pt x="203" y="1920"/>
                  </a:lnTo>
                  <a:lnTo>
                    <a:pt x="270" y="2156"/>
                  </a:lnTo>
                  <a:lnTo>
                    <a:pt x="270" y="2189"/>
                  </a:lnTo>
                  <a:lnTo>
                    <a:pt x="270" y="2257"/>
                  </a:lnTo>
                  <a:lnTo>
                    <a:pt x="304" y="2290"/>
                  </a:lnTo>
                  <a:lnTo>
                    <a:pt x="371" y="2290"/>
                  </a:lnTo>
                  <a:lnTo>
                    <a:pt x="1415" y="2122"/>
                  </a:lnTo>
                  <a:lnTo>
                    <a:pt x="1785" y="2055"/>
                  </a:lnTo>
                  <a:lnTo>
                    <a:pt x="1953" y="2021"/>
                  </a:lnTo>
                  <a:lnTo>
                    <a:pt x="2088" y="1886"/>
                  </a:lnTo>
                  <a:lnTo>
                    <a:pt x="1920" y="1853"/>
                  </a:lnTo>
                  <a:lnTo>
                    <a:pt x="1751" y="1853"/>
                  </a:lnTo>
                  <a:lnTo>
                    <a:pt x="1381" y="1920"/>
                  </a:lnTo>
                  <a:lnTo>
                    <a:pt x="438" y="2088"/>
                  </a:lnTo>
                  <a:lnTo>
                    <a:pt x="405" y="1853"/>
                  </a:lnTo>
                  <a:lnTo>
                    <a:pt x="371" y="1617"/>
                  </a:lnTo>
                  <a:lnTo>
                    <a:pt x="304" y="1179"/>
                  </a:lnTo>
                  <a:lnTo>
                    <a:pt x="270" y="809"/>
                  </a:lnTo>
                  <a:lnTo>
                    <a:pt x="236" y="607"/>
                  </a:lnTo>
                  <a:lnTo>
                    <a:pt x="169" y="438"/>
                  </a:lnTo>
                  <a:lnTo>
                    <a:pt x="708" y="371"/>
                  </a:lnTo>
                  <a:lnTo>
                    <a:pt x="1246" y="270"/>
                  </a:lnTo>
                  <a:lnTo>
                    <a:pt x="1617" y="203"/>
                  </a:lnTo>
                  <a:lnTo>
                    <a:pt x="1785" y="169"/>
                  </a:lnTo>
                  <a:lnTo>
                    <a:pt x="1886" y="34"/>
                  </a:lnTo>
                  <a:lnTo>
                    <a:pt x="168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328725" y="4609075"/>
              <a:ext cx="85025" cy="26100"/>
            </a:xfrm>
            <a:custGeom>
              <a:avLst/>
              <a:gdLst/>
              <a:ahLst/>
              <a:cxnLst/>
              <a:rect l="l" t="t" r="r" b="b"/>
              <a:pathLst>
                <a:path w="3401" h="1044" extrusionOk="0">
                  <a:moveTo>
                    <a:pt x="3367" y="0"/>
                  </a:moveTo>
                  <a:lnTo>
                    <a:pt x="2525" y="236"/>
                  </a:lnTo>
                  <a:lnTo>
                    <a:pt x="1683" y="438"/>
                  </a:lnTo>
                  <a:lnTo>
                    <a:pt x="0" y="775"/>
                  </a:lnTo>
                  <a:lnTo>
                    <a:pt x="0" y="1044"/>
                  </a:lnTo>
                  <a:lnTo>
                    <a:pt x="236" y="977"/>
                  </a:lnTo>
                  <a:lnTo>
                    <a:pt x="1044" y="842"/>
                  </a:lnTo>
                  <a:lnTo>
                    <a:pt x="1852" y="640"/>
                  </a:lnTo>
                  <a:lnTo>
                    <a:pt x="2626" y="371"/>
                  </a:lnTo>
                  <a:lnTo>
                    <a:pt x="2996" y="236"/>
                  </a:lnTo>
                  <a:lnTo>
                    <a:pt x="3367" y="34"/>
                  </a:lnTo>
                  <a:lnTo>
                    <a:pt x="340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328725" y="4657050"/>
              <a:ext cx="143950" cy="35375"/>
            </a:xfrm>
            <a:custGeom>
              <a:avLst/>
              <a:gdLst/>
              <a:ahLst/>
              <a:cxnLst/>
              <a:rect l="l" t="t" r="r" b="b"/>
              <a:pathLst>
                <a:path w="5758" h="1415" extrusionOk="0">
                  <a:moveTo>
                    <a:pt x="5757" y="0"/>
                  </a:moveTo>
                  <a:lnTo>
                    <a:pt x="5286" y="34"/>
                  </a:lnTo>
                  <a:lnTo>
                    <a:pt x="4815" y="101"/>
                  </a:lnTo>
                  <a:lnTo>
                    <a:pt x="3905" y="270"/>
                  </a:lnTo>
                  <a:lnTo>
                    <a:pt x="2087" y="707"/>
                  </a:lnTo>
                  <a:lnTo>
                    <a:pt x="0" y="1179"/>
                  </a:lnTo>
                  <a:lnTo>
                    <a:pt x="0" y="1414"/>
                  </a:lnTo>
                  <a:lnTo>
                    <a:pt x="2121" y="909"/>
                  </a:lnTo>
                  <a:lnTo>
                    <a:pt x="3973" y="539"/>
                  </a:lnTo>
                  <a:lnTo>
                    <a:pt x="4882" y="337"/>
                  </a:lnTo>
                  <a:lnTo>
                    <a:pt x="5320" y="202"/>
                  </a:lnTo>
                  <a:lnTo>
                    <a:pt x="5757" y="34"/>
                  </a:lnTo>
                  <a:lnTo>
                    <a:pt x="575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955775" y="4552675"/>
              <a:ext cx="143950" cy="126275"/>
            </a:xfrm>
            <a:custGeom>
              <a:avLst/>
              <a:gdLst/>
              <a:ahLst/>
              <a:cxnLst/>
              <a:rect l="l" t="t" r="r" b="b"/>
              <a:pathLst>
                <a:path w="5758" h="5051" extrusionOk="0">
                  <a:moveTo>
                    <a:pt x="2627" y="169"/>
                  </a:moveTo>
                  <a:lnTo>
                    <a:pt x="1852" y="202"/>
                  </a:lnTo>
                  <a:lnTo>
                    <a:pt x="1145" y="303"/>
                  </a:lnTo>
                  <a:lnTo>
                    <a:pt x="1482" y="202"/>
                  </a:lnTo>
                  <a:lnTo>
                    <a:pt x="1852" y="169"/>
                  </a:lnTo>
                  <a:close/>
                  <a:moveTo>
                    <a:pt x="1044" y="303"/>
                  </a:moveTo>
                  <a:lnTo>
                    <a:pt x="1044" y="337"/>
                  </a:lnTo>
                  <a:lnTo>
                    <a:pt x="1078" y="371"/>
                  </a:lnTo>
                  <a:lnTo>
                    <a:pt x="2425" y="371"/>
                  </a:lnTo>
                  <a:lnTo>
                    <a:pt x="3132" y="404"/>
                  </a:lnTo>
                  <a:lnTo>
                    <a:pt x="3873" y="404"/>
                  </a:lnTo>
                  <a:lnTo>
                    <a:pt x="4176" y="505"/>
                  </a:lnTo>
                  <a:lnTo>
                    <a:pt x="4479" y="607"/>
                  </a:lnTo>
                  <a:lnTo>
                    <a:pt x="4815" y="809"/>
                  </a:lnTo>
                  <a:lnTo>
                    <a:pt x="5085" y="1011"/>
                  </a:lnTo>
                  <a:lnTo>
                    <a:pt x="5287" y="1280"/>
                  </a:lnTo>
                  <a:lnTo>
                    <a:pt x="5421" y="1549"/>
                  </a:lnTo>
                  <a:lnTo>
                    <a:pt x="5388" y="1516"/>
                  </a:lnTo>
                  <a:lnTo>
                    <a:pt x="5219" y="1415"/>
                  </a:lnTo>
                  <a:lnTo>
                    <a:pt x="5219" y="1347"/>
                  </a:lnTo>
                  <a:lnTo>
                    <a:pt x="5152" y="1314"/>
                  </a:lnTo>
                  <a:lnTo>
                    <a:pt x="4613" y="1213"/>
                  </a:lnTo>
                  <a:lnTo>
                    <a:pt x="4041" y="1179"/>
                  </a:lnTo>
                  <a:lnTo>
                    <a:pt x="3502" y="1145"/>
                  </a:lnTo>
                  <a:lnTo>
                    <a:pt x="2930" y="1179"/>
                  </a:lnTo>
                  <a:lnTo>
                    <a:pt x="2290" y="1179"/>
                  </a:lnTo>
                  <a:lnTo>
                    <a:pt x="1617" y="1145"/>
                  </a:lnTo>
                  <a:lnTo>
                    <a:pt x="977" y="1145"/>
                  </a:lnTo>
                  <a:lnTo>
                    <a:pt x="304" y="1213"/>
                  </a:lnTo>
                  <a:lnTo>
                    <a:pt x="438" y="977"/>
                  </a:lnTo>
                  <a:lnTo>
                    <a:pt x="573" y="741"/>
                  </a:lnTo>
                  <a:lnTo>
                    <a:pt x="741" y="539"/>
                  </a:lnTo>
                  <a:lnTo>
                    <a:pt x="943" y="337"/>
                  </a:lnTo>
                  <a:lnTo>
                    <a:pt x="1044" y="303"/>
                  </a:lnTo>
                  <a:close/>
                  <a:moveTo>
                    <a:pt x="3772" y="1347"/>
                  </a:moveTo>
                  <a:lnTo>
                    <a:pt x="4445" y="1415"/>
                  </a:lnTo>
                  <a:lnTo>
                    <a:pt x="5118" y="1516"/>
                  </a:lnTo>
                  <a:lnTo>
                    <a:pt x="5152" y="1516"/>
                  </a:lnTo>
                  <a:lnTo>
                    <a:pt x="5287" y="1617"/>
                  </a:lnTo>
                  <a:lnTo>
                    <a:pt x="5489" y="1785"/>
                  </a:lnTo>
                  <a:lnTo>
                    <a:pt x="5522" y="2122"/>
                  </a:lnTo>
                  <a:lnTo>
                    <a:pt x="5522" y="2458"/>
                  </a:lnTo>
                  <a:lnTo>
                    <a:pt x="5455" y="2795"/>
                  </a:lnTo>
                  <a:lnTo>
                    <a:pt x="5320" y="3132"/>
                  </a:lnTo>
                  <a:lnTo>
                    <a:pt x="5186" y="2896"/>
                  </a:lnTo>
                  <a:lnTo>
                    <a:pt x="4984" y="2660"/>
                  </a:lnTo>
                  <a:lnTo>
                    <a:pt x="4613" y="2256"/>
                  </a:lnTo>
                  <a:lnTo>
                    <a:pt x="4142" y="1718"/>
                  </a:lnTo>
                  <a:lnTo>
                    <a:pt x="3974" y="1516"/>
                  </a:lnTo>
                  <a:lnTo>
                    <a:pt x="3873" y="1415"/>
                  </a:lnTo>
                  <a:lnTo>
                    <a:pt x="3704" y="1347"/>
                  </a:lnTo>
                  <a:close/>
                  <a:moveTo>
                    <a:pt x="270" y="1280"/>
                  </a:moveTo>
                  <a:lnTo>
                    <a:pt x="539" y="1347"/>
                  </a:lnTo>
                  <a:lnTo>
                    <a:pt x="809" y="1381"/>
                  </a:lnTo>
                  <a:lnTo>
                    <a:pt x="1347" y="1415"/>
                  </a:lnTo>
                  <a:lnTo>
                    <a:pt x="1920" y="1415"/>
                  </a:lnTo>
                  <a:lnTo>
                    <a:pt x="2425" y="1381"/>
                  </a:lnTo>
                  <a:lnTo>
                    <a:pt x="3098" y="1347"/>
                  </a:lnTo>
                  <a:lnTo>
                    <a:pt x="3704" y="1347"/>
                  </a:lnTo>
                  <a:lnTo>
                    <a:pt x="3704" y="1381"/>
                  </a:lnTo>
                  <a:lnTo>
                    <a:pt x="3738" y="1482"/>
                  </a:lnTo>
                  <a:lnTo>
                    <a:pt x="3805" y="1617"/>
                  </a:lnTo>
                  <a:lnTo>
                    <a:pt x="3974" y="1886"/>
                  </a:lnTo>
                  <a:lnTo>
                    <a:pt x="4378" y="2290"/>
                  </a:lnTo>
                  <a:lnTo>
                    <a:pt x="4782" y="2829"/>
                  </a:lnTo>
                  <a:lnTo>
                    <a:pt x="5017" y="3098"/>
                  </a:lnTo>
                  <a:lnTo>
                    <a:pt x="5118" y="3199"/>
                  </a:lnTo>
                  <a:lnTo>
                    <a:pt x="5253" y="3266"/>
                  </a:lnTo>
                  <a:lnTo>
                    <a:pt x="5017" y="3704"/>
                  </a:lnTo>
                  <a:lnTo>
                    <a:pt x="4714" y="4108"/>
                  </a:lnTo>
                  <a:lnTo>
                    <a:pt x="4512" y="4344"/>
                  </a:lnTo>
                  <a:lnTo>
                    <a:pt x="4310" y="4512"/>
                  </a:lnTo>
                  <a:lnTo>
                    <a:pt x="4075" y="4647"/>
                  </a:lnTo>
                  <a:lnTo>
                    <a:pt x="3839" y="4748"/>
                  </a:lnTo>
                  <a:lnTo>
                    <a:pt x="3603" y="4815"/>
                  </a:lnTo>
                  <a:lnTo>
                    <a:pt x="3334" y="4849"/>
                  </a:lnTo>
                  <a:lnTo>
                    <a:pt x="3064" y="4849"/>
                  </a:lnTo>
                  <a:lnTo>
                    <a:pt x="2761" y="4815"/>
                  </a:lnTo>
                  <a:lnTo>
                    <a:pt x="2324" y="4714"/>
                  </a:lnTo>
                  <a:lnTo>
                    <a:pt x="1920" y="4613"/>
                  </a:lnTo>
                  <a:lnTo>
                    <a:pt x="1516" y="4445"/>
                  </a:lnTo>
                  <a:lnTo>
                    <a:pt x="1145" y="4243"/>
                  </a:lnTo>
                  <a:lnTo>
                    <a:pt x="910" y="4074"/>
                  </a:lnTo>
                  <a:lnTo>
                    <a:pt x="708" y="3872"/>
                  </a:lnTo>
                  <a:lnTo>
                    <a:pt x="539" y="3603"/>
                  </a:lnTo>
                  <a:lnTo>
                    <a:pt x="438" y="3334"/>
                  </a:lnTo>
                  <a:lnTo>
                    <a:pt x="337" y="3064"/>
                  </a:lnTo>
                  <a:lnTo>
                    <a:pt x="304" y="2761"/>
                  </a:lnTo>
                  <a:lnTo>
                    <a:pt x="203" y="2189"/>
                  </a:lnTo>
                  <a:lnTo>
                    <a:pt x="203" y="1953"/>
                  </a:lnTo>
                  <a:lnTo>
                    <a:pt x="203" y="1718"/>
                  </a:lnTo>
                  <a:lnTo>
                    <a:pt x="236" y="1482"/>
                  </a:lnTo>
                  <a:lnTo>
                    <a:pt x="270" y="1280"/>
                  </a:lnTo>
                  <a:close/>
                  <a:moveTo>
                    <a:pt x="1684" y="0"/>
                  </a:moveTo>
                  <a:lnTo>
                    <a:pt x="1347" y="34"/>
                  </a:lnTo>
                  <a:lnTo>
                    <a:pt x="1011" y="101"/>
                  </a:lnTo>
                  <a:lnTo>
                    <a:pt x="708" y="236"/>
                  </a:lnTo>
                  <a:lnTo>
                    <a:pt x="405" y="371"/>
                  </a:lnTo>
                  <a:lnTo>
                    <a:pt x="371" y="438"/>
                  </a:lnTo>
                  <a:lnTo>
                    <a:pt x="371" y="472"/>
                  </a:lnTo>
                  <a:lnTo>
                    <a:pt x="405" y="539"/>
                  </a:lnTo>
                  <a:lnTo>
                    <a:pt x="438" y="573"/>
                  </a:lnTo>
                  <a:lnTo>
                    <a:pt x="304" y="708"/>
                  </a:lnTo>
                  <a:lnTo>
                    <a:pt x="203" y="910"/>
                  </a:lnTo>
                  <a:lnTo>
                    <a:pt x="102" y="1112"/>
                  </a:lnTo>
                  <a:lnTo>
                    <a:pt x="34" y="1314"/>
                  </a:lnTo>
                  <a:lnTo>
                    <a:pt x="1" y="1549"/>
                  </a:lnTo>
                  <a:lnTo>
                    <a:pt x="1" y="1819"/>
                  </a:lnTo>
                  <a:lnTo>
                    <a:pt x="1" y="2324"/>
                  </a:lnTo>
                  <a:lnTo>
                    <a:pt x="68" y="2829"/>
                  </a:lnTo>
                  <a:lnTo>
                    <a:pt x="203" y="3300"/>
                  </a:lnTo>
                  <a:lnTo>
                    <a:pt x="371" y="3704"/>
                  </a:lnTo>
                  <a:lnTo>
                    <a:pt x="573" y="4041"/>
                  </a:lnTo>
                  <a:lnTo>
                    <a:pt x="741" y="4209"/>
                  </a:lnTo>
                  <a:lnTo>
                    <a:pt x="943" y="4377"/>
                  </a:lnTo>
                  <a:lnTo>
                    <a:pt x="1145" y="4512"/>
                  </a:lnTo>
                  <a:lnTo>
                    <a:pt x="1347" y="4613"/>
                  </a:lnTo>
                  <a:lnTo>
                    <a:pt x="1819" y="4781"/>
                  </a:lnTo>
                  <a:lnTo>
                    <a:pt x="2290" y="4916"/>
                  </a:lnTo>
                  <a:lnTo>
                    <a:pt x="2829" y="5017"/>
                  </a:lnTo>
                  <a:lnTo>
                    <a:pt x="3098" y="5051"/>
                  </a:lnTo>
                  <a:lnTo>
                    <a:pt x="3367" y="5051"/>
                  </a:lnTo>
                  <a:lnTo>
                    <a:pt x="3637" y="5017"/>
                  </a:lnTo>
                  <a:lnTo>
                    <a:pt x="3906" y="4950"/>
                  </a:lnTo>
                  <a:lnTo>
                    <a:pt x="4142" y="4849"/>
                  </a:lnTo>
                  <a:lnTo>
                    <a:pt x="4411" y="4680"/>
                  </a:lnTo>
                  <a:lnTo>
                    <a:pt x="4782" y="4310"/>
                  </a:lnTo>
                  <a:lnTo>
                    <a:pt x="5152" y="3872"/>
                  </a:lnTo>
                  <a:lnTo>
                    <a:pt x="5320" y="3637"/>
                  </a:lnTo>
                  <a:lnTo>
                    <a:pt x="5455" y="3401"/>
                  </a:lnTo>
                  <a:lnTo>
                    <a:pt x="5556" y="3132"/>
                  </a:lnTo>
                  <a:lnTo>
                    <a:pt x="5657" y="2896"/>
                  </a:lnTo>
                  <a:lnTo>
                    <a:pt x="5724" y="2627"/>
                  </a:lnTo>
                  <a:lnTo>
                    <a:pt x="5758" y="2357"/>
                  </a:lnTo>
                  <a:lnTo>
                    <a:pt x="5758" y="2088"/>
                  </a:lnTo>
                  <a:lnTo>
                    <a:pt x="5724" y="1819"/>
                  </a:lnTo>
                  <a:lnTo>
                    <a:pt x="5657" y="1583"/>
                  </a:lnTo>
                  <a:lnTo>
                    <a:pt x="5556" y="1347"/>
                  </a:lnTo>
                  <a:lnTo>
                    <a:pt x="5421" y="1112"/>
                  </a:lnTo>
                  <a:lnTo>
                    <a:pt x="5219" y="876"/>
                  </a:lnTo>
                  <a:lnTo>
                    <a:pt x="4984" y="674"/>
                  </a:lnTo>
                  <a:lnTo>
                    <a:pt x="4748" y="505"/>
                  </a:lnTo>
                  <a:lnTo>
                    <a:pt x="4479" y="371"/>
                  </a:lnTo>
                  <a:lnTo>
                    <a:pt x="4176" y="270"/>
                  </a:lnTo>
                  <a:lnTo>
                    <a:pt x="3906" y="202"/>
                  </a:lnTo>
                  <a:lnTo>
                    <a:pt x="3603" y="135"/>
                  </a:lnTo>
                  <a:lnTo>
                    <a:pt x="2997" y="68"/>
                  </a:lnTo>
                  <a:lnTo>
                    <a:pt x="23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328725" y="4675575"/>
              <a:ext cx="141425" cy="38725"/>
            </a:xfrm>
            <a:custGeom>
              <a:avLst/>
              <a:gdLst/>
              <a:ahLst/>
              <a:cxnLst/>
              <a:rect l="l" t="t" r="r" b="b"/>
              <a:pathLst>
                <a:path w="5657" h="1549" extrusionOk="0">
                  <a:moveTo>
                    <a:pt x="5623" y="0"/>
                  </a:moveTo>
                  <a:lnTo>
                    <a:pt x="4512" y="269"/>
                  </a:lnTo>
                  <a:lnTo>
                    <a:pt x="3400" y="572"/>
                  </a:lnTo>
                  <a:lnTo>
                    <a:pt x="2289" y="875"/>
                  </a:lnTo>
                  <a:lnTo>
                    <a:pt x="1178" y="1145"/>
                  </a:lnTo>
                  <a:lnTo>
                    <a:pt x="606" y="1246"/>
                  </a:lnTo>
                  <a:lnTo>
                    <a:pt x="0" y="1347"/>
                  </a:lnTo>
                  <a:lnTo>
                    <a:pt x="0" y="1549"/>
                  </a:lnTo>
                  <a:lnTo>
                    <a:pt x="1246" y="1347"/>
                  </a:lnTo>
                  <a:lnTo>
                    <a:pt x="2357" y="1111"/>
                  </a:lnTo>
                  <a:lnTo>
                    <a:pt x="3468" y="808"/>
                  </a:lnTo>
                  <a:lnTo>
                    <a:pt x="4579" y="471"/>
                  </a:lnTo>
                  <a:lnTo>
                    <a:pt x="5656" y="34"/>
                  </a:lnTo>
                  <a:lnTo>
                    <a:pt x="562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1320225" y="5209200"/>
              <a:ext cx="16875" cy="13500"/>
            </a:xfrm>
            <a:custGeom>
              <a:avLst/>
              <a:gdLst/>
              <a:ahLst/>
              <a:cxnLst/>
              <a:rect l="l" t="t" r="r" b="b"/>
              <a:pathLst>
                <a:path w="675" h="540" extrusionOk="0">
                  <a:moveTo>
                    <a:pt x="136" y="1"/>
                  </a:moveTo>
                  <a:lnTo>
                    <a:pt x="68" y="34"/>
                  </a:lnTo>
                  <a:lnTo>
                    <a:pt x="1" y="68"/>
                  </a:lnTo>
                  <a:lnTo>
                    <a:pt x="35" y="135"/>
                  </a:lnTo>
                  <a:lnTo>
                    <a:pt x="68" y="203"/>
                  </a:lnTo>
                  <a:lnTo>
                    <a:pt x="102" y="304"/>
                  </a:lnTo>
                  <a:lnTo>
                    <a:pt x="169" y="405"/>
                  </a:lnTo>
                  <a:lnTo>
                    <a:pt x="237" y="472"/>
                  </a:lnTo>
                  <a:lnTo>
                    <a:pt x="338" y="539"/>
                  </a:lnTo>
                  <a:lnTo>
                    <a:pt x="439" y="539"/>
                  </a:lnTo>
                  <a:lnTo>
                    <a:pt x="472" y="506"/>
                  </a:lnTo>
                  <a:lnTo>
                    <a:pt x="573" y="270"/>
                  </a:lnTo>
                  <a:lnTo>
                    <a:pt x="641" y="169"/>
                  </a:lnTo>
                  <a:lnTo>
                    <a:pt x="674" y="102"/>
                  </a:lnTo>
                  <a:lnTo>
                    <a:pt x="674" y="68"/>
                  </a:lnTo>
                  <a:lnTo>
                    <a:pt x="641" y="34"/>
                  </a:lnTo>
                  <a:lnTo>
                    <a:pt x="607" y="1"/>
                  </a:lnTo>
                  <a:lnTo>
                    <a:pt x="506" y="34"/>
                  </a:lnTo>
                  <a:lnTo>
                    <a:pt x="439" y="102"/>
                  </a:lnTo>
                  <a:lnTo>
                    <a:pt x="338" y="337"/>
                  </a:lnTo>
                  <a:lnTo>
                    <a:pt x="237" y="203"/>
                  </a:lnTo>
                  <a:lnTo>
                    <a:pt x="203" y="68"/>
                  </a:lnTo>
                  <a:lnTo>
                    <a:pt x="169" y="34"/>
                  </a:lnTo>
                  <a:lnTo>
                    <a:pt x="13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328725" y="4393600"/>
              <a:ext cx="81650" cy="27800"/>
            </a:xfrm>
            <a:custGeom>
              <a:avLst/>
              <a:gdLst/>
              <a:ahLst/>
              <a:cxnLst/>
              <a:rect l="l" t="t" r="r" b="b"/>
              <a:pathLst>
                <a:path w="3266" h="1112" extrusionOk="0">
                  <a:moveTo>
                    <a:pt x="3030" y="0"/>
                  </a:moveTo>
                  <a:lnTo>
                    <a:pt x="2794" y="34"/>
                  </a:lnTo>
                  <a:lnTo>
                    <a:pt x="1986" y="236"/>
                  </a:lnTo>
                  <a:lnTo>
                    <a:pt x="1178" y="472"/>
                  </a:lnTo>
                  <a:lnTo>
                    <a:pt x="640" y="606"/>
                  </a:lnTo>
                  <a:lnTo>
                    <a:pt x="0" y="741"/>
                  </a:lnTo>
                  <a:lnTo>
                    <a:pt x="0" y="1111"/>
                  </a:lnTo>
                  <a:lnTo>
                    <a:pt x="774" y="876"/>
                  </a:lnTo>
                  <a:lnTo>
                    <a:pt x="1953" y="539"/>
                  </a:lnTo>
                  <a:lnTo>
                    <a:pt x="2592" y="404"/>
                  </a:lnTo>
                  <a:lnTo>
                    <a:pt x="2929" y="303"/>
                  </a:lnTo>
                  <a:lnTo>
                    <a:pt x="3030" y="236"/>
                  </a:lnTo>
                  <a:lnTo>
                    <a:pt x="3131" y="135"/>
                  </a:lnTo>
                  <a:lnTo>
                    <a:pt x="3131" y="135"/>
                  </a:lnTo>
                  <a:lnTo>
                    <a:pt x="3097" y="202"/>
                  </a:lnTo>
                  <a:lnTo>
                    <a:pt x="3131" y="236"/>
                  </a:lnTo>
                  <a:lnTo>
                    <a:pt x="3232" y="236"/>
                  </a:lnTo>
                  <a:lnTo>
                    <a:pt x="3266" y="169"/>
                  </a:lnTo>
                  <a:lnTo>
                    <a:pt x="3266" y="135"/>
                  </a:lnTo>
                  <a:lnTo>
                    <a:pt x="3266" y="68"/>
                  </a:lnTo>
                  <a:lnTo>
                    <a:pt x="316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1261325" y="5218450"/>
              <a:ext cx="13475" cy="13500"/>
            </a:xfrm>
            <a:custGeom>
              <a:avLst/>
              <a:gdLst/>
              <a:ahLst/>
              <a:cxnLst/>
              <a:rect l="l" t="t" r="r" b="b"/>
              <a:pathLst>
                <a:path w="539" h="540" extrusionOk="0">
                  <a:moveTo>
                    <a:pt x="371" y="1"/>
                  </a:moveTo>
                  <a:lnTo>
                    <a:pt x="270" y="35"/>
                  </a:lnTo>
                  <a:lnTo>
                    <a:pt x="169" y="68"/>
                  </a:lnTo>
                  <a:lnTo>
                    <a:pt x="101" y="102"/>
                  </a:lnTo>
                  <a:lnTo>
                    <a:pt x="34" y="169"/>
                  </a:lnTo>
                  <a:lnTo>
                    <a:pt x="0" y="237"/>
                  </a:lnTo>
                  <a:lnTo>
                    <a:pt x="0" y="338"/>
                  </a:lnTo>
                  <a:lnTo>
                    <a:pt x="34" y="405"/>
                  </a:lnTo>
                  <a:lnTo>
                    <a:pt x="101" y="472"/>
                  </a:lnTo>
                  <a:lnTo>
                    <a:pt x="169" y="540"/>
                  </a:lnTo>
                  <a:lnTo>
                    <a:pt x="371" y="540"/>
                  </a:lnTo>
                  <a:lnTo>
                    <a:pt x="438" y="506"/>
                  </a:lnTo>
                  <a:lnTo>
                    <a:pt x="505" y="472"/>
                  </a:lnTo>
                  <a:lnTo>
                    <a:pt x="505" y="371"/>
                  </a:lnTo>
                  <a:lnTo>
                    <a:pt x="505" y="338"/>
                  </a:lnTo>
                  <a:lnTo>
                    <a:pt x="472" y="338"/>
                  </a:lnTo>
                  <a:lnTo>
                    <a:pt x="404" y="304"/>
                  </a:lnTo>
                  <a:lnTo>
                    <a:pt x="337" y="371"/>
                  </a:lnTo>
                  <a:lnTo>
                    <a:pt x="202" y="371"/>
                  </a:lnTo>
                  <a:lnTo>
                    <a:pt x="169" y="304"/>
                  </a:lnTo>
                  <a:lnTo>
                    <a:pt x="202" y="237"/>
                  </a:lnTo>
                  <a:lnTo>
                    <a:pt x="236" y="237"/>
                  </a:lnTo>
                  <a:lnTo>
                    <a:pt x="303" y="169"/>
                  </a:lnTo>
                  <a:lnTo>
                    <a:pt x="404" y="136"/>
                  </a:lnTo>
                  <a:lnTo>
                    <a:pt x="505" y="102"/>
                  </a:lnTo>
                  <a:lnTo>
                    <a:pt x="539" y="102"/>
                  </a:lnTo>
                  <a:lnTo>
                    <a:pt x="539" y="68"/>
                  </a:lnTo>
                  <a:lnTo>
                    <a:pt x="438" y="35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328725" y="4558575"/>
              <a:ext cx="122050" cy="35375"/>
            </a:xfrm>
            <a:custGeom>
              <a:avLst/>
              <a:gdLst/>
              <a:ahLst/>
              <a:cxnLst/>
              <a:rect l="l" t="t" r="r" b="b"/>
              <a:pathLst>
                <a:path w="4882" h="1415" extrusionOk="0">
                  <a:moveTo>
                    <a:pt x="4848" y="0"/>
                  </a:moveTo>
                  <a:lnTo>
                    <a:pt x="4411" y="168"/>
                  </a:lnTo>
                  <a:lnTo>
                    <a:pt x="3939" y="303"/>
                  </a:lnTo>
                  <a:lnTo>
                    <a:pt x="3030" y="505"/>
                  </a:lnTo>
                  <a:lnTo>
                    <a:pt x="2087" y="674"/>
                  </a:lnTo>
                  <a:lnTo>
                    <a:pt x="1178" y="842"/>
                  </a:lnTo>
                  <a:lnTo>
                    <a:pt x="0" y="1145"/>
                  </a:lnTo>
                  <a:lnTo>
                    <a:pt x="0" y="1414"/>
                  </a:lnTo>
                  <a:lnTo>
                    <a:pt x="741" y="1212"/>
                  </a:lnTo>
                  <a:lnTo>
                    <a:pt x="1481" y="1010"/>
                  </a:lnTo>
                  <a:lnTo>
                    <a:pt x="2357" y="842"/>
                  </a:lnTo>
                  <a:lnTo>
                    <a:pt x="3232" y="674"/>
                  </a:lnTo>
                  <a:lnTo>
                    <a:pt x="3636" y="573"/>
                  </a:lnTo>
                  <a:lnTo>
                    <a:pt x="4074" y="438"/>
                  </a:lnTo>
                  <a:lnTo>
                    <a:pt x="4478" y="269"/>
                  </a:lnTo>
                  <a:lnTo>
                    <a:pt x="4848" y="34"/>
                  </a:lnTo>
                  <a:lnTo>
                    <a:pt x="4882" y="34"/>
                  </a:lnTo>
                  <a:lnTo>
                    <a:pt x="484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1298350" y="5189850"/>
              <a:ext cx="59800" cy="55575"/>
            </a:xfrm>
            <a:custGeom>
              <a:avLst/>
              <a:gdLst/>
              <a:ahLst/>
              <a:cxnLst/>
              <a:rect l="l" t="t" r="r" b="b"/>
              <a:pathLst>
                <a:path w="2392" h="2223" extrusionOk="0">
                  <a:moveTo>
                    <a:pt x="1886" y="0"/>
                  </a:moveTo>
                  <a:lnTo>
                    <a:pt x="1684" y="34"/>
                  </a:lnTo>
                  <a:lnTo>
                    <a:pt x="1347" y="101"/>
                  </a:lnTo>
                  <a:lnTo>
                    <a:pt x="741" y="169"/>
                  </a:lnTo>
                  <a:lnTo>
                    <a:pt x="438" y="236"/>
                  </a:lnTo>
                  <a:lnTo>
                    <a:pt x="135" y="303"/>
                  </a:lnTo>
                  <a:lnTo>
                    <a:pt x="135" y="236"/>
                  </a:lnTo>
                  <a:lnTo>
                    <a:pt x="102" y="202"/>
                  </a:lnTo>
                  <a:lnTo>
                    <a:pt x="68" y="202"/>
                  </a:lnTo>
                  <a:lnTo>
                    <a:pt x="34" y="236"/>
                  </a:lnTo>
                  <a:lnTo>
                    <a:pt x="1" y="472"/>
                  </a:lnTo>
                  <a:lnTo>
                    <a:pt x="1" y="707"/>
                  </a:lnTo>
                  <a:lnTo>
                    <a:pt x="68" y="1145"/>
                  </a:lnTo>
                  <a:lnTo>
                    <a:pt x="169" y="1684"/>
                  </a:lnTo>
                  <a:lnTo>
                    <a:pt x="203" y="1919"/>
                  </a:lnTo>
                  <a:lnTo>
                    <a:pt x="304" y="2189"/>
                  </a:lnTo>
                  <a:lnTo>
                    <a:pt x="337" y="2222"/>
                  </a:lnTo>
                  <a:lnTo>
                    <a:pt x="405" y="2222"/>
                  </a:lnTo>
                  <a:lnTo>
                    <a:pt x="438" y="2189"/>
                  </a:lnTo>
                  <a:lnTo>
                    <a:pt x="438" y="2155"/>
                  </a:lnTo>
                  <a:lnTo>
                    <a:pt x="405" y="1886"/>
                  </a:lnTo>
                  <a:lnTo>
                    <a:pt x="371" y="1616"/>
                  </a:lnTo>
                  <a:lnTo>
                    <a:pt x="270" y="1111"/>
                  </a:lnTo>
                  <a:lnTo>
                    <a:pt x="203" y="741"/>
                  </a:lnTo>
                  <a:lnTo>
                    <a:pt x="169" y="404"/>
                  </a:lnTo>
                  <a:lnTo>
                    <a:pt x="573" y="371"/>
                  </a:lnTo>
                  <a:lnTo>
                    <a:pt x="977" y="337"/>
                  </a:lnTo>
                  <a:lnTo>
                    <a:pt x="1886" y="169"/>
                  </a:lnTo>
                  <a:lnTo>
                    <a:pt x="1920" y="202"/>
                  </a:lnTo>
                  <a:lnTo>
                    <a:pt x="1987" y="202"/>
                  </a:lnTo>
                  <a:lnTo>
                    <a:pt x="1987" y="472"/>
                  </a:lnTo>
                  <a:lnTo>
                    <a:pt x="2021" y="775"/>
                  </a:lnTo>
                  <a:lnTo>
                    <a:pt x="2189" y="1785"/>
                  </a:lnTo>
                  <a:lnTo>
                    <a:pt x="1987" y="1785"/>
                  </a:lnTo>
                  <a:lnTo>
                    <a:pt x="1785" y="1818"/>
                  </a:lnTo>
                  <a:lnTo>
                    <a:pt x="1381" y="1886"/>
                  </a:lnTo>
                  <a:lnTo>
                    <a:pt x="876" y="1953"/>
                  </a:lnTo>
                  <a:lnTo>
                    <a:pt x="640" y="2020"/>
                  </a:lnTo>
                  <a:lnTo>
                    <a:pt x="539" y="2054"/>
                  </a:lnTo>
                  <a:lnTo>
                    <a:pt x="438" y="2155"/>
                  </a:lnTo>
                  <a:lnTo>
                    <a:pt x="539" y="2189"/>
                  </a:lnTo>
                  <a:lnTo>
                    <a:pt x="640" y="2222"/>
                  </a:lnTo>
                  <a:lnTo>
                    <a:pt x="842" y="2222"/>
                  </a:lnTo>
                  <a:lnTo>
                    <a:pt x="1280" y="2121"/>
                  </a:lnTo>
                  <a:lnTo>
                    <a:pt x="1751" y="2088"/>
                  </a:lnTo>
                  <a:lnTo>
                    <a:pt x="1987" y="2020"/>
                  </a:lnTo>
                  <a:lnTo>
                    <a:pt x="2223" y="1953"/>
                  </a:lnTo>
                  <a:lnTo>
                    <a:pt x="2256" y="1987"/>
                  </a:lnTo>
                  <a:lnTo>
                    <a:pt x="2324" y="1987"/>
                  </a:lnTo>
                  <a:lnTo>
                    <a:pt x="2357" y="1953"/>
                  </a:lnTo>
                  <a:lnTo>
                    <a:pt x="2391" y="1886"/>
                  </a:lnTo>
                  <a:lnTo>
                    <a:pt x="2223" y="876"/>
                  </a:lnTo>
                  <a:lnTo>
                    <a:pt x="2189" y="438"/>
                  </a:lnTo>
                  <a:lnTo>
                    <a:pt x="2155" y="236"/>
                  </a:lnTo>
                  <a:lnTo>
                    <a:pt x="2054" y="34"/>
                  </a:lnTo>
                  <a:lnTo>
                    <a:pt x="2021" y="34"/>
                  </a:lnTo>
                  <a:lnTo>
                    <a:pt x="2021" y="68"/>
                  </a:lnTo>
                  <a:lnTo>
                    <a:pt x="1953" y="34"/>
                  </a:lnTo>
                  <a:lnTo>
                    <a:pt x="188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1241950" y="5199100"/>
              <a:ext cx="54750" cy="55575"/>
            </a:xfrm>
            <a:custGeom>
              <a:avLst/>
              <a:gdLst/>
              <a:ahLst/>
              <a:cxnLst/>
              <a:rect l="l" t="t" r="r" b="b"/>
              <a:pathLst>
                <a:path w="2190" h="2223" extrusionOk="0">
                  <a:moveTo>
                    <a:pt x="1819" y="1"/>
                  </a:moveTo>
                  <a:lnTo>
                    <a:pt x="1314" y="68"/>
                  </a:lnTo>
                  <a:lnTo>
                    <a:pt x="775" y="135"/>
                  </a:lnTo>
                  <a:lnTo>
                    <a:pt x="371" y="169"/>
                  </a:lnTo>
                  <a:lnTo>
                    <a:pt x="169" y="203"/>
                  </a:lnTo>
                  <a:lnTo>
                    <a:pt x="1" y="270"/>
                  </a:lnTo>
                  <a:lnTo>
                    <a:pt x="1" y="304"/>
                  </a:lnTo>
                  <a:lnTo>
                    <a:pt x="135" y="371"/>
                  </a:lnTo>
                  <a:lnTo>
                    <a:pt x="338" y="405"/>
                  </a:lnTo>
                  <a:lnTo>
                    <a:pt x="674" y="337"/>
                  </a:lnTo>
                  <a:lnTo>
                    <a:pt x="1213" y="270"/>
                  </a:lnTo>
                  <a:lnTo>
                    <a:pt x="1752" y="203"/>
                  </a:lnTo>
                  <a:lnTo>
                    <a:pt x="1752" y="371"/>
                  </a:lnTo>
                  <a:lnTo>
                    <a:pt x="1785" y="539"/>
                  </a:lnTo>
                  <a:lnTo>
                    <a:pt x="1853" y="910"/>
                  </a:lnTo>
                  <a:lnTo>
                    <a:pt x="1920" y="1381"/>
                  </a:lnTo>
                  <a:lnTo>
                    <a:pt x="1954" y="1617"/>
                  </a:lnTo>
                  <a:lnTo>
                    <a:pt x="1987" y="1819"/>
                  </a:lnTo>
                  <a:lnTo>
                    <a:pt x="1011" y="1953"/>
                  </a:lnTo>
                  <a:lnTo>
                    <a:pt x="674" y="1987"/>
                  </a:lnTo>
                  <a:lnTo>
                    <a:pt x="506" y="2021"/>
                  </a:lnTo>
                  <a:lnTo>
                    <a:pt x="371" y="2122"/>
                  </a:lnTo>
                  <a:lnTo>
                    <a:pt x="540" y="2189"/>
                  </a:lnTo>
                  <a:lnTo>
                    <a:pt x="708" y="2223"/>
                  </a:lnTo>
                  <a:lnTo>
                    <a:pt x="1045" y="2155"/>
                  </a:lnTo>
                  <a:lnTo>
                    <a:pt x="2122" y="2021"/>
                  </a:lnTo>
                  <a:lnTo>
                    <a:pt x="2189" y="1987"/>
                  </a:lnTo>
                  <a:lnTo>
                    <a:pt x="2189" y="1953"/>
                  </a:lnTo>
                  <a:lnTo>
                    <a:pt x="2189" y="1886"/>
                  </a:lnTo>
                  <a:lnTo>
                    <a:pt x="2156" y="1852"/>
                  </a:lnTo>
                  <a:lnTo>
                    <a:pt x="2156" y="1617"/>
                  </a:lnTo>
                  <a:lnTo>
                    <a:pt x="2122" y="1347"/>
                  </a:lnTo>
                  <a:lnTo>
                    <a:pt x="2021" y="876"/>
                  </a:lnTo>
                  <a:lnTo>
                    <a:pt x="1987" y="506"/>
                  </a:lnTo>
                  <a:lnTo>
                    <a:pt x="1954" y="337"/>
                  </a:lnTo>
                  <a:lnTo>
                    <a:pt x="1886" y="135"/>
                  </a:lnTo>
                  <a:lnTo>
                    <a:pt x="1920" y="102"/>
                  </a:lnTo>
                  <a:lnTo>
                    <a:pt x="1920" y="34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1238600" y="5205825"/>
              <a:ext cx="11800" cy="50525"/>
            </a:xfrm>
            <a:custGeom>
              <a:avLst/>
              <a:gdLst/>
              <a:ahLst/>
              <a:cxnLst/>
              <a:rect l="l" t="t" r="r" b="b"/>
              <a:pathLst>
                <a:path w="472" h="2021" extrusionOk="0">
                  <a:moveTo>
                    <a:pt x="67" y="1"/>
                  </a:moveTo>
                  <a:lnTo>
                    <a:pt x="34" y="35"/>
                  </a:lnTo>
                  <a:lnTo>
                    <a:pt x="0" y="270"/>
                  </a:lnTo>
                  <a:lnTo>
                    <a:pt x="34" y="506"/>
                  </a:lnTo>
                  <a:lnTo>
                    <a:pt x="101" y="944"/>
                  </a:lnTo>
                  <a:lnTo>
                    <a:pt x="202" y="1482"/>
                  </a:lnTo>
                  <a:lnTo>
                    <a:pt x="269" y="1718"/>
                  </a:lnTo>
                  <a:lnTo>
                    <a:pt x="337" y="1987"/>
                  </a:lnTo>
                  <a:lnTo>
                    <a:pt x="370" y="2021"/>
                  </a:lnTo>
                  <a:lnTo>
                    <a:pt x="438" y="2021"/>
                  </a:lnTo>
                  <a:lnTo>
                    <a:pt x="472" y="1987"/>
                  </a:lnTo>
                  <a:lnTo>
                    <a:pt x="472" y="1954"/>
                  </a:lnTo>
                  <a:lnTo>
                    <a:pt x="438" y="1684"/>
                  </a:lnTo>
                  <a:lnTo>
                    <a:pt x="404" y="1415"/>
                  </a:lnTo>
                  <a:lnTo>
                    <a:pt x="269" y="910"/>
                  </a:lnTo>
                  <a:lnTo>
                    <a:pt x="202" y="472"/>
                  </a:lnTo>
                  <a:lnTo>
                    <a:pt x="168" y="270"/>
                  </a:lnTo>
                  <a:lnTo>
                    <a:pt x="101" y="35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1279825" y="5156175"/>
              <a:ext cx="16025" cy="23600"/>
            </a:xfrm>
            <a:custGeom>
              <a:avLst/>
              <a:gdLst/>
              <a:ahLst/>
              <a:cxnLst/>
              <a:rect l="l" t="t" r="r" b="b"/>
              <a:pathLst>
                <a:path w="641" h="944" extrusionOk="0">
                  <a:moveTo>
                    <a:pt x="439" y="0"/>
                  </a:moveTo>
                  <a:lnTo>
                    <a:pt x="304" y="34"/>
                  </a:lnTo>
                  <a:lnTo>
                    <a:pt x="169" y="68"/>
                  </a:lnTo>
                  <a:lnTo>
                    <a:pt x="136" y="101"/>
                  </a:lnTo>
                  <a:lnTo>
                    <a:pt x="102" y="101"/>
                  </a:lnTo>
                  <a:lnTo>
                    <a:pt x="35" y="135"/>
                  </a:lnTo>
                  <a:lnTo>
                    <a:pt x="1" y="169"/>
                  </a:lnTo>
                  <a:lnTo>
                    <a:pt x="35" y="202"/>
                  </a:lnTo>
                  <a:lnTo>
                    <a:pt x="35" y="236"/>
                  </a:lnTo>
                  <a:lnTo>
                    <a:pt x="68" y="236"/>
                  </a:lnTo>
                  <a:lnTo>
                    <a:pt x="136" y="573"/>
                  </a:lnTo>
                  <a:lnTo>
                    <a:pt x="237" y="876"/>
                  </a:lnTo>
                  <a:lnTo>
                    <a:pt x="270" y="943"/>
                  </a:lnTo>
                  <a:lnTo>
                    <a:pt x="338" y="943"/>
                  </a:lnTo>
                  <a:lnTo>
                    <a:pt x="371" y="910"/>
                  </a:lnTo>
                  <a:lnTo>
                    <a:pt x="405" y="842"/>
                  </a:lnTo>
                  <a:lnTo>
                    <a:pt x="304" y="539"/>
                  </a:lnTo>
                  <a:lnTo>
                    <a:pt x="405" y="539"/>
                  </a:lnTo>
                  <a:lnTo>
                    <a:pt x="472" y="505"/>
                  </a:lnTo>
                  <a:lnTo>
                    <a:pt x="540" y="472"/>
                  </a:lnTo>
                  <a:lnTo>
                    <a:pt x="573" y="438"/>
                  </a:lnTo>
                  <a:lnTo>
                    <a:pt x="573" y="404"/>
                  </a:lnTo>
                  <a:lnTo>
                    <a:pt x="540" y="371"/>
                  </a:lnTo>
                  <a:lnTo>
                    <a:pt x="472" y="371"/>
                  </a:lnTo>
                  <a:lnTo>
                    <a:pt x="338" y="404"/>
                  </a:lnTo>
                  <a:lnTo>
                    <a:pt x="304" y="438"/>
                  </a:lnTo>
                  <a:lnTo>
                    <a:pt x="237" y="236"/>
                  </a:lnTo>
                  <a:lnTo>
                    <a:pt x="338" y="236"/>
                  </a:lnTo>
                  <a:lnTo>
                    <a:pt x="472" y="169"/>
                  </a:lnTo>
                  <a:lnTo>
                    <a:pt x="540" y="169"/>
                  </a:lnTo>
                  <a:lnTo>
                    <a:pt x="607" y="101"/>
                  </a:lnTo>
                  <a:lnTo>
                    <a:pt x="641" y="68"/>
                  </a:lnTo>
                  <a:lnTo>
                    <a:pt x="607" y="34"/>
                  </a:lnTo>
                  <a:lnTo>
                    <a:pt x="57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1257100" y="5134300"/>
              <a:ext cx="58950" cy="58925"/>
            </a:xfrm>
            <a:custGeom>
              <a:avLst/>
              <a:gdLst/>
              <a:ahLst/>
              <a:cxnLst/>
              <a:rect l="l" t="t" r="r" b="b"/>
              <a:pathLst>
                <a:path w="2358" h="2357" extrusionOk="0">
                  <a:moveTo>
                    <a:pt x="1987" y="0"/>
                  </a:moveTo>
                  <a:lnTo>
                    <a:pt x="1954" y="34"/>
                  </a:lnTo>
                  <a:lnTo>
                    <a:pt x="1954" y="135"/>
                  </a:lnTo>
                  <a:lnTo>
                    <a:pt x="1651" y="135"/>
                  </a:lnTo>
                  <a:lnTo>
                    <a:pt x="1348" y="168"/>
                  </a:lnTo>
                  <a:lnTo>
                    <a:pt x="742" y="269"/>
                  </a:lnTo>
                  <a:lnTo>
                    <a:pt x="405" y="303"/>
                  </a:lnTo>
                  <a:lnTo>
                    <a:pt x="203" y="337"/>
                  </a:lnTo>
                  <a:lnTo>
                    <a:pt x="136" y="370"/>
                  </a:lnTo>
                  <a:lnTo>
                    <a:pt x="102" y="438"/>
                  </a:lnTo>
                  <a:lnTo>
                    <a:pt x="68" y="438"/>
                  </a:lnTo>
                  <a:lnTo>
                    <a:pt x="68" y="404"/>
                  </a:lnTo>
                  <a:lnTo>
                    <a:pt x="35" y="438"/>
                  </a:lnTo>
                  <a:lnTo>
                    <a:pt x="1" y="640"/>
                  </a:lnTo>
                  <a:lnTo>
                    <a:pt x="35" y="842"/>
                  </a:lnTo>
                  <a:lnTo>
                    <a:pt x="136" y="1279"/>
                  </a:lnTo>
                  <a:lnTo>
                    <a:pt x="270" y="2290"/>
                  </a:lnTo>
                  <a:lnTo>
                    <a:pt x="304" y="2357"/>
                  </a:lnTo>
                  <a:lnTo>
                    <a:pt x="405" y="2357"/>
                  </a:lnTo>
                  <a:lnTo>
                    <a:pt x="439" y="2323"/>
                  </a:lnTo>
                  <a:lnTo>
                    <a:pt x="674" y="2323"/>
                  </a:lnTo>
                  <a:lnTo>
                    <a:pt x="944" y="2290"/>
                  </a:lnTo>
                  <a:lnTo>
                    <a:pt x="1415" y="2189"/>
                  </a:lnTo>
                  <a:lnTo>
                    <a:pt x="1819" y="2155"/>
                  </a:lnTo>
                  <a:lnTo>
                    <a:pt x="2055" y="2088"/>
                  </a:lnTo>
                  <a:lnTo>
                    <a:pt x="2122" y="2054"/>
                  </a:lnTo>
                  <a:lnTo>
                    <a:pt x="2189" y="1987"/>
                  </a:lnTo>
                  <a:lnTo>
                    <a:pt x="2189" y="1953"/>
                  </a:lnTo>
                  <a:lnTo>
                    <a:pt x="2088" y="1919"/>
                  </a:lnTo>
                  <a:lnTo>
                    <a:pt x="1987" y="1886"/>
                  </a:lnTo>
                  <a:lnTo>
                    <a:pt x="1718" y="1886"/>
                  </a:lnTo>
                  <a:lnTo>
                    <a:pt x="1247" y="1987"/>
                  </a:lnTo>
                  <a:lnTo>
                    <a:pt x="843" y="2054"/>
                  </a:lnTo>
                  <a:lnTo>
                    <a:pt x="641" y="2088"/>
                  </a:lnTo>
                  <a:lnTo>
                    <a:pt x="439" y="2121"/>
                  </a:lnTo>
                  <a:lnTo>
                    <a:pt x="270" y="1111"/>
                  </a:lnTo>
                  <a:lnTo>
                    <a:pt x="237" y="842"/>
                  </a:lnTo>
                  <a:lnTo>
                    <a:pt x="136" y="572"/>
                  </a:lnTo>
                  <a:lnTo>
                    <a:pt x="203" y="572"/>
                  </a:lnTo>
                  <a:lnTo>
                    <a:pt x="237" y="539"/>
                  </a:lnTo>
                  <a:lnTo>
                    <a:pt x="237" y="505"/>
                  </a:lnTo>
                  <a:lnTo>
                    <a:pt x="1179" y="370"/>
                  </a:lnTo>
                  <a:lnTo>
                    <a:pt x="1550" y="303"/>
                  </a:lnTo>
                  <a:lnTo>
                    <a:pt x="1954" y="202"/>
                  </a:lnTo>
                  <a:lnTo>
                    <a:pt x="2021" y="572"/>
                  </a:lnTo>
                  <a:lnTo>
                    <a:pt x="2055" y="943"/>
                  </a:lnTo>
                  <a:lnTo>
                    <a:pt x="2122" y="1448"/>
                  </a:lnTo>
                  <a:lnTo>
                    <a:pt x="2156" y="1717"/>
                  </a:lnTo>
                  <a:lnTo>
                    <a:pt x="2189" y="1953"/>
                  </a:lnTo>
                  <a:lnTo>
                    <a:pt x="2223" y="2020"/>
                  </a:lnTo>
                  <a:lnTo>
                    <a:pt x="2324" y="2020"/>
                  </a:lnTo>
                  <a:lnTo>
                    <a:pt x="2324" y="1953"/>
                  </a:lnTo>
                  <a:lnTo>
                    <a:pt x="2358" y="1717"/>
                  </a:lnTo>
                  <a:lnTo>
                    <a:pt x="2324" y="1448"/>
                  </a:lnTo>
                  <a:lnTo>
                    <a:pt x="2257" y="909"/>
                  </a:lnTo>
                  <a:lnTo>
                    <a:pt x="2189" y="471"/>
                  </a:lnTo>
                  <a:lnTo>
                    <a:pt x="2122" y="236"/>
                  </a:lnTo>
                  <a:lnTo>
                    <a:pt x="2055" y="34"/>
                  </a:lnTo>
                  <a:lnTo>
                    <a:pt x="198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1010500" y="2891150"/>
              <a:ext cx="2237250" cy="272750"/>
            </a:xfrm>
            <a:custGeom>
              <a:avLst/>
              <a:gdLst/>
              <a:ahLst/>
              <a:cxnLst/>
              <a:rect l="l" t="t" r="r" b="b"/>
              <a:pathLst>
                <a:path w="89490" h="10910" extrusionOk="0">
                  <a:moveTo>
                    <a:pt x="89187" y="1"/>
                  </a:moveTo>
                  <a:lnTo>
                    <a:pt x="87840" y="2458"/>
                  </a:lnTo>
                  <a:lnTo>
                    <a:pt x="87133" y="3671"/>
                  </a:lnTo>
                  <a:lnTo>
                    <a:pt x="86426" y="4883"/>
                  </a:lnTo>
                  <a:lnTo>
                    <a:pt x="85551" y="6297"/>
                  </a:lnTo>
                  <a:lnTo>
                    <a:pt x="84642" y="7677"/>
                  </a:lnTo>
                  <a:lnTo>
                    <a:pt x="83733" y="9057"/>
                  </a:lnTo>
                  <a:lnTo>
                    <a:pt x="82823" y="10438"/>
                  </a:lnTo>
                  <a:lnTo>
                    <a:pt x="82756" y="10404"/>
                  </a:lnTo>
                  <a:lnTo>
                    <a:pt x="69289" y="10471"/>
                  </a:lnTo>
                  <a:lnTo>
                    <a:pt x="55822" y="10539"/>
                  </a:lnTo>
                  <a:lnTo>
                    <a:pt x="28887" y="10606"/>
                  </a:lnTo>
                  <a:lnTo>
                    <a:pt x="14477" y="10606"/>
                  </a:lnTo>
                  <a:lnTo>
                    <a:pt x="7272" y="10640"/>
                  </a:lnTo>
                  <a:lnTo>
                    <a:pt x="67" y="10707"/>
                  </a:lnTo>
                  <a:lnTo>
                    <a:pt x="0" y="10741"/>
                  </a:lnTo>
                  <a:lnTo>
                    <a:pt x="0" y="10775"/>
                  </a:lnTo>
                  <a:lnTo>
                    <a:pt x="0" y="10842"/>
                  </a:lnTo>
                  <a:lnTo>
                    <a:pt x="67" y="10876"/>
                  </a:lnTo>
                  <a:lnTo>
                    <a:pt x="6801" y="10909"/>
                  </a:lnTo>
                  <a:lnTo>
                    <a:pt x="13535" y="10876"/>
                  </a:lnTo>
                  <a:lnTo>
                    <a:pt x="27002" y="10808"/>
                  </a:lnTo>
                  <a:lnTo>
                    <a:pt x="53936" y="10741"/>
                  </a:lnTo>
                  <a:lnTo>
                    <a:pt x="68346" y="10674"/>
                  </a:lnTo>
                  <a:lnTo>
                    <a:pt x="82756" y="10640"/>
                  </a:lnTo>
                  <a:lnTo>
                    <a:pt x="82823" y="10674"/>
                  </a:lnTo>
                  <a:lnTo>
                    <a:pt x="82857" y="10640"/>
                  </a:lnTo>
                  <a:lnTo>
                    <a:pt x="83362" y="10000"/>
                  </a:lnTo>
                  <a:lnTo>
                    <a:pt x="83867" y="9360"/>
                  </a:lnTo>
                  <a:lnTo>
                    <a:pt x="84776" y="8014"/>
                  </a:lnTo>
                  <a:lnTo>
                    <a:pt x="85685" y="6633"/>
                  </a:lnTo>
                  <a:lnTo>
                    <a:pt x="86527" y="5219"/>
                  </a:lnTo>
                  <a:lnTo>
                    <a:pt x="87301" y="3940"/>
                  </a:lnTo>
                  <a:lnTo>
                    <a:pt x="88042" y="2661"/>
                  </a:lnTo>
                  <a:lnTo>
                    <a:pt x="88783" y="1347"/>
                  </a:lnTo>
                  <a:lnTo>
                    <a:pt x="8949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328725" y="4410425"/>
              <a:ext cx="81650" cy="25275"/>
            </a:xfrm>
            <a:custGeom>
              <a:avLst/>
              <a:gdLst/>
              <a:ahLst/>
              <a:cxnLst/>
              <a:rect l="l" t="t" r="r" b="b"/>
              <a:pathLst>
                <a:path w="3266" h="1011" extrusionOk="0">
                  <a:moveTo>
                    <a:pt x="3266" y="1"/>
                  </a:moveTo>
                  <a:lnTo>
                    <a:pt x="2929" y="135"/>
                  </a:lnTo>
                  <a:lnTo>
                    <a:pt x="2592" y="270"/>
                  </a:lnTo>
                  <a:lnTo>
                    <a:pt x="2256" y="337"/>
                  </a:lnTo>
                  <a:lnTo>
                    <a:pt x="1919" y="438"/>
                  </a:lnTo>
                  <a:lnTo>
                    <a:pt x="1212" y="539"/>
                  </a:lnTo>
                  <a:lnTo>
                    <a:pt x="505" y="640"/>
                  </a:lnTo>
                  <a:lnTo>
                    <a:pt x="0" y="775"/>
                  </a:lnTo>
                  <a:lnTo>
                    <a:pt x="0" y="1011"/>
                  </a:lnTo>
                  <a:lnTo>
                    <a:pt x="370" y="910"/>
                  </a:lnTo>
                  <a:lnTo>
                    <a:pt x="774" y="809"/>
                  </a:lnTo>
                  <a:lnTo>
                    <a:pt x="1448" y="674"/>
                  </a:lnTo>
                  <a:lnTo>
                    <a:pt x="2087" y="539"/>
                  </a:lnTo>
                  <a:lnTo>
                    <a:pt x="2390" y="438"/>
                  </a:lnTo>
                  <a:lnTo>
                    <a:pt x="2693" y="337"/>
                  </a:lnTo>
                  <a:lnTo>
                    <a:pt x="2963" y="203"/>
                  </a:lnTo>
                  <a:lnTo>
                    <a:pt x="326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328725" y="4446625"/>
              <a:ext cx="90075" cy="27800"/>
            </a:xfrm>
            <a:custGeom>
              <a:avLst/>
              <a:gdLst/>
              <a:ahLst/>
              <a:cxnLst/>
              <a:rect l="l" t="t" r="r" b="b"/>
              <a:pathLst>
                <a:path w="3603" h="1112" extrusionOk="0">
                  <a:moveTo>
                    <a:pt x="3569" y="0"/>
                  </a:moveTo>
                  <a:lnTo>
                    <a:pt x="2020" y="505"/>
                  </a:lnTo>
                  <a:lnTo>
                    <a:pt x="1246" y="707"/>
                  </a:lnTo>
                  <a:lnTo>
                    <a:pt x="438" y="909"/>
                  </a:lnTo>
                  <a:lnTo>
                    <a:pt x="0" y="943"/>
                  </a:lnTo>
                  <a:lnTo>
                    <a:pt x="0" y="1111"/>
                  </a:lnTo>
                  <a:lnTo>
                    <a:pt x="741" y="1010"/>
                  </a:lnTo>
                  <a:lnTo>
                    <a:pt x="1481" y="842"/>
                  </a:lnTo>
                  <a:lnTo>
                    <a:pt x="2188" y="606"/>
                  </a:lnTo>
                  <a:lnTo>
                    <a:pt x="2895" y="337"/>
                  </a:lnTo>
                  <a:lnTo>
                    <a:pt x="3602" y="34"/>
                  </a:lnTo>
                  <a:lnTo>
                    <a:pt x="360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328725" y="4515650"/>
              <a:ext cx="53875" cy="20225"/>
            </a:xfrm>
            <a:custGeom>
              <a:avLst/>
              <a:gdLst/>
              <a:ahLst/>
              <a:cxnLst/>
              <a:rect l="l" t="t" r="r" b="b"/>
              <a:pathLst>
                <a:path w="2155" h="809" extrusionOk="0">
                  <a:moveTo>
                    <a:pt x="2121" y="0"/>
                  </a:moveTo>
                  <a:lnTo>
                    <a:pt x="1582" y="236"/>
                  </a:lnTo>
                  <a:lnTo>
                    <a:pt x="1077" y="370"/>
                  </a:lnTo>
                  <a:lnTo>
                    <a:pt x="539" y="505"/>
                  </a:lnTo>
                  <a:lnTo>
                    <a:pt x="0" y="640"/>
                  </a:lnTo>
                  <a:lnTo>
                    <a:pt x="0" y="808"/>
                  </a:lnTo>
                  <a:lnTo>
                    <a:pt x="572" y="707"/>
                  </a:lnTo>
                  <a:lnTo>
                    <a:pt x="1111" y="539"/>
                  </a:lnTo>
                  <a:lnTo>
                    <a:pt x="1380" y="471"/>
                  </a:lnTo>
                  <a:lnTo>
                    <a:pt x="1650" y="337"/>
                  </a:lnTo>
                  <a:lnTo>
                    <a:pt x="1885" y="202"/>
                  </a:lnTo>
                  <a:lnTo>
                    <a:pt x="2155" y="67"/>
                  </a:lnTo>
                  <a:lnTo>
                    <a:pt x="2155" y="34"/>
                  </a:lnTo>
                  <a:lnTo>
                    <a:pt x="212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1480150" y="5161225"/>
              <a:ext cx="58950" cy="58100"/>
            </a:xfrm>
            <a:custGeom>
              <a:avLst/>
              <a:gdLst/>
              <a:ahLst/>
              <a:cxnLst/>
              <a:rect l="l" t="t" r="r" b="b"/>
              <a:pathLst>
                <a:path w="2358" h="2324" extrusionOk="0">
                  <a:moveTo>
                    <a:pt x="1954" y="303"/>
                  </a:moveTo>
                  <a:lnTo>
                    <a:pt x="1987" y="640"/>
                  </a:lnTo>
                  <a:lnTo>
                    <a:pt x="2055" y="943"/>
                  </a:lnTo>
                  <a:lnTo>
                    <a:pt x="2088" y="1381"/>
                  </a:lnTo>
                  <a:lnTo>
                    <a:pt x="2122" y="1617"/>
                  </a:lnTo>
                  <a:lnTo>
                    <a:pt x="2189" y="1819"/>
                  </a:lnTo>
                  <a:lnTo>
                    <a:pt x="1280" y="1920"/>
                  </a:lnTo>
                  <a:lnTo>
                    <a:pt x="843" y="2021"/>
                  </a:lnTo>
                  <a:lnTo>
                    <a:pt x="405" y="2155"/>
                  </a:lnTo>
                  <a:lnTo>
                    <a:pt x="338" y="1718"/>
                  </a:lnTo>
                  <a:lnTo>
                    <a:pt x="270" y="1280"/>
                  </a:lnTo>
                  <a:lnTo>
                    <a:pt x="237" y="809"/>
                  </a:lnTo>
                  <a:lnTo>
                    <a:pt x="203" y="573"/>
                  </a:lnTo>
                  <a:lnTo>
                    <a:pt x="102" y="371"/>
                  </a:lnTo>
                  <a:lnTo>
                    <a:pt x="102" y="371"/>
                  </a:lnTo>
                  <a:lnTo>
                    <a:pt x="304" y="438"/>
                  </a:lnTo>
                  <a:lnTo>
                    <a:pt x="472" y="438"/>
                  </a:lnTo>
                  <a:lnTo>
                    <a:pt x="843" y="371"/>
                  </a:lnTo>
                  <a:lnTo>
                    <a:pt x="1415" y="337"/>
                  </a:lnTo>
                  <a:lnTo>
                    <a:pt x="1954" y="303"/>
                  </a:lnTo>
                  <a:close/>
                  <a:moveTo>
                    <a:pt x="2021" y="0"/>
                  </a:moveTo>
                  <a:lnTo>
                    <a:pt x="1987" y="34"/>
                  </a:lnTo>
                  <a:lnTo>
                    <a:pt x="1954" y="68"/>
                  </a:lnTo>
                  <a:lnTo>
                    <a:pt x="1954" y="135"/>
                  </a:lnTo>
                  <a:lnTo>
                    <a:pt x="1449" y="135"/>
                  </a:lnTo>
                  <a:lnTo>
                    <a:pt x="944" y="169"/>
                  </a:lnTo>
                  <a:lnTo>
                    <a:pt x="506" y="202"/>
                  </a:lnTo>
                  <a:lnTo>
                    <a:pt x="304" y="270"/>
                  </a:lnTo>
                  <a:lnTo>
                    <a:pt x="203" y="303"/>
                  </a:lnTo>
                  <a:lnTo>
                    <a:pt x="102" y="371"/>
                  </a:lnTo>
                  <a:lnTo>
                    <a:pt x="68" y="371"/>
                  </a:lnTo>
                  <a:lnTo>
                    <a:pt x="35" y="506"/>
                  </a:lnTo>
                  <a:lnTo>
                    <a:pt x="1" y="674"/>
                  </a:lnTo>
                  <a:lnTo>
                    <a:pt x="35" y="977"/>
                  </a:lnTo>
                  <a:lnTo>
                    <a:pt x="102" y="1617"/>
                  </a:lnTo>
                  <a:lnTo>
                    <a:pt x="136" y="1785"/>
                  </a:lnTo>
                  <a:lnTo>
                    <a:pt x="169" y="2021"/>
                  </a:lnTo>
                  <a:lnTo>
                    <a:pt x="203" y="2122"/>
                  </a:lnTo>
                  <a:lnTo>
                    <a:pt x="237" y="2189"/>
                  </a:lnTo>
                  <a:lnTo>
                    <a:pt x="304" y="2256"/>
                  </a:lnTo>
                  <a:lnTo>
                    <a:pt x="371" y="2324"/>
                  </a:lnTo>
                  <a:lnTo>
                    <a:pt x="439" y="2290"/>
                  </a:lnTo>
                  <a:lnTo>
                    <a:pt x="439" y="2256"/>
                  </a:lnTo>
                  <a:lnTo>
                    <a:pt x="876" y="2256"/>
                  </a:lnTo>
                  <a:lnTo>
                    <a:pt x="1314" y="2189"/>
                  </a:lnTo>
                  <a:lnTo>
                    <a:pt x="2223" y="2021"/>
                  </a:lnTo>
                  <a:lnTo>
                    <a:pt x="2257" y="1987"/>
                  </a:lnTo>
                  <a:lnTo>
                    <a:pt x="2324" y="2021"/>
                  </a:lnTo>
                  <a:lnTo>
                    <a:pt x="2358" y="1953"/>
                  </a:lnTo>
                  <a:lnTo>
                    <a:pt x="2358" y="1751"/>
                  </a:lnTo>
                  <a:lnTo>
                    <a:pt x="2324" y="1516"/>
                  </a:lnTo>
                  <a:lnTo>
                    <a:pt x="2223" y="1078"/>
                  </a:lnTo>
                  <a:lnTo>
                    <a:pt x="2156" y="539"/>
                  </a:lnTo>
                  <a:lnTo>
                    <a:pt x="2122" y="303"/>
                  </a:lnTo>
                  <a:lnTo>
                    <a:pt x="2055" y="34"/>
                  </a:lnTo>
                  <a:lnTo>
                    <a:pt x="2021" y="34"/>
                  </a:lnTo>
                  <a:lnTo>
                    <a:pt x="202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1599675" y="5145225"/>
              <a:ext cx="59800" cy="54750"/>
            </a:xfrm>
            <a:custGeom>
              <a:avLst/>
              <a:gdLst/>
              <a:ahLst/>
              <a:cxnLst/>
              <a:rect l="l" t="t" r="r" b="b"/>
              <a:pathLst>
                <a:path w="2392" h="2190" extrusionOk="0">
                  <a:moveTo>
                    <a:pt x="1684" y="1"/>
                  </a:moveTo>
                  <a:lnTo>
                    <a:pt x="1347" y="68"/>
                  </a:lnTo>
                  <a:lnTo>
                    <a:pt x="741" y="169"/>
                  </a:lnTo>
                  <a:lnTo>
                    <a:pt x="438" y="203"/>
                  </a:lnTo>
                  <a:lnTo>
                    <a:pt x="135" y="304"/>
                  </a:lnTo>
                  <a:lnTo>
                    <a:pt x="135" y="203"/>
                  </a:lnTo>
                  <a:lnTo>
                    <a:pt x="68" y="203"/>
                  </a:lnTo>
                  <a:lnTo>
                    <a:pt x="34" y="236"/>
                  </a:lnTo>
                  <a:lnTo>
                    <a:pt x="1" y="438"/>
                  </a:lnTo>
                  <a:lnTo>
                    <a:pt x="34" y="674"/>
                  </a:lnTo>
                  <a:lnTo>
                    <a:pt x="68" y="1146"/>
                  </a:lnTo>
                  <a:lnTo>
                    <a:pt x="169" y="1651"/>
                  </a:lnTo>
                  <a:lnTo>
                    <a:pt x="236" y="1920"/>
                  </a:lnTo>
                  <a:lnTo>
                    <a:pt x="304" y="2156"/>
                  </a:lnTo>
                  <a:lnTo>
                    <a:pt x="337" y="2189"/>
                  </a:lnTo>
                  <a:lnTo>
                    <a:pt x="438" y="2189"/>
                  </a:lnTo>
                  <a:lnTo>
                    <a:pt x="438" y="2122"/>
                  </a:lnTo>
                  <a:lnTo>
                    <a:pt x="405" y="1853"/>
                  </a:lnTo>
                  <a:lnTo>
                    <a:pt x="371" y="1617"/>
                  </a:lnTo>
                  <a:lnTo>
                    <a:pt x="270" y="1112"/>
                  </a:lnTo>
                  <a:lnTo>
                    <a:pt x="236" y="741"/>
                  </a:lnTo>
                  <a:lnTo>
                    <a:pt x="169" y="371"/>
                  </a:lnTo>
                  <a:lnTo>
                    <a:pt x="573" y="371"/>
                  </a:lnTo>
                  <a:lnTo>
                    <a:pt x="977" y="304"/>
                  </a:lnTo>
                  <a:lnTo>
                    <a:pt x="1886" y="169"/>
                  </a:lnTo>
                  <a:lnTo>
                    <a:pt x="1920" y="169"/>
                  </a:lnTo>
                  <a:lnTo>
                    <a:pt x="1953" y="203"/>
                  </a:lnTo>
                  <a:lnTo>
                    <a:pt x="1987" y="203"/>
                  </a:lnTo>
                  <a:lnTo>
                    <a:pt x="2021" y="472"/>
                  </a:lnTo>
                  <a:lnTo>
                    <a:pt x="2054" y="741"/>
                  </a:lnTo>
                  <a:lnTo>
                    <a:pt x="2189" y="1752"/>
                  </a:lnTo>
                  <a:lnTo>
                    <a:pt x="1987" y="1752"/>
                  </a:lnTo>
                  <a:lnTo>
                    <a:pt x="1785" y="1785"/>
                  </a:lnTo>
                  <a:lnTo>
                    <a:pt x="1381" y="1886"/>
                  </a:lnTo>
                  <a:lnTo>
                    <a:pt x="876" y="1920"/>
                  </a:lnTo>
                  <a:lnTo>
                    <a:pt x="640" y="1987"/>
                  </a:lnTo>
                  <a:lnTo>
                    <a:pt x="539" y="2055"/>
                  </a:lnTo>
                  <a:lnTo>
                    <a:pt x="472" y="2122"/>
                  </a:lnTo>
                  <a:lnTo>
                    <a:pt x="539" y="2189"/>
                  </a:lnTo>
                  <a:lnTo>
                    <a:pt x="842" y="2189"/>
                  </a:lnTo>
                  <a:lnTo>
                    <a:pt x="1280" y="2122"/>
                  </a:lnTo>
                  <a:lnTo>
                    <a:pt x="1751" y="2055"/>
                  </a:lnTo>
                  <a:lnTo>
                    <a:pt x="1987" y="2021"/>
                  </a:lnTo>
                  <a:lnTo>
                    <a:pt x="2223" y="1954"/>
                  </a:lnTo>
                  <a:lnTo>
                    <a:pt x="2256" y="1987"/>
                  </a:lnTo>
                  <a:lnTo>
                    <a:pt x="2324" y="1954"/>
                  </a:lnTo>
                  <a:lnTo>
                    <a:pt x="2358" y="1920"/>
                  </a:lnTo>
                  <a:lnTo>
                    <a:pt x="2391" y="1886"/>
                  </a:lnTo>
                  <a:lnTo>
                    <a:pt x="2223" y="876"/>
                  </a:lnTo>
                  <a:lnTo>
                    <a:pt x="2189" y="438"/>
                  </a:lnTo>
                  <a:lnTo>
                    <a:pt x="2155" y="203"/>
                  </a:lnTo>
                  <a:lnTo>
                    <a:pt x="2054" y="1"/>
                  </a:lnTo>
                  <a:lnTo>
                    <a:pt x="2021" y="68"/>
                  </a:lnTo>
                  <a:lnTo>
                    <a:pt x="2021" y="34"/>
                  </a:lnTo>
                  <a:lnTo>
                    <a:pt x="195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1358950" y="5178900"/>
              <a:ext cx="57275" cy="63150"/>
            </a:xfrm>
            <a:custGeom>
              <a:avLst/>
              <a:gdLst/>
              <a:ahLst/>
              <a:cxnLst/>
              <a:rect l="l" t="t" r="r" b="b"/>
              <a:pathLst>
                <a:path w="2291" h="2526" extrusionOk="0">
                  <a:moveTo>
                    <a:pt x="1953" y="169"/>
                  </a:moveTo>
                  <a:lnTo>
                    <a:pt x="1953" y="640"/>
                  </a:lnTo>
                  <a:lnTo>
                    <a:pt x="1987" y="1112"/>
                  </a:lnTo>
                  <a:lnTo>
                    <a:pt x="2054" y="1583"/>
                  </a:lnTo>
                  <a:lnTo>
                    <a:pt x="2155" y="2021"/>
                  </a:lnTo>
                  <a:lnTo>
                    <a:pt x="1751" y="2054"/>
                  </a:lnTo>
                  <a:lnTo>
                    <a:pt x="1347" y="2122"/>
                  </a:lnTo>
                  <a:lnTo>
                    <a:pt x="910" y="2155"/>
                  </a:lnTo>
                  <a:lnTo>
                    <a:pt x="506" y="2223"/>
                  </a:lnTo>
                  <a:lnTo>
                    <a:pt x="304" y="1314"/>
                  </a:lnTo>
                  <a:lnTo>
                    <a:pt x="135" y="405"/>
                  </a:lnTo>
                  <a:lnTo>
                    <a:pt x="607" y="405"/>
                  </a:lnTo>
                  <a:lnTo>
                    <a:pt x="1044" y="337"/>
                  </a:lnTo>
                  <a:lnTo>
                    <a:pt x="1953" y="169"/>
                  </a:lnTo>
                  <a:close/>
                  <a:moveTo>
                    <a:pt x="1953" y="1"/>
                  </a:moveTo>
                  <a:lnTo>
                    <a:pt x="1011" y="135"/>
                  </a:lnTo>
                  <a:lnTo>
                    <a:pt x="573" y="203"/>
                  </a:lnTo>
                  <a:lnTo>
                    <a:pt x="102" y="270"/>
                  </a:lnTo>
                  <a:lnTo>
                    <a:pt x="68" y="304"/>
                  </a:lnTo>
                  <a:lnTo>
                    <a:pt x="34" y="337"/>
                  </a:lnTo>
                  <a:lnTo>
                    <a:pt x="1" y="371"/>
                  </a:lnTo>
                  <a:lnTo>
                    <a:pt x="1" y="405"/>
                  </a:lnTo>
                  <a:lnTo>
                    <a:pt x="34" y="910"/>
                  </a:lnTo>
                  <a:lnTo>
                    <a:pt x="102" y="1448"/>
                  </a:lnTo>
                  <a:lnTo>
                    <a:pt x="203" y="1953"/>
                  </a:lnTo>
                  <a:lnTo>
                    <a:pt x="371" y="2458"/>
                  </a:lnTo>
                  <a:lnTo>
                    <a:pt x="405" y="2492"/>
                  </a:lnTo>
                  <a:lnTo>
                    <a:pt x="472" y="2526"/>
                  </a:lnTo>
                  <a:lnTo>
                    <a:pt x="539" y="2458"/>
                  </a:lnTo>
                  <a:lnTo>
                    <a:pt x="539" y="2391"/>
                  </a:lnTo>
                  <a:lnTo>
                    <a:pt x="539" y="2357"/>
                  </a:lnTo>
                  <a:lnTo>
                    <a:pt x="1347" y="2357"/>
                  </a:lnTo>
                  <a:lnTo>
                    <a:pt x="1785" y="2290"/>
                  </a:lnTo>
                  <a:lnTo>
                    <a:pt x="2155" y="2155"/>
                  </a:lnTo>
                  <a:lnTo>
                    <a:pt x="2189" y="2122"/>
                  </a:lnTo>
                  <a:lnTo>
                    <a:pt x="2189" y="2054"/>
                  </a:lnTo>
                  <a:lnTo>
                    <a:pt x="2256" y="2054"/>
                  </a:lnTo>
                  <a:lnTo>
                    <a:pt x="2290" y="2021"/>
                  </a:lnTo>
                  <a:lnTo>
                    <a:pt x="2290" y="1987"/>
                  </a:lnTo>
                  <a:lnTo>
                    <a:pt x="2256" y="1516"/>
                  </a:lnTo>
                  <a:lnTo>
                    <a:pt x="2189" y="1044"/>
                  </a:lnTo>
                  <a:lnTo>
                    <a:pt x="2122" y="607"/>
                  </a:lnTo>
                  <a:lnTo>
                    <a:pt x="2021" y="135"/>
                  </a:lnTo>
                  <a:lnTo>
                    <a:pt x="2054" y="102"/>
                  </a:lnTo>
                  <a:lnTo>
                    <a:pt x="2054" y="34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328725" y="4427250"/>
              <a:ext cx="93450" cy="34550"/>
            </a:xfrm>
            <a:custGeom>
              <a:avLst/>
              <a:gdLst/>
              <a:ahLst/>
              <a:cxnLst/>
              <a:rect l="l" t="t" r="r" b="b"/>
              <a:pathLst>
                <a:path w="3738" h="1382" extrusionOk="0">
                  <a:moveTo>
                    <a:pt x="3670" y="1"/>
                  </a:moveTo>
                  <a:lnTo>
                    <a:pt x="0" y="1078"/>
                  </a:lnTo>
                  <a:lnTo>
                    <a:pt x="0" y="1381"/>
                  </a:lnTo>
                  <a:lnTo>
                    <a:pt x="976" y="1146"/>
                  </a:lnTo>
                  <a:lnTo>
                    <a:pt x="1919" y="843"/>
                  </a:lnTo>
                  <a:lnTo>
                    <a:pt x="2828" y="506"/>
                  </a:lnTo>
                  <a:lnTo>
                    <a:pt x="3266" y="304"/>
                  </a:lnTo>
                  <a:lnTo>
                    <a:pt x="3703" y="102"/>
                  </a:lnTo>
                  <a:lnTo>
                    <a:pt x="3737" y="68"/>
                  </a:lnTo>
                  <a:lnTo>
                    <a:pt x="3737" y="35"/>
                  </a:lnTo>
                  <a:lnTo>
                    <a:pt x="37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1379150" y="5199100"/>
              <a:ext cx="16025" cy="19375"/>
            </a:xfrm>
            <a:custGeom>
              <a:avLst/>
              <a:gdLst/>
              <a:ahLst/>
              <a:cxnLst/>
              <a:rect l="l" t="t" r="r" b="b"/>
              <a:pathLst>
                <a:path w="641" h="775" extrusionOk="0">
                  <a:moveTo>
                    <a:pt x="438" y="135"/>
                  </a:moveTo>
                  <a:lnTo>
                    <a:pt x="438" y="169"/>
                  </a:lnTo>
                  <a:lnTo>
                    <a:pt x="405" y="270"/>
                  </a:lnTo>
                  <a:lnTo>
                    <a:pt x="304" y="304"/>
                  </a:lnTo>
                  <a:lnTo>
                    <a:pt x="203" y="337"/>
                  </a:lnTo>
                  <a:lnTo>
                    <a:pt x="135" y="169"/>
                  </a:lnTo>
                  <a:lnTo>
                    <a:pt x="405" y="135"/>
                  </a:lnTo>
                  <a:close/>
                  <a:moveTo>
                    <a:pt x="405" y="405"/>
                  </a:moveTo>
                  <a:lnTo>
                    <a:pt x="472" y="438"/>
                  </a:lnTo>
                  <a:lnTo>
                    <a:pt x="472" y="472"/>
                  </a:lnTo>
                  <a:lnTo>
                    <a:pt x="438" y="539"/>
                  </a:lnTo>
                  <a:lnTo>
                    <a:pt x="405" y="607"/>
                  </a:lnTo>
                  <a:lnTo>
                    <a:pt x="270" y="607"/>
                  </a:lnTo>
                  <a:lnTo>
                    <a:pt x="236" y="472"/>
                  </a:lnTo>
                  <a:lnTo>
                    <a:pt x="270" y="472"/>
                  </a:lnTo>
                  <a:lnTo>
                    <a:pt x="405" y="438"/>
                  </a:lnTo>
                  <a:lnTo>
                    <a:pt x="405" y="405"/>
                  </a:lnTo>
                  <a:close/>
                  <a:moveTo>
                    <a:pt x="337" y="1"/>
                  </a:moveTo>
                  <a:lnTo>
                    <a:pt x="169" y="68"/>
                  </a:lnTo>
                  <a:lnTo>
                    <a:pt x="34" y="169"/>
                  </a:lnTo>
                  <a:lnTo>
                    <a:pt x="34" y="203"/>
                  </a:lnTo>
                  <a:lnTo>
                    <a:pt x="102" y="472"/>
                  </a:lnTo>
                  <a:lnTo>
                    <a:pt x="102" y="607"/>
                  </a:lnTo>
                  <a:lnTo>
                    <a:pt x="34" y="607"/>
                  </a:lnTo>
                  <a:lnTo>
                    <a:pt x="1" y="674"/>
                  </a:lnTo>
                  <a:lnTo>
                    <a:pt x="34" y="741"/>
                  </a:lnTo>
                  <a:lnTo>
                    <a:pt x="68" y="775"/>
                  </a:lnTo>
                  <a:lnTo>
                    <a:pt x="438" y="775"/>
                  </a:lnTo>
                  <a:lnTo>
                    <a:pt x="506" y="708"/>
                  </a:lnTo>
                  <a:lnTo>
                    <a:pt x="573" y="674"/>
                  </a:lnTo>
                  <a:lnTo>
                    <a:pt x="607" y="607"/>
                  </a:lnTo>
                  <a:lnTo>
                    <a:pt x="640" y="506"/>
                  </a:lnTo>
                  <a:lnTo>
                    <a:pt x="640" y="405"/>
                  </a:lnTo>
                  <a:lnTo>
                    <a:pt x="539" y="304"/>
                  </a:lnTo>
                  <a:lnTo>
                    <a:pt x="573" y="203"/>
                  </a:lnTo>
                  <a:lnTo>
                    <a:pt x="573" y="102"/>
                  </a:lnTo>
                  <a:lnTo>
                    <a:pt x="539" y="34"/>
                  </a:lnTo>
                  <a:lnTo>
                    <a:pt x="50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1618200" y="4963425"/>
              <a:ext cx="58100" cy="54725"/>
            </a:xfrm>
            <a:custGeom>
              <a:avLst/>
              <a:gdLst/>
              <a:ahLst/>
              <a:cxnLst/>
              <a:rect l="l" t="t" r="r" b="b"/>
              <a:pathLst>
                <a:path w="2324" h="2189" extrusionOk="0">
                  <a:moveTo>
                    <a:pt x="1920" y="169"/>
                  </a:moveTo>
                  <a:lnTo>
                    <a:pt x="1953" y="539"/>
                  </a:lnTo>
                  <a:lnTo>
                    <a:pt x="2021" y="910"/>
                  </a:lnTo>
                  <a:lnTo>
                    <a:pt x="2088" y="1381"/>
                  </a:lnTo>
                  <a:lnTo>
                    <a:pt x="2155" y="1819"/>
                  </a:lnTo>
                  <a:lnTo>
                    <a:pt x="1785" y="1819"/>
                  </a:lnTo>
                  <a:lnTo>
                    <a:pt x="1414" y="1886"/>
                  </a:lnTo>
                  <a:lnTo>
                    <a:pt x="943" y="1953"/>
                  </a:lnTo>
                  <a:lnTo>
                    <a:pt x="707" y="1987"/>
                  </a:lnTo>
                  <a:lnTo>
                    <a:pt x="505" y="2088"/>
                  </a:lnTo>
                  <a:lnTo>
                    <a:pt x="404" y="1617"/>
                  </a:lnTo>
                  <a:lnTo>
                    <a:pt x="270" y="1145"/>
                  </a:lnTo>
                  <a:lnTo>
                    <a:pt x="202" y="775"/>
                  </a:lnTo>
                  <a:lnTo>
                    <a:pt x="135" y="405"/>
                  </a:lnTo>
                  <a:lnTo>
                    <a:pt x="1010" y="304"/>
                  </a:lnTo>
                  <a:lnTo>
                    <a:pt x="1920" y="169"/>
                  </a:lnTo>
                  <a:close/>
                  <a:moveTo>
                    <a:pt x="1886" y="0"/>
                  </a:moveTo>
                  <a:lnTo>
                    <a:pt x="977" y="101"/>
                  </a:lnTo>
                  <a:lnTo>
                    <a:pt x="101" y="270"/>
                  </a:lnTo>
                  <a:lnTo>
                    <a:pt x="34" y="304"/>
                  </a:lnTo>
                  <a:lnTo>
                    <a:pt x="34" y="371"/>
                  </a:lnTo>
                  <a:lnTo>
                    <a:pt x="0" y="573"/>
                  </a:lnTo>
                  <a:lnTo>
                    <a:pt x="34" y="775"/>
                  </a:lnTo>
                  <a:lnTo>
                    <a:pt x="101" y="1179"/>
                  </a:lnTo>
                  <a:lnTo>
                    <a:pt x="202" y="1684"/>
                  </a:lnTo>
                  <a:lnTo>
                    <a:pt x="270" y="1920"/>
                  </a:lnTo>
                  <a:lnTo>
                    <a:pt x="371" y="2155"/>
                  </a:lnTo>
                  <a:lnTo>
                    <a:pt x="404" y="2189"/>
                  </a:lnTo>
                  <a:lnTo>
                    <a:pt x="707" y="2189"/>
                  </a:lnTo>
                  <a:lnTo>
                    <a:pt x="909" y="2155"/>
                  </a:lnTo>
                  <a:lnTo>
                    <a:pt x="1313" y="2088"/>
                  </a:lnTo>
                  <a:lnTo>
                    <a:pt x="1751" y="2054"/>
                  </a:lnTo>
                  <a:lnTo>
                    <a:pt x="1987" y="2021"/>
                  </a:lnTo>
                  <a:lnTo>
                    <a:pt x="2189" y="1953"/>
                  </a:lnTo>
                  <a:lnTo>
                    <a:pt x="2223" y="1987"/>
                  </a:lnTo>
                  <a:lnTo>
                    <a:pt x="2256" y="1987"/>
                  </a:lnTo>
                  <a:lnTo>
                    <a:pt x="2290" y="1953"/>
                  </a:lnTo>
                  <a:lnTo>
                    <a:pt x="2324" y="1920"/>
                  </a:lnTo>
                  <a:lnTo>
                    <a:pt x="2324" y="1684"/>
                  </a:lnTo>
                  <a:lnTo>
                    <a:pt x="2290" y="1482"/>
                  </a:lnTo>
                  <a:lnTo>
                    <a:pt x="2223" y="1044"/>
                  </a:lnTo>
                  <a:lnTo>
                    <a:pt x="2155" y="539"/>
                  </a:lnTo>
                  <a:lnTo>
                    <a:pt x="2088" y="270"/>
                  </a:lnTo>
                  <a:lnTo>
                    <a:pt x="2021" y="34"/>
                  </a:lnTo>
                  <a:lnTo>
                    <a:pt x="198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1077825" y="5125025"/>
              <a:ext cx="18550" cy="21075"/>
            </a:xfrm>
            <a:custGeom>
              <a:avLst/>
              <a:gdLst/>
              <a:ahLst/>
              <a:cxnLst/>
              <a:rect l="l" t="t" r="r" b="b"/>
              <a:pathLst>
                <a:path w="742" h="843" extrusionOk="0">
                  <a:moveTo>
                    <a:pt x="371" y="203"/>
                  </a:moveTo>
                  <a:lnTo>
                    <a:pt x="405" y="236"/>
                  </a:lnTo>
                  <a:lnTo>
                    <a:pt x="405" y="304"/>
                  </a:lnTo>
                  <a:lnTo>
                    <a:pt x="405" y="371"/>
                  </a:lnTo>
                  <a:lnTo>
                    <a:pt x="304" y="472"/>
                  </a:lnTo>
                  <a:lnTo>
                    <a:pt x="203" y="506"/>
                  </a:lnTo>
                  <a:lnTo>
                    <a:pt x="203" y="405"/>
                  </a:lnTo>
                  <a:lnTo>
                    <a:pt x="236" y="304"/>
                  </a:lnTo>
                  <a:lnTo>
                    <a:pt x="270" y="236"/>
                  </a:lnTo>
                  <a:lnTo>
                    <a:pt x="304" y="236"/>
                  </a:lnTo>
                  <a:lnTo>
                    <a:pt x="371" y="203"/>
                  </a:lnTo>
                  <a:close/>
                  <a:moveTo>
                    <a:pt x="304" y="1"/>
                  </a:moveTo>
                  <a:lnTo>
                    <a:pt x="236" y="68"/>
                  </a:lnTo>
                  <a:lnTo>
                    <a:pt x="102" y="169"/>
                  </a:lnTo>
                  <a:lnTo>
                    <a:pt x="34" y="337"/>
                  </a:lnTo>
                  <a:lnTo>
                    <a:pt x="1" y="472"/>
                  </a:lnTo>
                  <a:lnTo>
                    <a:pt x="34" y="607"/>
                  </a:lnTo>
                  <a:lnTo>
                    <a:pt x="68" y="674"/>
                  </a:lnTo>
                  <a:lnTo>
                    <a:pt x="135" y="708"/>
                  </a:lnTo>
                  <a:lnTo>
                    <a:pt x="304" y="674"/>
                  </a:lnTo>
                  <a:lnTo>
                    <a:pt x="405" y="640"/>
                  </a:lnTo>
                  <a:lnTo>
                    <a:pt x="438" y="674"/>
                  </a:lnTo>
                  <a:lnTo>
                    <a:pt x="539" y="775"/>
                  </a:lnTo>
                  <a:lnTo>
                    <a:pt x="674" y="842"/>
                  </a:lnTo>
                  <a:lnTo>
                    <a:pt x="741" y="809"/>
                  </a:lnTo>
                  <a:lnTo>
                    <a:pt x="741" y="775"/>
                  </a:lnTo>
                  <a:lnTo>
                    <a:pt x="708" y="741"/>
                  </a:lnTo>
                  <a:lnTo>
                    <a:pt x="607" y="674"/>
                  </a:lnTo>
                  <a:lnTo>
                    <a:pt x="506" y="573"/>
                  </a:lnTo>
                  <a:lnTo>
                    <a:pt x="573" y="405"/>
                  </a:lnTo>
                  <a:lnTo>
                    <a:pt x="607" y="304"/>
                  </a:lnTo>
                  <a:lnTo>
                    <a:pt x="607" y="203"/>
                  </a:lnTo>
                  <a:lnTo>
                    <a:pt x="573" y="135"/>
                  </a:lnTo>
                  <a:lnTo>
                    <a:pt x="539" y="68"/>
                  </a:lnTo>
                  <a:lnTo>
                    <a:pt x="472" y="34"/>
                  </a:lnTo>
                  <a:lnTo>
                    <a:pt x="40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2853825" y="4795925"/>
              <a:ext cx="42100" cy="569025"/>
            </a:xfrm>
            <a:custGeom>
              <a:avLst/>
              <a:gdLst/>
              <a:ahLst/>
              <a:cxnLst/>
              <a:rect l="l" t="t" r="r" b="b"/>
              <a:pathLst>
                <a:path w="1684" h="22761" extrusionOk="0">
                  <a:moveTo>
                    <a:pt x="1549" y="1"/>
                  </a:moveTo>
                  <a:lnTo>
                    <a:pt x="1515" y="68"/>
                  </a:lnTo>
                  <a:lnTo>
                    <a:pt x="1381" y="1448"/>
                  </a:lnTo>
                  <a:lnTo>
                    <a:pt x="1246" y="2862"/>
                  </a:lnTo>
                  <a:lnTo>
                    <a:pt x="1077" y="5623"/>
                  </a:lnTo>
                  <a:lnTo>
                    <a:pt x="741" y="11178"/>
                  </a:lnTo>
                  <a:lnTo>
                    <a:pt x="0" y="22625"/>
                  </a:lnTo>
                  <a:lnTo>
                    <a:pt x="34" y="22659"/>
                  </a:lnTo>
                  <a:lnTo>
                    <a:pt x="34" y="22726"/>
                  </a:lnTo>
                  <a:lnTo>
                    <a:pt x="101" y="22760"/>
                  </a:lnTo>
                  <a:lnTo>
                    <a:pt x="135" y="22760"/>
                  </a:lnTo>
                  <a:lnTo>
                    <a:pt x="269" y="22726"/>
                  </a:lnTo>
                  <a:lnTo>
                    <a:pt x="303" y="22659"/>
                  </a:lnTo>
                  <a:lnTo>
                    <a:pt x="303" y="22625"/>
                  </a:lnTo>
                  <a:lnTo>
                    <a:pt x="1010" y="11448"/>
                  </a:lnTo>
                  <a:lnTo>
                    <a:pt x="1414" y="5758"/>
                  </a:lnTo>
                  <a:lnTo>
                    <a:pt x="1583" y="2930"/>
                  </a:lnTo>
                  <a:lnTo>
                    <a:pt x="1650" y="1482"/>
                  </a:lnTo>
                  <a:lnTo>
                    <a:pt x="1684" y="68"/>
                  </a:lnTo>
                  <a:lnTo>
                    <a:pt x="165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3628175" y="4015675"/>
              <a:ext cx="10125" cy="12650"/>
            </a:xfrm>
            <a:custGeom>
              <a:avLst/>
              <a:gdLst/>
              <a:ahLst/>
              <a:cxnLst/>
              <a:rect l="l" t="t" r="r" b="b"/>
              <a:pathLst>
                <a:path w="405" h="506" extrusionOk="0">
                  <a:moveTo>
                    <a:pt x="135" y="0"/>
                  </a:moveTo>
                  <a:lnTo>
                    <a:pt x="102" y="34"/>
                  </a:lnTo>
                  <a:lnTo>
                    <a:pt x="68" y="68"/>
                  </a:lnTo>
                  <a:lnTo>
                    <a:pt x="1" y="135"/>
                  </a:lnTo>
                  <a:lnTo>
                    <a:pt x="1" y="202"/>
                  </a:lnTo>
                  <a:lnTo>
                    <a:pt x="1" y="270"/>
                  </a:lnTo>
                  <a:lnTo>
                    <a:pt x="34" y="337"/>
                  </a:lnTo>
                  <a:lnTo>
                    <a:pt x="34" y="371"/>
                  </a:lnTo>
                  <a:lnTo>
                    <a:pt x="68" y="438"/>
                  </a:lnTo>
                  <a:lnTo>
                    <a:pt x="135" y="472"/>
                  </a:lnTo>
                  <a:lnTo>
                    <a:pt x="169" y="505"/>
                  </a:lnTo>
                  <a:lnTo>
                    <a:pt x="236" y="505"/>
                  </a:lnTo>
                  <a:lnTo>
                    <a:pt x="304" y="472"/>
                  </a:lnTo>
                  <a:lnTo>
                    <a:pt x="371" y="438"/>
                  </a:lnTo>
                  <a:lnTo>
                    <a:pt x="405" y="404"/>
                  </a:lnTo>
                  <a:lnTo>
                    <a:pt x="405" y="303"/>
                  </a:lnTo>
                  <a:lnTo>
                    <a:pt x="405" y="270"/>
                  </a:lnTo>
                  <a:lnTo>
                    <a:pt x="405" y="236"/>
                  </a:lnTo>
                  <a:lnTo>
                    <a:pt x="405" y="169"/>
                  </a:lnTo>
                  <a:lnTo>
                    <a:pt x="371" y="68"/>
                  </a:lnTo>
                  <a:lnTo>
                    <a:pt x="30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1049200" y="5284950"/>
              <a:ext cx="58950" cy="70725"/>
            </a:xfrm>
            <a:custGeom>
              <a:avLst/>
              <a:gdLst/>
              <a:ahLst/>
              <a:cxnLst/>
              <a:rect l="l" t="t" r="r" b="b"/>
              <a:pathLst>
                <a:path w="2358" h="2829" extrusionOk="0">
                  <a:moveTo>
                    <a:pt x="1954" y="169"/>
                  </a:moveTo>
                  <a:lnTo>
                    <a:pt x="1954" y="674"/>
                  </a:lnTo>
                  <a:lnTo>
                    <a:pt x="2021" y="1280"/>
                  </a:lnTo>
                  <a:lnTo>
                    <a:pt x="2088" y="1852"/>
                  </a:lnTo>
                  <a:lnTo>
                    <a:pt x="2189" y="2324"/>
                  </a:lnTo>
                  <a:lnTo>
                    <a:pt x="2223" y="2357"/>
                  </a:lnTo>
                  <a:lnTo>
                    <a:pt x="2189" y="2357"/>
                  </a:lnTo>
                  <a:lnTo>
                    <a:pt x="1785" y="2391"/>
                  </a:lnTo>
                  <a:lnTo>
                    <a:pt x="1381" y="2458"/>
                  </a:lnTo>
                  <a:lnTo>
                    <a:pt x="977" y="2492"/>
                  </a:lnTo>
                  <a:lnTo>
                    <a:pt x="540" y="2559"/>
                  </a:lnTo>
                  <a:lnTo>
                    <a:pt x="338" y="1482"/>
                  </a:lnTo>
                  <a:lnTo>
                    <a:pt x="136" y="405"/>
                  </a:lnTo>
                  <a:lnTo>
                    <a:pt x="607" y="371"/>
                  </a:lnTo>
                  <a:lnTo>
                    <a:pt x="1045" y="337"/>
                  </a:lnTo>
                  <a:lnTo>
                    <a:pt x="1954" y="169"/>
                  </a:lnTo>
                  <a:close/>
                  <a:moveTo>
                    <a:pt x="1954" y="1"/>
                  </a:moveTo>
                  <a:lnTo>
                    <a:pt x="1011" y="135"/>
                  </a:lnTo>
                  <a:lnTo>
                    <a:pt x="573" y="203"/>
                  </a:lnTo>
                  <a:lnTo>
                    <a:pt x="102" y="270"/>
                  </a:lnTo>
                  <a:lnTo>
                    <a:pt x="68" y="304"/>
                  </a:lnTo>
                  <a:lnTo>
                    <a:pt x="35" y="337"/>
                  </a:lnTo>
                  <a:lnTo>
                    <a:pt x="35" y="371"/>
                  </a:lnTo>
                  <a:lnTo>
                    <a:pt x="1" y="405"/>
                  </a:lnTo>
                  <a:lnTo>
                    <a:pt x="35" y="977"/>
                  </a:lnTo>
                  <a:lnTo>
                    <a:pt x="136" y="1617"/>
                  </a:lnTo>
                  <a:lnTo>
                    <a:pt x="270" y="2223"/>
                  </a:lnTo>
                  <a:lnTo>
                    <a:pt x="405" y="2795"/>
                  </a:lnTo>
                  <a:lnTo>
                    <a:pt x="472" y="2829"/>
                  </a:lnTo>
                  <a:lnTo>
                    <a:pt x="540" y="2829"/>
                  </a:lnTo>
                  <a:lnTo>
                    <a:pt x="573" y="2795"/>
                  </a:lnTo>
                  <a:lnTo>
                    <a:pt x="607" y="2728"/>
                  </a:lnTo>
                  <a:lnTo>
                    <a:pt x="573" y="2660"/>
                  </a:lnTo>
                  <a:lnTo>
                    <a:pt x="977" y="2694"/>
                  </a:lnTo>
                  <a:lnTo>
                    <a:pt x="1415" y="2660"/>
                  </a:lnTo>
                  <a:lnTo>
                    <a:pt x="1853" y="2593"/>
                  </a:lnTo>
                  <a:lnTo>
                    <a:pt x="2223" y="2492"/>
                  </a:lnTo>
                  <a:lnTo>
                    <a:pt x="2257" y="2458"/>
                  </a:lnTo>
                  <a:lnTo>
                    <a:pt x="2257" y="2391"/>
                  </a:lnTo>
                  <a:lnTo>
                    <a:pt x="2324" y="2391"/>
                  </a:lnTo>
                  <a:lnTo>
                    <a:pt x="2358" y="2357"/>
                  </a:lnTo>
                  <a:lnTo>
                    <a:pt x="2358" y="2324"/>
                  </a:lnTo>
                  <a:lnTo>
                    <a:pt x="2324" y="1785"/>
                  </a:lnTo>
                  <a:lnTo>
                    <a:pt x="2223" y="1213"/>
                  </a:lnTo>
                  <a:lnTo>
                    <a:pt x="2122" y="640"/>
                  </a:lnTo>
                  <a:lnTo>
                    <a:pt x="2021" y="135"/>
                  </a:lnTo>
                  <a:lnTo>
                    <a:pt x="2055" y="102"/>
                  </a:lnTo>
                  <a:lnTo>
                    <a:pt x="2055" y="34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3599550" y="4372550"/>
              <a:ext cx="38750" cy="44625"/>
            </a:xfrm>
            <a:custGeom>
              <a:avLst/>
              <a:gdLst/>
              <a:ahLst/>
              <a:cxnLst/>
              <a:rect l="l" t="t" r="r" b="b"/>
              <a:pathLst>
                <a:path w="1550" h="1785" extrusionOk="0">
                  <a:moveTo>
                    <a:pt x="439" y="405"/>
                  </a:moveTo>
                  <a:lnTo>
                    <a:pt x="405" y="506"/>
                  </a:lnTo>
                  <a:lnTo>
                    <a:pt x="405" y="573"/>
                  </a:lnTo>
                  <a:lnTo>
                    <a:pt x="405" y="607"/>
                  </a:lnTo>
                  <a:lnTo>
                    <a:pt x="472" y="640"/>
                  </a:lnTo>
                  <a:lnTo>
                    <a:pt x="540" y="607"/>
                  </a:lnTo>
                  <a:lnTo>
                    <a:pt x="674" y="539"/>
                  </a:lnTo>
                  <a:lnTo>
                    <a:pt x="809" y="506"/>
                  </a:lnTo>
                  <a:lnTo>
                    <a:pt x="977" y="539"/>
                  </a:lnTo>
                  <a:lnTo>
                    <a:pt x="1078" y="607"/>
                  </a:lnTo>
                  <a:lnTo>
                    <a:pt x="1213" y="674"/>
                  </a:lnTo>
                  <a:lnTo>
                    <a:pt x="1280" y="809"/>
                  </a:lnTo>
                  <a:lnTo>
                    <a:pt x="1314" y="943"/>
                  </a:lnTo>
                  <a:lnTo>
                    <a:pt x="1314" y="1112"/>
                  </a:lnTo>
                  <a:lnTo>
                    <a:pt x="1280" y="1246"/>
                  </a:lnTo>
                  <a:lnTo>
                    <a:pt x="1213" y="1347"/>
                  </a:lnTo>
                  <a:lnTo>
                    <a:pt x="1078" y="1448"/>
                  </a:lnTo>
                  <a:lnTo>
                    <a:pt x="977" y="1482"/>
                  </a:lnTo>
                  <a:lnTo>
                    <a:pt x="843" y="1516"/>
                  </a:lnTo>
                  <a:lnTo>
                    <a:pt x="708" y="1482"/>
                  </a:lnTo>
                  <a:lnTo>
                    <a:pt x="573" y="1448"/>
                  </a:lnTo>
                  <a:lnTo>
                    <a:pt x="472" y="1381"/>
                  </a:lnTo>
                  <a:lnTo>
                    <a:pt x="371" y="1314"/>
                  </a:lnTo>
                  <a:lnTo>
                    <a:pt x="304" y="1179"/>
                  </a:lnTo>
                  <a:lnTo>
                    <a:pt x="270" y="1078"/>
                  </a:lnTo>
                  <a:lnTo>
                    <a:pt x="237" y="977"/>
                  </a:lnTo>
                  <a:lnTo>
                    <a:pt x="270" y="708"/>
                  </a:lnTo>
                  <a:lnTo>
                    <a:pt x="371" y="506"/>
                  </a:lnTo>
                  <a:lnTo>
                    <a:pt x="439" y="405"/>
                  </a:lnTo>
                  <a:close/>
                  <a:moveTo>
                    <a:pt x="674" y="1"/>
                  </a:moveTo>
                  <a:lnTo>
                    <a:pt x="607" y="34"/>
                  </a:lnTo>
                  <a:lnTo>
                    <a:pt x="439" y="102"/>
                  </a:lnTo>
                  <a:lnTo>
                    <a:pt x="270" y="236"/>
                  </a:lnTo>
                  <a:lnTo>
                    <a:pt x="169" y="371"/>
                  </a:lnTo>
                  <a:lnTo>
                    <a:pt x="68" y="573"/>
                  </a:lnTo>
                  <a:lnTo>
                    <a:pt x="1" y="775"/>
                  </a:lnTo>
                  <a:lnTo>
                    <a:pt x="1" y="977"/>
                  </a:lnTo>
                  <a:lnTo>
                    <a:pt x="68" y="1179"/>
                  </a:lnTo>
                  <a:lnTo>
                    <a:pt x="136" y="1347"/>
                  </a:lnTo>
                  <a:lnTo>
                    <a:pt x="270" y="1516"/>
                  </a:lnTo>
                  <a:lnTo>
                    <a:pt x="439" y="1650"/>
                  </a:lnTo>
                  <a:lnTo>
                    <a:pt x="607" y="1751"/>
                  </a:lnTo>
                  <a:lnTo>
                    <a:pt x="809" y="1785"/>
                  </a:lnTo>
                  <a:lnTo>
                    <a:pt x="1011" y="1751"/>
                  </a:lnTo>
                  <a:lnTo>
                    <a:pt x="1179" y="1684"/>
                  </a:lnTo>
                  <a:lnTo>
                    <a:pt x="1314" y="1549"/>
                  </a:lnTo>
                  <a:lnTo>
                    <a:pt x="1415" y="1415"/>
                  </a:lnTo>
                  <a:lnTo>
                    <a:pt x="1516" y="1246"/>
                  </a:lnTo>
                  <a:lnTo>
                    <a:pt x="1550" y="1078"/>
                  </a:lnTo>
                  <a:lnTo>
                    <a:pt x="1550" y="876"/>
                  </a:lnTo>
                  <a:lnTo>
                    <a:pt x="1482" y="708"/>
                  </a:lnTo>
                  <a:lnTo>
                    <a:pt x="1381" y="573"/>
                  </a:lnTo>
                  <a:lnTo>
                    <a:pt x="1213" y="438"/>
                  </a:lnTo>
                  <a:lnTo>
                    <a:pt x="1045" y="304"/>
                  </a:lnTo>
                  <a:lnTo>
                    <a:pt x="843" y="270"/>
                  </a:lnTo>
                  <a:lnTo>
                    <a:pt x="674" y="270"/>
                  </a:lnTo>
                  <a:lnTo>
                    <a:pt x="607" y="292"/>
                  </a:lnTo>
                  <a:lnTo>
                    <a:pt x="607" y="292"/>
                  </a:lnTo>
                  <a:lnTo>
                    <a:pt x="641" y="270"/>
                  </a:lnTo>
                  <a:lnTo>
                    <a:pt x="742" y="203"/>
                  </a:lnTo>
                  <a:lnTo>
                    <a:pt x="809" y="203"/>
                  </a:lnTo>
                  <a:lnTo>
                    <a:pt x="910" y="236"/>
                  </a:lnTo>
                  <a:lnTo>
                    <a:pt x="1045" y="270"/>
                  </a:lnTo>
                  <a:lnTo>
                    <a:pt x="1045" y="236"/>
                  </a:lnTo>
                  <a:lnTo>
                    <a:pt x="1078" y="203"/>
                  </a:lnTo>
                  <a:lnTo>
                    <a:pt x="1045" y="135"/>
                  </a:lnTo>
                  <a:lnTo>
                    <a:pt x="977" y="68"/>
                  </a:lnTo>
                  <a:lnTo>
                    <a:pt x="876" y="34"/>
                  </a:lnTo>
                  <a:lnTo>
                    <a:pt x="77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1076150" y="5162900"/>
              <a:ext cx="59775" cy="56425"/>
            </a:xfrm>
            <a:custGeom>
              <a:avLst/>
              <a:gdLst/>
              <a:ahLst/>
              <a:cxnLst/>
              <a:rect l="l" t="t" r="r" b="b"/>
              <a:pathLst>
                <a:path w="2391" h="2257" extrusionOk="0">
                  <a:moveTo>
                    <a:pt x="1751" y="1"/>
                  </a:moveTo>
                  <a:lnTo>
                    <a:pt x="1515" y="34"/>
                  </a:lnTo>
                  <a:lnTo>
                    <a:pt x="1078" y="135"/>
                  </a:lnTo>
                  <a:lnTo>
                    <a:pt x="573" y="236"/>
                  </a:lnTo>
                  <a:lnTo>
                    <a:pt x="101" y="371"/>
                  </a:lnTo>
                  <a:lnTo>
                    <a:pt x="68" y="304"/>
                  </a:lnTo>
                  <a:lnTo>
                    <a:pt x="68" y="270"/>
                  </a:lnTo>
                  <a:lnTo>
                    <a:pt x="34" y="270"/>
                  </a:lnTo>
                  <a:lnTo>
                    <a:pt x="0" y="304"/>
                  </a:lnTo>
                  <a:lnTo>
                    <a:pt x="0" y="573"/>
                  </a:lnTo>
                  <a:lnTo>
                    <a:pt x="34" y="843"/>
                  </a:lnTo>
                  <a:lnTo>
                    <a:pt x="135" y="1348"/>
                  </a:lnTo>
                  <a:lnTo>
                    <a:pt x="169" y="1819"/>
                  </a:lnTo>
                  <a:lnTo>
                    <a:pt x="202" y="2021"/>
                  </a:lnTo>
                  <a:lnTo>
                    <a:pt x="270" y="2257"/>
                  </a:lnTo>
                  <a:lnTo>
                    <a:pt x="337" y="2257"/>
                  </a:lnTo>
                  <a:lnTo>
                    <a:pt x="371" y="2223"/>
                  </a:lnTo>
                  <a:lnTo>
                    <a:pt x="438" y="2257"/>
                  </a:lnTo>
                  <a:lnTo>
                    <a:pt x="1313" y="2156"/>
                  </a:lnTo>
                  <a:lnTo>
                    <a:pt x="1751" y="2088"/>
                  </a:lnTo>
                  <a:lnTo>
                    <a:pt x="2189" y="1954"/>
                  </a:lnTo>
                  <a:lnTo>
                    <a:pt x="2222" y="1987"/>
                  </a:lnTo>
                  <a:lnTo>
                    <a:pt x="2256" y="1987"/>
                  </a:lnTo>
                  <a:lnTo>
                    <a:pt x="2323" y="1920"/>
                  </a:lnTo>
                  <a:lnTo>
                    <a:pt x="2357" y="1853"/>
                  </a:lnTo>
                  <a:lnTo>
                    <a:pt x="2391" y="1752"/>
                  </a:lnTo>
                  <a:lnTo>
                    <a:pt x="2391" y="1651"/>
                  </a:lnTo>
                  <a:lnTo>
                    <a:pt x="2357" y="1449"/>
                  </a:lnTo>
                  <a:lnTo>
                    <a:pt x="2290" y="1247"/>
                  </a:lnTo>
                  <a:lnTo>
                    <a:pt x="2222" y="641"/>
                  </a:lnTo>
                  <a:lnTo>
                    <a:pt x="2121" y="304"/>
                  </a:lnTo>
                  <a:lnTo>
                    <a:pt x="2054" y="169"/>
                  </a:lnTo>
                  <a:lnTo>
                    <a:pt x="1987" y="68"/>
                  </a:lnTo>
                  <a:lnTo>
                    <a:pt x="1953" y="68"/>
                  </a:lnTo>
                  <a:lnTo>
                    <a:pt x="1919" y="304"/>
                  </a:lnTo>
                  <a:lnTo>
                    <a:pt x="1953" y="506"/>
                  </a:lnTo>
                  <a:lnTo>
                    <a:pt x="2054" y="977"/>
                  </a:lnTo>
                  <a:lnTo>
                    <a:pt x="2121" y="1415"/>
                  </a:lnTo>
                  <a:lnTo>
                    <a:pt x="2189" y="1853"/>
                  </a:lnTo>
                  <a:lnTo>
                    <a:pt x="1751" y="1853"/>
                  </a:lnTo>
                  <a:lnTo>
                    <a:pt x="1280" y="1886"/>
                  </a:lnTo>
                  <a:lnTo>
                    <a:pt x="404" y="2055"/>
                  </a:lnTo>
                  <a:lnTo>
                    <a:pt x="371" y="2055"/>
                  </a:lnTo>
                  <a:lnTo>
                    <a:pt x="371" y="1853"/>
                  </a:lnTo>
                  <a:lnTo>
                    <a:pt x="337" y="1617"/>
                  </a:lnTo>
                  <a:lnTo>
                    <a:pt x="270" y="1179"/>
                  </a:lnTo>
                  <a:lnTo>
                    <a:pt x="236" y="876"/>
                  </a:lnTo>
                  <a:lnTo>
                    <a:pt x="169" y="540"/>
                  </a:lnTo>
                  <a:lnTo>
                    <a:pt x="707" y="405"/>
                  </a:lnTo>
                  <a:lnTo>
                    <a:pt x="1246" y="304"/>
                  </a:lnTo>
                  <a:lnTo>
                    <a:pt x="1616" y="236"/>
                  </a:lnTo>
                  <a:lnTo>
                    <a:pt x="1785" y="169"/>
                  </a:lnTo>
                  <a:lnTo>
                    <a:pt x="1953" y="68"/>
                  </a:lnTo>
                  <a:lnTo>
                    <a:pt x="1852" y="34"/>
                  </a:lnTo>
                  <a:lnTo>
                    <a:pt x="175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2762075" y="4700825"/>
              <a:ext cx="125425" cy="712925"/>
            </a:xfrm>
            <a:custGeom>
              <a:avLst/>
              <a:gdLst/>
              <a:ahLst/>
              <a:cxnLst/>
              <a:rect l="l" t="t" r="r" b="b"/>
              <a:pathLst>
                <a:path w="5017" h="28517" extrusionOk="0">
                  <a:moveTo>
                    <a:pt x="3838" y="0"/>
                  </a:moveTo>
                  <a:lnTo>
                    <a:pt x="3535" y="34"/>
                  </a:lnTo>
                  <a:lnTo>
                    <a:pt x="3266" y="101"/>
                  </a:lnTo>
                  <a:lnTo>
                    <a:pt x="2963" y="236"/>
                  </a:lnTo>
                  <a:lnTo>
                    <a:pt x="2694" y="404"/>
                  </a:lnTo>
                  <a:lnTo>
                    <a:pt x="2458" y="606"/>
                  </a:lnTo>
                  <a:lnTo>
                    <a:pt x="2290" y="875"/>
                  </a:lnTo>
                  <a:lnTo>
                    <a:pt x="2155" y="1145"/>
                  </a:lnTo>
                  <a:lnTo>
                    <a:pt x="2020" y="1414"/>
                  </a:lnTo>
                  <a:lnTo>
                    <a:pt x="1919" y="1717"/>
                  </a:lnTo>
                  <a:lnTo>
                    <a:pt x="1852" y="2020"/>
                  </a:lnTo>
                  <a:lnTo>
                    <a:pt x="1751" y="2626"/>
                  </a:lnTo>
                  <a:lnTo>
                    <a:pt x="1515" y="4714"/>
                  </a:lnTo>
                  <a:lnTo>
                    <a:pt x="1313" y="6801"/>
                  </a:lnTo>
                  <a:lnTo>
                    <a:pt x="977" y="11010"/>
                  </a:lnTo>
                  <a:lnTo>
                    <a:pt x="640" y="15353"/>
                  </a:lnTo>
                  <a:lnTo>
                    <a:pt x="337" y="19696"/>
                  </a:lnTo>
                  <a:lnTo>
                    <a:pt x="135" y="24039"/>
                  </a:lnTo>
                  <a:lnTo>
                    <a:pt x="0" y="28382"/>
                  </a:lnTo>
                  <a:lnTo>
                    <a:pt x="0" y="28450"/>
                  </a:lnTo>
                  <a:lnTo>
                    <a:pt x="34" y="28483"/>
                  </a:lnTo>
                  <a:lnTo>
                    <a:pt x="135" y="28517"/>
                  </a:lnTo>
                  <a:lnTo>
                    <a:pt x="236" y="28483"/>
                  </a:lnTo>
                  <a:lnTo>
                    <a:pt x="270" y="28450"/>
                  </a:lnTo>
                  <a:lnTo>
                    <a:pt x="270" y="28382"/>
                  </a:lnTo>
                  <a:lnTo>
                    <a:pt x="404" y="24645"/>
                  </a:lnTo>
                  <a:lnTo>
                    <a:pt x="606" y="20908"/>
                  </a:lnTo>
                  <a:lnTo>
                    <a:pt x="808" y="17171"/>
                  </a:lnTo>
                  <a:lnTo>
                    <a:pt x="1044" y="13400"/>
                  </a:lnTo>
                  <a:lnTo>
                    <a:pt x="1347" y="9663"/>
                  </a:lnTo>
                  <a:lnTo>
                    <a:pt x="1684" y="5926"/>
                  </a:lnTo>
                  <a:lnTo>
                    <a:pt x="1852" y="4108"/>
                  </a:lnTo>
                  <a:lnTo>
                    <a:pt x="1953" y="3165"/>
                  </a:lnTo>
                  <a:lnTo>
                    <a:pt x="2088" y="2256"/>
                  </a:lnTo>
                  <a:lnTo>
                    <a:pt x="2155" y="1852"/>
                  </a:lnTo>
                  <a:lnTo>
                    <a:pt x="2290" y="1448"/>
                  </a:lnTo>
                  <a:lnTo>
                    <a:pt x="2492" y="1077"/>
                  </a:lnTo>
                  <a:lnTo>
                    <a:pt x="2727" y="741"/>
                  </a:lnTo>
                  <a:lnTo>
                    <a:pt x="2963" y="539"/>
                  </a:lnTo>
                  <a:lnTo>
                    <a:pt x="3199" y="404"/>
                  </a:lnTo>
                  <a:lnTo>
                    <a:pt x="3468" y="303"/>
                  </a:lnTo>
                  <a:lnTo>
                    <a:pt x="3771" y="269"/>
                  </a:lnTo>
                  <a:lnTo>
                    <a:pt x="4074" y="269"/>
                  </a:lnTo>
                  <a:lnTo>
                    <a:pt x="4377" y="337"/>
                  </a:lnTo>
                  <a:lnTo>
                    <a:pt x="4646" y="438"/>
                  </a:lnTo>
                  <a:lnTo>
                    <a:pt x="4916" y="572"/>
                  </a:lnTo>
                  <a:lnTo>
                    <a:pt x="4983" y="606"/>
                  </a:lnTo>
                  <a:lnTo>
                    <a:pt x="5017" y="572"/>
                  </a:lnTo>
                  <a:lnTo>
                    <a:pt x="5017" y="505"/>
                  </a:lnTo>
                  <a:lnTo>
                    <a:pt x="4983" y="438"/>
                  </a:lnTo>
                  <a:lnTo>
                    <a:pt x="4714" y="236"/>
                  </a:lnTo>
                  <a:lnTo>
                    <a:pt x="4444" y="135"/>
                  </a:lnTo>
                  <a:lnTo>
                    <a:pt x="4141" y="34"/>
                  </a:lnTo>
                  <a:lnTo>
                    <a:pt x="383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1056775" y="5104825"/>
              <a:ext cx="57275" cy="63150"/>
            </a:xfrm>
            <a:custGeom>
              <a:avLst/>
              <a:gdLst/>
              <a:ahLst/>
              <a:cxnLst/>
              <a:rect l="l" t="t" r="r" b="b"/>
              <a:pathLst>
                <a:path w="2291" h="2526" extrusionOk="0">
                  <a:moveTo>
                    <a:pt x="1954" y="169"/>
                  </a:moveTo>
                  <a:lnTo>
                    <a:pt x="1954" y="640"/>
                  </a:lnTo>
                  <a:lnTo>
                    <a:pt x="1987" y="1112"/>
                  </a:lnTo>
                  <a:lnTo>
                    <a:pt x="2055" y="1583"/>
                  </a:lnTo>
                  <a:lnTo>
                    <a:pt x="2156" y="2021"/>
                  </a:lnTo>
                  <a:lnTo>
                    <a:pt x="1752" y="2054"/>
                  </a:lnTo>
                  <a:lnTo>
                    <a:pt x="1348" y="2122"/>
                  </a:lnTo>
                  <a:lnTo>
                    <a:pt x="944" y="2189"/>
                  </a:lnTo>
                  <a:lnTo>
                    <a:pt x="506" y="2223"/>
                  </a:lnTo>
                  <a:lnTo>
                    <a:pt x="304" y="1314"/>
                  </a:lnTo>
                  <a:lnTo>
                    <a:pt x="136" y="405"/>
                  </a:lnTo>
                  <a:lnTo>
                    <a:pt x="607" y="405"/>
                  </a:lnTo>
                  <a:lnTo>
                    <a:pt x="1045" y="337"/>
                  </a:lnTo>
                  <a:lnTo>
                    <a:pt x="1954" y="169"/>
                  </a:lnTo>
                  <a:close/>
                  <a:moveTo>
                    <a:pt x="1954" y="1"/>
                  </a:moveTo>
                  <a:lnTo>
                    <a:pt x="1045" y="135"/>
                  </a:lnTo>
                  <a:lnTo>
                    <a:pt x="573" y="203"/>
                  </a:lnTo>
                  <a:lnTo>
                    <a:pt x="102" y="270"/>
                  </a:lnTo>
                  <a:lnTo>
                    <a:pt x="68" y="304"/>
                  </a:lnTo>
                  <a:lnTo>
                    <a:pt x="68" y="337"/>
                  </a:lnTo>
                  <a:lnTo>
                    <a:pt x="35" y="371"/>
                  </a:lnTo>
                  <a:lnTo>
                    <a:pt x="1" y="405"/>
                  </a:lnTo>
                  <a:lnTo>
                    <a:pt x="35" y="943"/>
                  </a:lnTo>
                  <a:lnTo>
                    <a:pt x="102" y="1448"/>
                  </a:lnTo>
                  <a:lnTo>
                    <a:pt x="237" y="1953"/>
                  </a:lnTo>
                  <a:lnTo>
                    <a:pt x="371" y="2458"/>
                  </a:lnTo>
                  <a:lnTo>
                    <a:pt x="405" y="2526"/>
                  </a:lnTo>
                  <a:lnTo>
                    <a:pt x="472" y="2526"/>
                  </a:lnTo>
                  <a:lnTo>
                    <a:pt x="540" y="2492"/>
                  </a:lnTo>
                  <a:lnTo>
                    <a:pt x="540" y="2425"/>
                  </a:lnTo>
                  <a:lnTo>
                    <a:pt x="540" y="2357"/>
                  </a:lnTo>
                  <a:lnTo>
                    <a:pt x="1381" y="2357"/>
                  </a:lnTo>
                  <a:lnTo>
                    <a:pt x="1785" y="2290"/>
                  </a:lnTo>
                  <a:lnTo>
                    <a:pt x="2156" y="2155"/>
                  </a:lnTo>
                  <a:lnTo>
                    <a:pt x="2223" y="2122"/>
                  </a:lnTo>
                  <a:lnTo>
                    <a:pt x="2189" y="2054"/>
                  </a:lnTo>
                  <a:lnTo>
                    <a:pt x="2257" y="2054"/>
                  </a:lnTo>
                  <a:lnTo>
                    <a:pt x="2290" y="2021"/>
                  </a:lnTo>
                  <a:lnTo>
                    <a:pt x="2290" y="1987"/>
                  </a:lnTo>
                  <a:lnTo>
                    <a:pt x="2257" y="1516"/>
                  </a:lnTo>
                  <a:lnTo>
                    <a:pt x="2223" y="1078"/>
                  </a:lnTo>
                  <a:lnTo>
                    <a:pt x="2122" y="607"/>
                  </a:lnTo>
                  <a:lnTo>
                    <a:pt x="2021" y="135"/>
                  </a:lnTo>
                  <a:lnTo>
                    <a:pt x="2055" y="102"/>
                  </a:lnTo>
                  <a:lnTo>
                    <a:pt x="2055" y="34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2"/>
            <p:cNvSpPr/>
            <p:nvPr/>
          </p:nvSpPr>
          <p:spPr>
            <a:xfrm>
              <a:off x="3645850" y="4022400"/>
              <a:ext cx="40425" cy="10125"/>
            </a:xfrm>
            <a:custGeom>
              <a:avLst/>
              <a:gdLst/>
              <a:ahLst/>
              <a:cxnLst/>
              <a:rect l="l" t="t" r="r" b="b"/>
              <a:pathLst>
                <a:path w="1617" h="405" extrusionOk="0">
                  <a:moveTo>
                    <a:pt x="169" y="1"/>
                  </a:moveTo>
                  <a:lnTo>
                    <a:pt x="102" y="34"/>
                  </a:lnTo>
                  <a:lnTo>
                    <a:pt x="1" y="68"/>
                  </a:lnTo>
                  <a:lnTo>
                    <a:pt x="1" y="102"/>
                  </a:lnTo>
                  <a:lnTo>
                    <a:pt x="68" y="169"/>
                  </a:lnTo>
                  <a:lnTo>
                    <a:pt x="169" y="203"/>
                  </a:lnTo>
                  <a:lnTo>
                    <a:pt x="337" y="270"/>
                  </a:lnTo>
                  <a:lnTo>
                    <a:pt x="741" y="304"/>
                  </a:lnTo>
                  <a:lnTo>
                    <a:pt x="1145" y="371"/>
                  </a:lnTo>
                  <a:lnTo>
                    <a:pt x="1381" y="405"/>
                  </a:lnTo>
                  <a:lnTo>
                    <a:pt x="1583" y="371"/>
                  </a:lnTo>
                  <a:lnTo>
                    <a:pt x="1617" y="337"/>
                  </a:lnTo>
                  <a:lnTo>
                    <a:pt x="1617" y="304"/>
                  </a:lnTo>
                  <a:lnTo>
                    <a:pt x="1617" y="236"/>
                  </a:lnTo>
                  <a:lnTo>
                    <a:pt x="1583" y="203"/>
                  </a:lnTo>
                  <a:lnTo>
                    <a:pt x="1415" y="135"/>
                  </a:lnTo>
                  <a:lnTo>
                    <a:pt x="1179" y="102"/>
                  </a:lnTo>
                  <a:lnTo>
                    <a:pt x="775" y="68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2"/>
            <p:cNvSpPr/>
            <p:nvPr/>
          </p:nvSpPr>
          <p:spPr>
            <a:xfrm>
              <a:off x="3509500" y="3976950"/>
              <a:ext cx="259275" cy="457900"/>
            </a:xfrm>
            <a:custGeom>
              <a:avLst/>
              <a:gdLst/>
              <a:ahLst/>
              <a:cxnLst/>
              <a:rect l="l" t="t" r="r" b="b"/>
              <a:pathLst>
                <a:path w="10371" h="18316" extrusionOk="0">
                  <a:moveTo>
                    <a:pt x="3401" y="169"/>
                  </a:moveTo>
                  <a:lnTo>
                    <a:pt x="3670" y="270"/>
                  </a:lnTo>
                  <a:lnTo>
                    <a:pt x="3973" y="337"/>
                  </a:lnTo>
                  <a:lnTo>
                    <a:pt x="4613" y="405"/>
                  </a:lnTo>
                  <a:lnTo>
                    <a:pt x="6397" y="607"/>
                  </a:lnTo>
                  <a:lnTo>
                    <a:pt x="8418" y="876"/>
                  </a:lnTo>
                  <a:lnTo>
                    <a:pt x="8855" y="943"/>
                  </a:lnTo>
                  <a:lnTo>
                    <a:pt x="9091" y="977"/>
                  </a:lnTo>
                  <a:lnTo>
                    <a:pt x="9327" y="1044"/>
                  </a:lnTo>
                  <a:lnTo>
                    <a:pt x="9562" y="1112"/>
                  </a:lnTo>
                  <a:lnTo>
                    <a:pt x="9764" y="1213"/>
                  </a:lnTo>
                  <a:lnTo>
                    <a:pt x="9933" y="1381"/>
                  </a:lnTo>
                  <a:lnTo>
                    <a:pt x="10034" y="1583"/>
                  </a:lnTo>
                  <a:lnTo>
                    <a:pt x="10067" y="1617"/>
                  </a:lnTo>
                  <a:lnTo>
                    <a:pt x="10135" y="1650"/>
                  </a:lnTo>
                  <a:lnTo>
                    <a:pt x="10168" y="2492"/>
                  </a:lnTo>
                  <a:lnTo>
                    <a:pt x="10168" y="2896"/>
                  </a:lnTo>
                  <a:lnTo>
                    <a:pt x="10168" y="3300"/>
                  </a:lnTo>
                  <a:lnTo>
                    <a:pt x="10101" y="3872"/>
                  </a:lnTo>
                  <a:lnTo>
                    <a:pt x="9966" y="4411"/>
                  </a:lnTo>
                  <a:lnTo>
                    <a:pt x="9731" y="5522"/>
                  </a:lnTo>
                  <a:lnTo>
                    <a:pt x="9562" y="6431"/>
                  </a:lnTo>
                  <a:lnTo>
                    <a:pt x="9428" y="7374"/>
                  </a:lnTo>
                  <a:lnTo>
                    <a:pt x="9226" y="9259"/>
                  </a:lnTo>
                  <a:lnTo>
                    <a:pt x="9024" y="11414"/>
                  </a:lnTo>
                  <a:lnTo>
                    <a:pt x="8754" y="13569"/>
                  </a:lnTo>
                  <a:lnTo>
                    <a:pt x="8620" y="14545"/>
                  </a:lnTo>
                  <a:lnTo>
                    <a:pt x="8451" y="15488"/>
                  </a:lnTo>
                  <a:lnTo>
                    <a:pt x="8283" y="16431"/>
                  </a:lnTo>
                  <a:lnTo>
                    <a:pt x="8148" y="17373"/>
                  </a:lnTo>
                  <a:lnTo>
                    <a:pt x="8014" y="17575"/>
                  </a:lnTo>
                  <a:lnTo>
                    <a:pt x="7845" y="17744"/>
                  </a:lnTo>
                  <a:lnTo>
                    <a:pt x="7677" y="17878"/>
                  </a:lnTo>
                  <a:lnTo>
                    <a:pt x="7475" y="17979"/>
                  </a:lnTo>
                  <a:lnTo>
                    <a:pt x="7273" y="18047"/>
                  </a:lnTo>
                  <a:lnTo>
                    <a:pt x="7037" y="18080"/>
                  </a:lnTo>
                  <a:lnTo>
                    <a:pt x="6498" y="18080"/>
                  </a:lnTo>
                  <a:lnTo>
                    <a:pt x="4377" y="17912"/>
                  </a:lnTo>
                  <a:lnTo>
                    <a:pt x="3367" y="17845"/>
                  </a:lnTo>
                  <a:lnTo>
                    <a:pt x="2862" y="17811"/>
                  </a:lnTo>
                  <a:lnTo>
                    <a:pt x="2391" y="17744"/>
                  </a:lnTo>
                  <a:lnTo>
                    <a:pt x="2021" y="17676"/>
                  </a:lnTo>
                  <a:lnTo>
                    <a:pt x="1650" y="17575"/>
                  </a:lnTo>
                  <a:lnTo>
                    <a:pt x="1718" y="17508"/>
                  </a:lnTo>
                  <a:lnTo>
                    <a:pt x="1684" y="17407"/>
                  </a:lnTo>
                  <a:lnTo>
                    <a:pt x="1650" y="17373"/>
                  </a:lnTo>
                  <a:lnTo>
                    <a:pt x="1549" y="17340"/>
                  </a:lnTo>
                  <a:lnTo>
                    <a:pt x="1381" y="17407"/>
                  </a:lnTo>
                  <a:lnTo>
                    <a:pt x="1213" y="17441"/>
                  </a:lnTo>
                  <a:lnTo>
                    <a:pt x="1078" y="17441"/>
                  </a:lnTo>
                  <a:lnTo>
                    <a:pt x="943" y="17407"/>
                  </a:lnTo>
                  <a:lnTo>
                    <a:pt x="842" y="17373"/>
                  </a:lnTo>
                  <a:lnTo>
                    <a:pt x="708" y="17306"/>
                  </a:lnTo>
                  <a:lnTo>
                    <a:pt x="640" y="17205"/>
                  </a:lnTo>
                  <a:lnTo>
                    <a:pt x="539" y="17104"/>
                  </a:lnTo>
                  <a:lnTo>
                    <a:pt x="438" y="16835"/>
                  </a:lnTo>
                  <a:lnTo>
                    <a:pt x="371" y="16532"/>
                  </a:lnTo>
                  <a:lnTo>
                    <a:pt x="304" y="16195"/>
                  </a:lnTo>
                  <a:lnTo>
                    <a:pt x="304" y="15825"/>
                  </a:lnTo>
                  <a:lnTo>
                    <a:pt x="304" y="15420"/>
                  </a:lnTo>
                  <a:lnTo>
                    <a:pt x="337" y="15016"/>
                  </a:lnTo>
                  <a:lnTo>
                    <a:pt x="438" y="14242"/>
                  </a:lnTo>
                  <a:lnTo>
                    <a:pt x="607" y="13131"/>
                  </a:lnTo>
                  <a:lnTo>
                    <a:pt x="1213" y="8889"/>
                  </a:lnTo>
                  <a:lnTo>
                    <a:pt x="1852" y="4613"/>
                  </a:lnTo>
                  <a:lnTo>
                    <a:pt x="2155" y="2492"/>
                  </a:lnTo>
                  <a:lnTo>
                    <a:pt x="2223" y="1852"/>
                  </a:lnTo>
                  <a:lnTo>
                    <a:pt x="2290" y="1448"/>
                  </a:lnTo>
                  <a:lnTo>
                    <a:pt x="2425" y="1044"/>
                  </a:lnTo>
                  <a:lnTo>
                    <a:pt x="2559" y="708"/>
                  </a:lnTo>
                  <a:lnTo>
                    <a:pt x="2660" y="539"/>
                  </a:lnTo>
                  <a:lnTo>
                    <a:pt x="2761" y="405"/>
                  </a:lnTo>
                  <a:lnTo>
                    <a:pt x="2862" y="304"/>
                  </a:lnTo>
                  <a:lnTo>
                    <a:pt x="2997" y="203"/>
                  </a:lnTo>
                  <a:lnTo>
                    <a:pt x="3165" y="169"/>
                  </a:lnTo>
                  <a:close/>
                  <a:moveTo>
                    <a:pt x="2963" y="1"/>
                  </a:moveTo>
                  <a:lnTo>
                    <a:pt x="2795" y="68"/>
                  </a:lnTo>
                  <a:lnTo>
                    <a:pt x="2627" y="169"/>
                  </a:lnTo>
                  <a:lnTo>
                    <a:pt x="2492" y="337"/>
                  </a:lnTo>
                  <a:lnTo>
                    <a:pt x="2357" y="573"/>
                  </a:lnTo>
                  <a:lnTo>
                    <a:pt x="2256" y="809"/>
                  </a:lnTo>
                  <a:lnTo>
                    <a:pt x="2189" y="1078"/>
                  </a:lnTo>
                  <a:lnTo>
                    <a:pt x="2054" y="1617"/>
                  </a:lnTo>
                  <a:lnTo>
                    <a:pt x="1953" y="2155"/>
                  </a:lnTo>
                  <a:lnTo>
                    <a:pt x="1852" y="2963"/>
                  </a:lnTo>
                  <a:lnTo>
                    <a:pt x="910" y="9360"/>
                  </a:lnTo>
                  <a:lnTo>
                    <a:pt x="472" y="12256"/>
                  </a:lnTo>
                  <a:lnTo>
                    <a:pt x="270" y="13703"/>
                  </a:lnTo>
                  <a:lnTo>
                    <a:pt x="68" y="15185"/>
                  </a:lnTo>
                  <a:lnTo>
                    <a:pt x="34" y="15690"/>
                  </a:lnTo>
                  <a:lnTo>
                    <a:pt x="1" y="15959"/>
                  </a:lnTo>
                  <a:lnTo>
                    <a:pt x="34" y="16229"/>
                  </a:lnTo>
                  <a:lnTo>
                    <a:pt x="68" y="16532"/>
                  </a:lnTo>
                  <a:lnTo>
                    <a:pt x="135" y="16767"/>
                  </a:lnTo>
                  <a:lnTo>
                    <a:pt x="236" y="17037"/>
                  </a:lnTo>
                  <a:lnTo>
                    <a:pt x="371" y="17239"/>
                  </a:lnTo>
                  <a:lnTo>
                    <a:pt x="607" y="17441"/>
                  </a:lnTo>
                  <a:lnTo>
                    <a:pt x="842" y="17575"/>
                  </a:lnTo>
                  <a:lnTo>
                    <a:pt x="1078" y="17676"/>
                  </a:lnTo>
                  <a:lnTo>
                    <a:pt x="1347" y="17676"/>
                  </a:lnTo>
                  <a:lnTo>
                    <a:pt x="2088" y="17878"/>
                  </a:lnTo>
                  <a:lnTo>
                    <a:pt x="2458" y="17979"/>
                  </a:lnTo>
                  <a:lnTo>
                    <a:pt x="2829" y="18047"/>
                  </a:lnTo>
                  <a:lnTo>
                    <a:pt x="4142" y="18148"/>
                  </a:lnTo>
                  <a:lnTo>
                    <a:pt x="5455" y="18249"/>
                  </a:lnTo>
                  <a:lnTo>
                    <a:pt x="6296" y="18316"/>
                  </a:lnTo>
                  <a:lnTo>
                    <a:pt x="7239" y="18316"/>
                  </a:lnTo>
                  <a:lnTo>
                    <a:pt x="7475" y="18249"/>
                  </a:lnTo>
                  <a:lnTo>
                    <a:pt x="7677" y="18181"/>
                  </a:lnTo>
                  <a:lnTo>
                    <a:pt x="7879" y="18114"/>
                  </a:lnTo>
                  <a:lnTo>
                    <a:pt x="8047" y="18013"/>
                  </a:lnTo>
                  <a:lnTo>
                    <a:pt x="8216" y="17845"/>
                  </a:lnTo>
                  <a:lnTo>
                    <a:pt x="8317" y="17676"/>
                  </a:lnTo>
                  <a:lnTo>
                    <a:pt x="8418" y="17474"/>
                  </a:lnTo>
                  <a:lnTo>
                    <a:pt x="8451" y="17205"/>
                  </a:lnTo>
                  <a:lnTo>
                    <a:pt x="8451" y="17138"/>
                  </a:lnTo>
                  <a:lnTo>
                    <a:pt x="8653" y="16195"/>
                  </a:lnTo>
                  <a:lnTo>
                    <a:pt x="8822" y="15252"/>
                  </a:lnTo>
                  <a:lnTo>
                    <a:pt x="8956" y="14309"/>
                  </a:lnTo>
                  <a:lnTo>
                    <a:pt x="9091" y="13333"/>
                  </a:lnTo>
                  <a:lnTo>
                    <a:pt x="9293" y="11414"/>
                  </a:lnTo>
                  <a:lnTo>
                    <a:pt x="9461" y="9495"/>
                  </a:lnTo>
                  <a:lnTo>
                    <a:pt x="9562" y="8451"/>
                  </a:lnTo>
                  <a:lnTo>
                    <a:pt x="9663" y="7407"/>
                  </a:lnTo>
                  <a:lnTo>
                    <a:pt x="9798" y="6364"/>
                  </a:lnTo>
                  <a:lnTo>
                    <a:pt x="10000" y="5320"/>
                  </a:lnTo>
                  <a:lnTo>
                    <a:pt x="10202" y="4411"/>
                  </a:lnTo>
                  <a:lnTo>
                    <a:pt x="10269" y="3940"/>
                  </a:lnTo>
                  <a:lnTo>
                    <a:pt x="10337" y="3468"/>
                  </a:lnTo>
                  <a:lnTo>
                    <a:pt x="10370" y="2997"/>
                  </a:lnTo>
                  <a:lnTo>
                    <a:pt x="10370" y="2526"/>
                  </a:lnTo>
                  <a:lnTo>
                    <a:pt x="10337" y="2054"/>
                  </a:lnTo>
                  <a:lnTo>
                    <a:pt x="10236" y="1583"/>
                  </a:lnTo>
                  <a:lnTo>
                    <a:pt x="10269" y="1549"/>
                  </a:lnTo>
                  <a:lnTo>
                    <a:pt x="10236" y="1516"/>
                  </a:lnTo>
                  <a:lnTo>
                    <a:pt x="10168" y="1347"/>
                  </a:lnTo>
                  <a:lnTo>
                    <a:pt x="10067" y="1213"/>
                  </a:lnTo>
                  <a:lnTo>
                    <a:pt x="9933" y="1112"/>
                  </a:lnTo>
                  <a:lnTo>
                    <a:pt x="9798" y="1011"/>
                  </a:lnTo>
                  <a:lnTo>
                    <a:pt x="9495" y="842"/>
                  </a:lnTo>
                  <a:lnTo>
                    <a:pt x="9125" y="741"/>
                  </a:lnTo>
                  <a:lnTo>
                    <a:pt x="8754" y="674"/>
                  </a:lnTo>
                  <a:lnTo>
                    <a:pt x="8384" y="640"/>
                  </a:lnTo>
                  <a:lnTo>
                    <a:pt x="7710" y="573"/>
                  </a:lnTo>
                  <a:lnTo>
                    <a:pt x="5623" y="304"/>
                  </a:lnTo>
                  <a:lnTo>
                    <a:pt x="4546" y="135"/>
                  </a:lnTo>
                  <a:lnTo>
                    <a:pt x="3973" y="68"/>
                  </a:lnTo>
                  <a:lnTo>
                    <a:pt x="3704" y="68"/>
                  </a:lnTo>
                  <a:lnTo>
                    <a:pt x="3435" y="102"/>
                  </a:lnTo>
                  <a:lnTo>
                    <a:pt x="3435" y="68"/>
                  </a:lnTo>
                  <a:lnTo>
                    <a:pt x="3401" y="68"/>
                  </a:lnTo>
                  <a:lnTo>
                    <a:pt x="316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725150" y="2891150"/>
              <a:ext cx="2679175" cy="790400"/>
            </a:xfrm>
            <a:custGeom>
              <a:avLst/>
              <a:gdLst/>
              <a:ahLst/>
              <a:cxnLst/>
              <a:rect l="l" t="t" r="r" b="b"/>
              <a:pathLst>
                <a:path w="107167" h="31616" extrusionOk="0">
                  <a:moveTo>
                    <a:pt x="98850" y="8889"/>
                  </a:moveTo>
                  <a:lnTo>
                    <a:pt x="99456" y="9057"/>
                  </a:lnTo>
                  <a:lnTo>
                    <a:pt x="100062" y="9192"/>
                  </a:lnTo>
                  <a:lnTo>
                    <a:pt x="100702" y="9360"/>
                  </a:lnTo>
                  <a:lnTo>
                    <a:pt x="101308" y="9529"/>
                  </a:lnTo>
                  <a:lnTo>
                    <a:pt x="102048" y="9798"/>
                  </a:lnTo>
                  <a:lnTo>
                    <a:pt x="102789" y="10168"/>
                  </a:lnTo>
                  <a:lnTo>
                    <a:pt x="103496" y="10572"/>
                  </a:lnTo>
                  <a:lnTo>
                    <a:pt x="104136" y="11078"/>
                  </a:lnTo>
                  <a:lnTo>
                    <a:pt x="104675" y="11515"/>
                  </a:lnTo>
                  <a:lnTo>
                    <a:pt x="105146" y="12054"/>
                  </a:lnTo>
                  <a:lnTo>
                    <a:pt x="105550" y="12593"/>
                  </a:lnTo>
                  <a:lnTo>
                    <a:pt x="105920" y="13199"/>
                  </a:lnTo>
                  <a:lnTo>
                    <a:pt x="106223" y="13805"/>
                  </a:lnTo>
                  <a:lnTo>
                    <a:pt x="106493" y="14444"/>
                  </a:lnTo>
                  <a:lnTo>
                    <a:pt x="106695" y="15118"/>
                  </a:lnTo>
                  <a:lnTo>
                    <a:pt x="106829" y="15791"/>
                  </a:lnTo>
                  <a:lnTo>
                    <a:pt x="106728" y="15825"/>
                  </a:lnTo>
                  <a:lnTo>
                    <a:pt x="106594" y="15825"/>
                  </a:lnTo>
                  <a:lnTo>
                    <a:pt x="106493" y="15858"/>
                  </a:lnTo>
                  <a:lnTo>
                    <a:pt x="106459" y="15892"/>
                  </a:lnTo>
                  <a:lnTo>
                    <a:pt x="106425" y="15926"/>
                  </a:lnTo>
                  <a:lnTo>
                    <a:pt x="106425" y="15959"/>
                  </a:lnTo>
                  <a:lnTo>
                    <a:pt x="106459" y="15993"/>
                  </a:lnTo>
                  <a:lnTo>
                    <a:pt x="106560" y="16027"/>
                  </a:lnTo>
                  <a:lnTo>
                    <a:pt x="106661" y="16060"/>
                  </a:lnTo>
                  <a:lnTo>
                    <a:pt x="106863" y="16027"/>
                  </a:lnTo>
                  <a:lnTo>
                    <a:pt x="106930" y="16262"/>
                  </a:lnTo>
                  <a:lnTo>
                    <a:pt x="106930" y="16296"/>
                  </a:lnTo>
                  <a:lnTo>
                    <a:pt x="106998" y="16330"/>
                  </a:lnTo>
                  <a:lnTo>
                    <a:pt x="106964" y="16969"/>
                  </a:lnTo>
                  <a:lnTo>
                    <a:pt x="106526" y="17037"/>
                  </a:lnTo>
                  <a:lnTo>
                    <a:pt x="106493" y="16767"/>
                  </a:lnTo>
                  <a:lnTo>
                    <a:pt x="106459" y="16532"/>
                  </a:lnTo>
                  <a:lnTo>
                    <a:pt x="106493" y="16431"/>
                  </a:lnTo>
                  <a:lnTo>
                    <a:pt x="106425" y="16094"/>
                  </a:lnTo>
                  <a:lnTo>
                    <a:pt x="106324" y="15757"/>
                  </a:lnTo>
                  <a:lnTo>
                    <a:pt x="106190" y="15421"/>
                  </a:lnTo>
                  <a:lnTo>
                    <a:pt x="106055" y="15118"/>
                  </a:lnTo>
                  <a:lnTo>
                    <a:pt x="105887" y="14815"/>
                  </a:lnTo>
                  <a:lnTo>
                    <a:pt x="105685" y="14512"/>
                  </a:lnTo>
                  <a:lnTo>
                    <a:pt x="105281" y="13939"/>
                  </a:lnTo>
                  <a:lnTo>
                    <a:pt x="104809" y="13434"/>
                  </a:lnTo>
                  <a:lnTo>
                    <a:pt x="104271" y="12929"/>
                  </a:lnTo>
                  <a:lnTo>
                    <a:pt x="103732" y="12458"/>
                  </a:lnTo>
                  <a:lnTo>
                    <a:pt x="103193" y="12054"/>
                  </a:lnTo>
                  <a:lnTo>
                    <a:pt x="102587" y="11583"/>
                  </a:lnTo>
                  <a:lnTo>
                    <a:pt x="101947" y="11212"/>
                  </a:lnTo>
                  <a:lnTo>
                    <a:pt x="101274" y="10876"/>
                  </a:lnTo>
                  <a:lnTo>
                    <a:pt x="100601" y="10572"/>
                  </a:lnTo>
                  <a:lnTo>
                    <a:pt x="99995" y="10337"/>
                  </a:lnTo>
                  <a:lnTo>
                    <a:pt x="99355" y="10168"/>
                  </a:lnTo>
                  <a:lnTo>
                    <a:pt x="98715" y="10000"/>
                  </a:lnTo>
                  <a:lnTo>
                    <a:pt x="98379" y="9966"/>
                  </a:lnTo>
                  <a:lnTo>
                    <a:pt x="98042" y="9933"/>
                  </a:lnTo>
                  <a:lnTo>
                    <a:pt x="98850" y="8889"/>
                  </a:lnTo>
                  <a:close/>
                  <a:moveTo>
                    <a:pt x="106324" y="19865"/>
                  </a:moveTo>
                  <a:lnTo>
                    <a:pt x="106392" y="19899"/>
                  </a:lnTo>
                  <a:lnTo>
                    <a:pt x="106324" y="20303"/>
                  </a:lnTo>
                  <a:lnTo>
                    <a:pt x="106257" y="20639"/>
                  </a:lnTo>
                  <a:lnTo>
                    <a:pt x="106190" y="20774"/>
                  </a:lnTo>
                  <a:lnTo>
                    <a:pt x="106156" y="20942"/>
                  </a:lnTo>
                  <a:lnTo>
                    <a:pt x="106055" y="20808"/>
                  </a:lnTo>
                  <a:lnTo>
                    <a:pt x="106021" y="20639"/>
                  </a:lnTo>
                  <a:lnTo>
                    <a:pt x="106021" y="20471"/>
                  </a:lnTo>
                  <a:lnTo>
                    <a:pt x="106089" y="20303"/>
                  </a:lnTo>
                  <a:lnTo>
                    <a:pt x="106190" y="20067"/>
                  </a:lnTo>
                  <a:lnTo>
                    <a:pt x="106324" y="19865"/>
                  </a:lnTo>
                  <a:close/>
                  <a:moveTo>
                    <a:pt x="91712" y="20168"/>
                  </a:moveTo>
                  <a:lnTo>
                    <a:pt x="91881" y="20202"/>
                  </a:lnTo>
                  <a:lnTo>
                    <a:pt x="91813" y="20740"/>
                  </a:lnTo>
                  <a:lnTo>
                    <a:pt x="91780" y="21313"/>
                  </a:lnTo>
                  <a:lnTo>
                    <a:pt x="91746" y="20740"/>
                  </a:lnTo>
                  <a:lnTo>
                    <a:pt x="91712" y="20168"/>
                  </a:lnTo>
                  <a:close/>
                  <a:moveTo>
                    <a:pt x="64004" y="14242"/>
                  </a:moveTo>
                  <a:lnTo>
                    <a:pt x="64004" y="14276"/>
                  </a:lnTo>
                  <a:lnTo>
                    <a:pt x="64004" y="14343"/>
                  </a:lnTo>
                  <a:lnTo>
                    <a:pt x="64239" y="14848"/>
                  </a:lnTo>
                  <a:lnTo>
                    <a:pt x="64475" y="15387"/>
                  </a:lnTo>
                  <a:lnTo>
                    <a:pt x="64643" y="15926"/>
                  </a:lnTo>
                  <a:lnTo>
                    <a:pt x="64812" y="16498"/>
                  </a:lnTo>
                  <a:lnTo>
                    <a:pt x="64913" y="17037"/>
                  </a:lnTo>
                  <a:lnTo>
                    <a:pt x="64980" y="17609"/>
                  </a:lnTo>
                  <a:lnTo>
                    <a:pt x="65014" y="18181"/>
                  </a:lnTo>
                  <a:lnTo>
                    <a:pt x="64946" y="18754"/>
                  </a:lnTo>
                  <a:lnTo>
                    <a:pt x="64879" y="19057"/>
                  </a:lnTo>
                  <a:lnTo>
                    <a:pt x="64812" y="19326"/>
                  </a:lnTo>
                  <a:lnTo>
                    <a:pt x="64711" y="19562"/>
                  </a:lnTo>
                  <a:lnTo>
                    <a:pt x="64576" y="19798"/>
                  </a:lnTo>
                  <a:lnTo>
                    <a:pt x="64441" y="20033"/>
                  </a:lnTo>
                  <a:lnTo>
                    <a:pt x="64273" y="20235"/>
                  </a:lnTo>
                  <a:lnTo>
                    <a:pt x="64105" y="20437"/>
                  </a:lnTo>
                  <a:lnTo>
                    <a:pt x="63936" y="20639"/>
                  </a:lnTo>
                  <a:lnTo>
                    <a:pt x="63499" y="20942"/>
                  </a:lnTo>
                  <a:lnTo>
                    <a:pt x="63061" y="21212"/>
                  </a:lnTo>
                  <a:lnTo>
                    <a:pt x="62556" y="21380"/>
                  </a:lnTo>
                  <a:lnTo>
                    <a:pt x="61984" y="21548"/>
                  </a:lnTo>
                  <a:lnTo>
                    <a:pt x="61445" y="21616"/>
                  </a:lnTo>
                  <a:lnTo>
                    <a:pt x="60906" y="21683"/>
                  </a:lnTo>
                  <a:lnTo>
                    <a:pt x="60334" y="21717"/>
                  </a:lnTo>
                  <a:lnTo>
                    <a:pt x="59795" y="21750"/>
                  </a:lnTo>
                  <a:lnTo>
                    <a:pt x="57573" y="21750"/>
                  </a:lnTo>
                  <a:lnTo>
                    <a:pt x="52792" y="21851"/>
                  </a:lnTo>
                  <a:lnTo>
                    <a:pt x="48045" y="21919"/>
                  </a:lnTo>
                  <a:lnTo>
                    <a:pt x="43298" y="22020"/>
                  </a:lnTo>
                  <a:lnTo>
                    <a:pt x="42961" y="21986"/>
                  </a:lnTo>
                  <a:lnTo>
                    <a:pt x="42658" y="21952"/>
                  </a:lnTo>
                  <a:lnTo>
                    <a:pt x="42355" y="21851"/>
                  </a:lnTo>
                  <a:lnTo>
                    <a:pt x="42119" y="21717"/>
                  </a:lnTo>
                  <a:lnTo>
                    <a:pt x="41884" y="21582"/>
                  </a:lnTo>
                  <a:lnTo>
                    <a:pt x="41715" y="21380"/>
                  </a:lnTo>
                  <a:lnTo>
                    <a:pt x="41513" y="21178"/>
                  </a:lnTo>
                  <a:lnTo>
                    <a:pt x="41379" y="20942"/>
                  </a:lnTo>
                  <a:lnTo>
                    <a:pt x="41244" y="20707"/>
                  </a:lnTo>
                  <a:lnTo>
                    <a:pt x="41143" y="20437"/>
                  </a:lnTo>
                  <a:lnTo>
                    <a:pt x="40941" y="19865"/>
                  </a:lnTo>
                  <a:lnTo>
                    <a:pt x="40840" y="19259"/>
                  </a:lnTo>
                  <a:lnTo>
                    <a:pt x="40739" y="18687"/>
                  </a:lnTo>
                  <a:lnTo>
                    <a:pt x="40672" y="18114"/>
                  </a:lnTo>
                  <a:lnTo>
                    <a:pt x="40672" y="17575"/>
                  </a:lnTo>
                  <a:lnTo>
                    <a:pt x="40705" y="17037"/>
                  </a:lnTo>
                  <a:lnTo>
                    <a:pt x="40739" y="16498"/>
                  </a:lnTo>
                  <a:lnTo>
                    <a:pt x="40840" y="15959"/>
                  </a:lnTo>
                  <a:lnTo>
                    <a:pt x="40941" y="15421"/>
                  </a:lnTo>
                  <a:lnTo>
                    <a:pt x="41076" y="14882"/>
                  </a:lnTo>
                  <a:lnTo>
                    <a:pt x="41210" y="14343"/>
                  </a:lnTo>
                  <a:lnTo>
                    <a:pt x="52624" y="14242"/>
                  </a:lnTo>
                  <a:close/>
                  <a:moveTo>
                    <a:pt x="89288" y="20639"/>
                  </a:moveTo>
                  <a:lnTo>
                    <a:pt x="89322" y="20774"/>
                  </a:lnTo>
                  <a:lnTo>
                    <a:pt x="89389" y="20875"/>
                  </a:lnTo>
                  <a:lnTo>
                    <a:pt x="89457" y="20942"/>
                  </a:lnTo>
                  <a:lnTo>
                    <a:pt x="89558" y="21010"/>
                  </a:lnTo>
                  <a:lnTo>
                    <a:pt x="89793" y="21043"/>
                  </a:lnTo>
                  <a:lnTo>
                    <a:pt x="89928" y="21077"/>
                  </a:lnTo>
                  <a:lnTo>
                    <a:pt x="90029" y="21043"/>
                  </a:lnTo>
                  <a:lnTo>
                    <a:pt x="89928" y="22121"/>
                  </a:lnTo>
                  <a:lnTo>
                    <a:pt x="89861" y="23232"/>
                  </a:lnTo>
                  <a:lnTo>
                    <a:pt x="89760" y="25420"/>
                  </a:lnTo>
                  <a:lnTo>
                    <a:pt x="89558" y="25521"/>
                  </a:lnTo>
                  <a:lnTo>
                    <a:pt x="89389" y="25656"/>
                  </a:lnTo>
                  <a:lnTo>
                    <a:pt x="89255" y="25790"/>
                  </a:lnTo>
                  <a:lnTo>
                    <a:pt x="89154" y="25959"/>
                  </a:lnTo>
                  <a:lnTo>
                    <a:pt x="89120" y="25790"/>
                  </a:lnTo>
                  <a:lnTo>
                    <a:pt x="89086" y="25790"/>
                  </a:lnTo>
                  <a:lnTo>
                    <a:pt x="88985" y="25117"/>
                  </a:lnTo>
                  <a:lnTo>
                    <a:pt x="88985" y="24444"/>
                  </a:lnTo>
                  <a:lnTo>
                    <a:pt x="88985" y="23770"/>
                  </a:lnTo>
                  <a:lnTo>
                    <a:pt x="89019" y="23097"/>
                  </a:lnTo>
                  <a:lnTo>
                    <a:pt x="89053" y="22255"/>
                  </a:lnTo>
                  <a:lnTo>
                    <a:pt x="89086" y="21851"/>
                  </a:lnTo>
                  <a:lnTo>
                    <a:pt x="89154" y="21447"/>
                  </a:lnTo>
                  <a:lnTo>
                    <a:pt x="89221" y="21043"/>
                  </a:lnTo>
                  <a:lnTo>
                    <a:pt x="89255" y="20841"/>
                  </a:lnTo>
                  <a:lnTo>
                    <a:pt x="89288" y="20639"/>
                  </a:lnTo>
                  <a:close/>
                  <a:moveTo>
                    <a:pt x="92015" y="20202"/>
                  </a:moveTo>
                  <a:lnTo>
                    <a:pt x="92015" y="20235"/>
                  </a:lnTo>
                  <a:lnTo>
                    <a:pt x="92015" y="20303"/>
                  </a:lnTo>
                  <a:lnTo>
                    <a:pt x="92083" y="20370"/>
                  </a:lnTo>
                  <a:lnTo>
                    <a:pt x="92015" y="21043"/>
                  </a:lnTo>
                  <a:lnTo>
                    <a:pt x="91982" y="21717"/>
                  </a:lnTo>
                  <a:lnTo>
                    <a:pt x="91914" y="23097"/>
                  </a:lnTo>
                  <a:lnTo>
                    <a:pt x="91679" y="26598"/>
                  </a:lnTo>
                  <a:lnTo>
                    <a:pt x="91645" y="26598"/>
                  </a:lnTo>
                  <a:lnTo>
                    <a:pt x="91813" y="23501"/>
                  </a:lnTo>
                  <a:lnTo>
                    <a:pt x="91914" y="21851"/>
                  </a:lnTo>
                  <a:lnTo>
                    <a:pt x="91948" y="21010"/>
                  </a:lnTo>
                  <a:lnTo>
                    <a:pt x="91948" y="20202"/>
                  </a:lnTo>
                  <a:close/>
                  <a:moveTo>
                    <a:pt x="91140" y="19865"/>
                  </a:moveTo>
                  <a:lnTo>
                    <a:pt x="91275" y="19932"/>
                  </a:lnTo>
                  <a:lnTo>
                    <a:pt x="91342" y="20000"/>
                  </a:lnTo>
                  <a:lnTo>
                    <a:pt x="91376" y="20067"/>
                  </a:lnTo>
                  <a:lnTo>
                    <a:pt x="91443" y="20235"/>
                  </a:lnTo>
                  <a:lnTo>
                    <a:pt x="91477" y="20303"/>
                  </a:lnTo>
                  <a:lnTo>
                    <a:pt x="91544" y="20303"/>
                  </a:lnTo>
                  <a:lnTo>
                    <a:pt x="91510" y="21818"/>
                  </a:lnTo>
                  <a:lnTo>
                    <a:pt x="91443" y="23333"/>
                  </a:lnTo>
                  <a:lnTo>
                    <a:pt x="91275" y="26329"/>
                  </a:lnTo>
                  <a:lnTo>
                    <a:pt x="91241" y="26363"/>
                  </a:lnTo>
                  <a:lnTo>
                    <a:pt x="91207" y="26363"/>
                  </a:lnTo>
                  <a:lnTo>
                    <a:pt x="91106" y="26531"/>
                  </a:lnTo>
                  <a:lnTo>
                    <a:pt x="91005" y="26666"/>
                  </a:lnTo>
                  <a:lnTo>
                    <a:pt x="91005" y="26666"/>
                  </a:lnTo>
                  <a:lnTo>
                    <a:pt x="91106" y="23501"/>
                  </a:lnTo>
                  <a:lnTo>
                    <a:pt x="91174" y="21683"/>
                  </a:lnTo>
                  <a:lnTo>
                    <a:pt x="91174" y="20774"/>
                  </a:lnTo>
                  <a:lnTo>
                    <a:pt x="91140" y="19865"/>
                  </a:lnTo>
                  <a:close/>
                  <a:moveTo>
                    <a:pt x="91039" y="19865"/>
                  </a:moveTo>
                  <a:lnTo>
                    <a:pt x="90972" y="20707"/>
                  </a:lnTo>
                  <a:lnTo>
                    <a:pt x="90938" y="21548"/>
                  </a:lnTo>
                  <a:lnTo>
                    <a:pt x="90938" y="23232"/>
                  </a:lnTo>
                  <a:lnTo>
                    <a:pt x="90770" y="26733"/>
                  </a:lnTo>
                  <a:lnTo>
                    <a:pt x="90669" y="26733"/>
                  </a:lnTo>
                  <a:lnTo>
                    <a:pt x="90568" y="26700"/>
                  </a:lnTo>
                  <a:lnTo>
                    <a:pt x="90366" y="26598"/>
                  </a:lnTo>
                  <a:lnTo>
                    <a:pt x="90231" y="26497"/>
                  </a:lnTo>
                  <a:lnTo>
                    <a:pt x="90130" y="26396"/>
                  </a:lnTo>
                  <a:lnTo>
                    <a:pt x="89928" y="26161"/>
                  </a:lnTo>
                  <a:lnTo>
                    <a:pt x="89995" y="25588"/>
                  </a:lnTo>
                  <a:lnTo>
                    <a:pt x="90063" y="25521"/>
                  </a:lnTo>
                  <a:lnTo>
                    <a:pt x="90063" y="25454"/>
                  </a:lnTo>
                  <a:lnTo>
                    <a:pt x="90029" y="25386"/>
                  </a:lnTo>
                  <a:lnTo>
                    <a:pt x="90130" y="24141"/>
                  </a:lnTo>
                  <a:lnTo>
                    <a:pt x="90231" y="22895"/>
                  </a:lnTo>
                  <a:lnTo>
                    <a:pt x="90298" y="21649"/>
                  </a:lnTo>
                  <a:lnTo>
                    <a:pt x="90298" y="21043"/>
                  </a:lnTo>
                  <a:lnTo>
                    <a:pt x="90298" y="20437"/>
                  </a:lnTo>
                  <a:lnTo>
                    <a:pt x="90568" y="20168"/>
                  </a:lnTo>
                  <a:lnTo>
                    <a:pt x="90837" y="19966"/>
                  </a:lnTo>
                  <a:lnTo>
                    <a:pt x="90938" y="19899"/>
                  </a:lnTo>
                  <a:lnTo>
                    <a:pt x="91039" y="19865"/>
                  </a:lnTo>
                  <a:close/>
                  <a:moveTo>
                    <a:pt x="92756" y="19798"/>
                  </a:moveTo>
                  <a:lnTo>
                    <a:pt x="92891" y="19831"/>
                  </a:lnTo>
                  <a:lnTo>
                    <a:pt x="93059" y="19899"/>
                  </a:lnTo>
                  <a:lnTo>
                    <a:pt x="93227" y="20000"/>
                  </a:lnTo>
                  <a:lnTo>
                    <a:pt x="93396" y="20168"/>
                  </a:lnTo>
                  <a:lnTo>
                    <a:pt x="93429" y="20404"/>
                  </a:lnTo>
                  <a:lnTo>
                    <a:pt x="93396" y="20639"/>
                  </a:lnTo>
                  <a:lnTo>
                    <a:pt x="93396" y="21144"/>
                  </a:lnTo>
                  <a:lnTo>
                    <a:pt x="93328" y="23265"/>
                  </a:lnTo>
                  <a:lnTo>
                    <a:pt x="93295" y="24343"/>
                  </a:lnTo>
                  <a:lnTo>
                    <a:pt x="93261" y="25420"/>
                  </a:lnTo>
                  <a:lnTo>
                    <a:pt x="93261" y="25959"/>
                  </a:lnTo>
                  <a:lnTo>
                    <a:pt x="93194" y="26531"/>
                  </a:lnTo>
                  <a:lnTo>
                    <a:pt x="93126" y="26767"/>
                  </a:lnTo>
                  <a:lnTo>
                    <a:pt x="93025" y="26935"/>
                  </a:lnTo>
                  <a:lnTo>
                    <a:pt x="92857" y="27036"/>
                  </a:lnTo>
                  <a:lnTo>
                    <a:pt x="92655" y="27104"/>
                  </a:lnTo>
                  <a:lnTo>
                    <a:pt x="92453" y="27104"/>
                  </a:lnTo>
                  <a:lnTo>
                    <a:pt x="92251" y="27070"/>
                  </a:lnTo>
                  <a:lnTo>
                    <a:pt x="92015" y="27036"/>
                  </a:lnTo>
                  <a:lnTo>
                    <a:pt x="91847" y="26935"/>
                  </a:lnTo>
                  <a:lnTo>
                    <a:pt x="91881" y="26902"/>
                  </a:lnTo>
                  <a:lnTo>
                    <a:pt x="91881" y="26834"/>
                  </a:lnTo>
                  <a:lnTo>
                    <a:pt x="92116" y="23366"/>
                  </a:lnTo>
                  <a:lnTo>
                    <a:pt x="92251" y="21784"/>
                  </a:lnTo>
                  <a:lnTo>
                    <a:pt x="92285" y="21010"/>
                  </a:lnTo>
                  <a:lnTo>
                    <a:pt x="92318" y="20202"/>
                  </a:lnTo>
                  <a:lnTo>
                    <a:pt x="92352" y="20168"/>
                  </a:lnTo>
                  <a:lnTo>
                    <a:pt x="92419" y="20000"/>
                  </a:lnTo>
                  <a:lnTo>
                    <a:pt x="92520" y="19899"/>
                  </a:lnTo>
                  <a:lnTo>
                    <a:pt x="92655" y="19831"/>
                  </a:lnTo>
                  <a:lnTo>
                    <a:pt x="92756" y="19798"/>
                  </a:lnTo>
                  <a:close/>
                  <a:moveTo>
                    <a:pt x="90467" y="14444"/>
                  </a:moveTo>
                  <a:lnTo>
                    <a:pt x="90265" y="14781"/>
                  </a:lnTo>
                  <a:lnTo>
                    <a:pt x="90096" y="15118"/>
                  </a:lnTo>
                  <a:lnTo>
                    <a:pt x="89962" y="15522"/>
                  </a:lnTo>
                  <a:lnTo>
                    <a:pt x="89827" y="15926"/>
                  </a:lnTo>
                  <a:lnTo>
                    <a:pt x="89659" y="16767"/>
                  </a:lnTo>
                  <a:lnTo>
                    <a:pt x="89524" y="17542"/>
                  </a:lnTo>
                  <a:lnTo>
                    <a:pt x="89423" y="18249"/>
                  </a:lnTo>
                  <a:lnTo>
                    <a:pt x="89356" y="18990"/>
                  </a:lnTo>
                  <a:lnTo>
                    <a:pt x="89322" y="19730"/>
                  </a:lnTo>
                  <a:lnTo>
                    <a:pt x="89356" y="20471"/>
                  </a:lnTo>
                  <a:lnTo>
                    <a:pt x="89288" y="20505"/>
                  </a:lnTo>
                  <a:lnTo>
                    <a:pt x="89288" y="20572"/>
                  </a:lnTo>
                  <a:lnTo>
                    <a:pt x="89288" y="20606"/>
                  </a:lnTo>
                  <a:lnTo>
                    <a:pt x="89255" y="20505"/>
                  </a:lnTo>
                  <a:lnTo>
                    <a:pt x="89086" y="20774"/>
                  </a:lnTo>
                  <a:lnTo>
                    <a:pt x="88952" y="21077"/>
                  </a:lnTo>
                  <a:lnTo>
                    <a:pt x="88884" y="21414"/>
                  </a:lnTo>
                  <a:lnTo>
                    <a:pt x="88817" y="21750"/>
                  </a:lnTo>
                  <a:lnTo>
                    <a:pt x="88783" y="22457"/>
                  </a:lnTo>
                  <a:lnTo>
                    <a:pt x="88783" y="23097"/>
                  </a:lnTo>
                  <a:lnTo>
                    <a:pt x="88750" y="23871"/>
                  </a:lnTo>
                  <a:lnTo>
                    <a:pt x="88716" y="24679"/>
                  </a:lnTo>
                  <a:lnTo>
                    <a:pt x="88750" y="25083"/>
                  </a:lnTo>
                  <a:lnTo>
                    <a:pt x="88783" y="25487"/>
                  </a:lnTo>
                  <a:lnTo>
                    <a:pt x="88851" y="25858"/>
                  </a:lnTo>
                  <a:lnTo>
                    <a:pt x="88952" y="26262"/>
                  </a:lnTo>
                  <a:lnTo>
                    <a:pt x="88985" y="26295"/>
                  </a:lnTo>
                  <a:lnTo>
                    <a:pt x="88918" y="26598"/>
                  </a:lnTo>
                  <a:lnTo>
                    <a:pt x="88851" y="26868"/>
                  </a:lnTo>
                  <a:lnTo>
                    <a:pt x="88716" y="27137"/>
                  </a:lnTo>
                  <a:lnTo>
                    <a:pt x="88548" y="27407"/>
                  </a:lnTo>
                  <a:lnTo>
                    <a:pt x="88413" y="27036"/>
                  </a:lnTo>
                  <a:lnTo>
                    <a:pt x="88278" y="26666"/>
                  </a:lnTo>
                  <a:lnTo>
                    <a:pt x="88211" y="26262"/>
                  </a:lnTo>
                  <a:lnTo>
                    <a:pt x="88177" y="25858"/>
                  </a:lnTo>
                  <a:lnTo>
                    <a:pt x="88110" y="25083"/>
                  </a:lnTo>
                  <a:lnTo>
                    <a:pt x="88076" y="24275"/>
                  </a:lnTo>
                  <a:lnTo>
                    <a:pt x="88009" y="22558"/>
                  </a:lnTo>
                  <a:lnTo>
                    <a:pt x="88009" y="21717"/>
                  </a:lnTo>
                  <a:lnTo>
                    <a:pt x="88043" y="20841"/>
                  </a:lnTo>
                  <a:lnTo>
                    <a:pt x="88110" y="20000"/>
                  </a:lnTo>
                  <a:lnTo>
                    <a:pt x="88211" y="19192"/>
                  </a:lnTo>
                  <a:lnTo>
                    <a:pt x="88346" y="18350"/>
                  </a:lnTo>
                  <a:lnTo>
                    <a:pt x="88514" y="17542"/>
                  </a:lnTo>
                  <a:lnTo>
                    <a:pt x="88750" y="16734"/>
                  </a:lnTo>
                  <a:lnTo>
                    <a:pt x="89053" y="15959"/>
                  </a:lnTo>
                  <a:lnTo>
                    <a:pt x="89389" y="15185"/>
                  </a:lnTo>
                  <a:lnTo>
                    <a:pt x="89726" y="14444"/>
                  </a:lnTo>
                  <a:close/>
                  <a:moveTo>
                    <a:pt x="99692" y="22558"/>
                  </a:moveTo>
                  <a:lnTo>
                    <a:pt x="99826" y="22626"/>
                  </a:lnTo>
                  <a:lnTo>
                    <a:pt x="99961" y="22727"/>
                  </a:lnTo>
                  <a:lnTo>
                    <a:pt x="100096" y="22861"/>
                  </a:lnTo>
                  <a:lnTo>
                    <a:pt x="100230" y="23030"/>
                  </a:lnTo>
                  <a:lnTo>
                    <a:pt x="100264" y="23198"/>
                  </a:lnTo>
                  <a:lnTo>
                    <a:pt x="100264" y="23366"/>
                  </a:lnTo>
                  <a:lnTo>
                    <a:pt x="100230" y="23737"/>
                  </a:lnTo>
                  <a:lnTo>
                    <a:pt x="100264" y="23804"/>
                  </a:lnTo>
                  <a:lnTo>
                    <a:pt x="100331" y="23838"/>
                  </a:lnTo>
                  <a:lnTo>
                    <a:pt x="99860" y="24309"/>
                  </a:lnTo>
                  <a:lnTo>
                    <a:pt x="99389" y="24780"/>
                  </a:lnTo>
                  <a:lnTo>
                    <a:pt x="98547" y="25790"/>
                  </a:lnTo>
                  <a:lnTo>
                    <a:pt x="97907" y="26464"/>
                  </a:lnTo>
                  <a:lnTo>
                    <a:pt x="97200" y="27104"/>
                  </a:lnTo>
                  <a:lnTo>
                    <a:pt x="96527" y="27710"/>
                  </a:lnTo>
                  <a:lnTo>
                    <a:pt x="95887" y="28383"/>
                  </a:lnTo>
                  <a:lnTo>
                    <a:pt x="95584" y="28383"/>
                  </a:lnTo>
                  <a:lnTo>
                    <a:pt x="95450" y="28349"/>
                  </a:lnTo>
                  <a:lnTo>
                    <a:pt x="95349" y="28282"/>
                  </a:lnTo>
                  <a:lnTo>
                    <a:pt x="95180" y="28080"/>
                  </a:lnTo>
                  <a:lnTo>
                    <a:pt x="95012" y="27878"/>
                  </a:lnTo>
                  <a:lnTo>
                    <a:pt x="94978" y="27811"/>
                  </a:lnTo>
                  <a:lnTo>
                    <a:pt x="94945" y="27710"/>
                  </a:lnTo>
                  <a:lnTo>
                    <a:pt x="94945" y="27508"/>
                  </a:lnTo>
                  <a:lnTo>
                    <a:pt x="95012" y="27339"/>
                  </a:lnTo>
                  <a:lnTo>
                    <a:pt x="95147" y="27137"/>
                  </a:lnTo>
                  <a:lnTo>
                    <a:pt x="95416" y="26801"/>
                  </a:lnTo>
                  <a:lnTo>
                    <a:pt x="95652" y="26531"/>
                  </a:lnTo>
                  <a:lnTo>
                    <a:pt x="96931" y="24949"/>
                  </a:lnTo>
                  <a:lnTo>
                    <a:pt x="97604" y="24208"/>
                  </a:lnTo>
                  <a:lnTo>
                    <a:pt x="98278" y="23467"/>
                  </a:lnTo>
                  <a:lnTo>
                    <a:pt x="98682" y="23063"/>
                  </a:lnTo>
                  <a:lnTo>
                    <a:pt x="98884" y="22861"/>
                  </a:lnTo>
                  <a:lnTo>
                    <a:pt x="99119" y="22693"/>
                  </a:lnTo>
                  <a:lnTo>
                    <a:pt x="99254" y="22626"/>
                  </a:lnTo>
                  <a:lnTo>
                    <a:pt x="99389" y="22558"/>
                  </a:lnTo>
                  <a:close/>
                  <a:moveTo>
                    <a:pt x="100870" y="23905"/>
                  </a:moveTo>
                  <a:lnTo>
                    <a:pt x="100971" y="23972"/>
                  </a:lnTo>
                  <a:lnTo>
                    <a:pt x="98648" y="26464"/>
                  </a:lnTo>
                  <a:lnTo>
                    <a:pt x="97402" y="27743"/>
                  </a:lnTo>
                  <a:lnTo>
                    <a:pt x="96796" y="28383"/>
                  </a:lnTo>
                  <a:lnTo>
                    <a:pt x="96258" y="29090"/>
                  </a:lnTo>
                  <a:lnTo>
                    <a:pt x="96123" y="28989"/>
                  </a:lnTo>
                  <a:lnTo>
                    <a:pt x="96022" y="28922"/>
                  </a:lnTo>
                  <a:lnTo>
                    <a:pt x="96022" y="28888"/>
                  </a:lnTo>
                  <a:lnTo>
                    <a:pt x="96359" y="28652"/>
                  </a:lnTo>
                  <a:lnTo>
                    <a:pt x="96695" y="28383"/>
                  </a:lnTo>
                  <a:lnTo>
                    <a:pt x="96998" y="28080"/>
                  </a:lnTo>
                  <a:lnTo>
                    <a:pt x="97301" y="27777"/>
                  </a:lnTo>
                  <a:lnTo>
                    <a:pt x="97874" y="27137"/>
                  </a:lnTo>
                  <a:lnTo>
                    <a:pt x="98446" y="26497"/>
                  </a:lnTo>
                  <a:lnTo>
                    <a:pt x="99624" y="25184"/>
                  </a:lnTo>
                  <a:lnTo>
                    <a:pt x="100230" y="24511"/>
                  </a:lnTo>
                  <a:lnTo>
                    <a:pt x="100870" y="23905"/>
                  </a:lnTo>
                  <a:close/>
                  <a:moveTo>
                    <a:pt x="101308" y="24511"/>
                  </a:moveTo>
                  <a:lnTo>
                    <a:pt x="101409" y="24780"/>
                  </a:lnTo>
                  <a:lnTo>
                    <a:pt x="101510" y="25016"/>
                  </a:lnTo>
                  <a:lnTo>
                    <a:pt x="101543" y="25252"/>
                  </a:lnTo>
                  <a:lnTo>
                    <a:pt x="101038" y="25790"/>
                  </a:lnTo>
                  <a:lnTo>
                    <a:pt x="100466" y="26295"/>
                  </a:lnTo>
                  <a:lnTo>
                    <a:pt x="99321" y="27339"/>
                  </a:lnTo>
                  <a:lnTo>
                    <a:pt x="98783" y="27878"/>
                  </a:lnTo>
                  <a:lnTo>
                    <a:pt x="98244" y="28417"/>
                  </a:lnTo>
                  <a:lnTo>
                    <a:pt x="97806" y="29023"/>
                  </a:lnTo>
                  <a:lnTo>
                    <a:pt x="97604" y="29326"/>
                  </a:lnTo>
                  <a:lnTo>
                    <a:pt x="97402" y="29629"/>
                  </a:lnTo>
                  <a:lnTo>
                    <a:pt x="96965" y="29561"/>
                  </a:lnTo>
                  <a:lnTo>
                    <a:pt x="96763" y="29494"/>
                  </a:lnTo>
                  <a:lnTo>
                    <a:pt x="96594" y="29393"/>
                  </a:lnTo>
                  <a:lnTo>
                    <a:pt x="96931" y="29090"/>
                  </a:lnTo>
                  <a:lnTo>
                    <a:pt x="97234" y="28787"/>
                  </a:lnTo>
                  <a:lnTo>
                    <a:pt x="97840" y="28147"/>
                  </a:lnTo>
                  <a:lnTo>
                    <a:pt x="98412" y="27508"/>
                  </a:lnTo>
                  <a:lnTo>
                    <a:pt x="98985" y="26868"/>
                  </a:lnTo>
                  <a:lnTo>
                    <a:pt x="100129" y="25689"/>
                  </a:lnTo>
                  <a:lnTo>
                    <a:pt x="101308" y="24511"/>
                  </a:lnTo>
                  <a:close/>
                  <a:moveTo>
                    <a:pt x="101274" y="25858"/>
                  </a:moveTo>
                  <a:lnTo>
                    <a:pt x="101308" y="25891"/>
                  </a:lnTo>
                  <a:lnTo>
                    <a:pt x="101442" y="26026"/>
                  </a:lnTo>
                  <a:lnTo>
                    <a:pt x="101611" y="26093"/>
                  </a:lnTo>
                  <a:lnTo>
                    <a:pt x="101813" y="26127"/>
                  </a:lnTo>
                  <a:lnTo>
                    <a:pt x="101981" y="26093"/>
                  </a:lnTo>
                  <a:lnTo>
                    <a:pt x="101678" y="26666"/>
                  </a:lnTo>
                  <a:lnTo>
                    <a:pt x="101308" y="27205"/>
                  </a:lnTo>
                  <a:lnTo>
                    <a:pt x="100870" y="27710"/>
                  </a:lnTo>
                  <a:lnTo>
                    <a:pt x="100432" y="28181"/>
                  </a:lnTo>
                  <a:lnTo>
                    <a:pt x="99456" y="29191"/>
                  </a:lnTo>
                  <a:lnTo>
                    <a:pt x="98783" y="29797"/>
                  </a:lnTo>
                  <a:lnTo>
                    <a:pt x="98547" y="29999"/>
                  </a:lnTo>
                  <a:lnTo>
                    <a:pt x="98345" y="30100"/>
                  </a:lnTo>
                  <a:lnTo>
                    <a:pt x="98345" y="29864"/>
                  </a:lnTo>
                  <a:lnTo>
                    <a:pt x="98379" y="29831"/>
                  </a:lnTo>
                  <a:lnTo>
                    <a:pt x="98379" y="29763"/>
                  </a:lnTo>
                  <a:lnTo>
                    <a:pt x="98345" y="29696"/>
                  </a:lnTo>
                  <a:lnTo>
                    <a:pt x="98244" y="29460"/>
                  </a:lnTo>
                  <a:lnTo>
                    <a:pt x="98210" y="29393"/>
                  </a:lnTo>
                  <a:lnTo>
                    <a:pt x="98109" y="29292"/>
                  </a:lnTo>
                  <a:lnTo>
                    <a:pt x="98042" y="29225"/>
                  </a:lnTo>
                  <a:lnTo>
                    <a:pt x="97941" y="29191"/>
                  </a:lnTo>
                  <a:lnTo>
                    <a:pt x="98682" y="28383"/>
                  </a:lnTo>
                  <a:lnTo>
                    <a:pt x="99456" y="27575"/>
                  </a:lnTo>
                  <a:lnTo>
                    <a:pt x="100365" y="26733"/>
                  </a:lnTo>
                  <a:lnTo>
                    <a:pt x="100836" y="26295"/>
                  </a:lnTo>
                  <a:lnTo>
                    <a:pt x="101274" y="25858"/>
                  </a:lnTo>
                  <a:close/>
                  <a:moveTo>
                    <a:pt x="106930" y="17171"/>
                  </a:moveTo>
                  <a:lnTo>
                    <a:pt x="106930" y="18114"/>
                  </a:lnTo>
                  <a:lnTo>
                    <a:pt x="106897" y="19023"/>
                  </a:lnTo>
                  <a:lnTo>
                    <a:pt x="106863" y="19495"/>
                  </a:lnTo>
                  <a:lnTo>
                    <a:pt x="106829" y="19932"/>
                  </a:lnTo>
                  <a:lnTo>
                    <a:pt x="106728" y="20404"/>
                  </a:lnTo>
                  <a:lnTo>
                    <a:pt x="106627" y="20841"/>
                  </a:lnTo>
                  <a:lnTo>
                    <a:pt x="106425" y="21380"/>
                  </a:lnTo>
                  <a:lnTo>
                    <a:pt x="106190" y="21919"/>
                  </a:lnTo>
                  <a:lnTo>
                    <a:pt x="105954" y="22457"/>
                  </a:lnTo>
                  <a:lnTo>
                    <a:pt x="105685" y="22996"/>
                  </a:lnTo>
                  <a:lnTo>
                    <a:pt x="105382" y="23535"/>
                  </a:lnTo>
                  <a:lnTo>
                    <a:pt x="105079" y="24040"/>
                  </a:lnTo>
                  <a:lnTo>
                    <a:pt x="104405" y="25016"/>
                  </a:lnTo>
                  <a:lnTo>
                    <a:pt x="104069" y="25487"/>
                  </a:lnTo>
                  <a:lnTo>
                    <a:pt x="103698" y="25925"/>
                  </a:lnTo>
                  <a:lnTo>
                    <a:pt x="102890" y="26801"/>
                  </a:lnTo>
                  <a:lnTo>
                    <a:pt x="102015" y="27642"/>
                  </a:lnTo>
                  <a:lnTo>
                    <a:pt x="101173" y="28450"/>
                  </a:lnTo>
                  <a:lnTo>
                    <a:pt x="100298" y="29225"/>
                  </a:lnTo>
                  <a:lnTo>
                    <a:pt x="99422" y="29965"/>
                  </a:lnTo>
                  <a:lnTo>
                    <a:pt x="98513" y="30672"/>
                  </a:lnTo>
                  <a:lnTo>
                    <a:pt x="97571" y="31346"/>
                  </a:lnTo>
                  <a:lnTo>
                    <a:pt x="97571" y="31177"/>
                  </a:lnTo>
                  <a:lnTo>
                    <a:pt x="97604" y="31043"/>
                  </a:lnTo>
                  <a:lnTo>
                    <a:pt x="97705" y="30740"/>
                  </a:lnTo>
                  <a:lnTo>
                    <a:pt x="97874" y="30403"/>
                  </a:lnTo>
                  <a:lnTo>
                    <a:pt x="98109" y="30134"/>
                  </a:lnTo>
                  <a:lnTo>
                    <a:pt x="98109" y="30201"/>
                  </a:lnTo>
                  <a:lnTo>
                    <a:pt x="98109" y="30268"/>
                  </a:lnTo>
                  <a:lnTo>
                    <a:pt x="98143" y="30302"/>
                  </a:lnTo>
                  <a:lnTo>
                    <a:pt x="98210" y="30336"/>
                  </a:lnTo>
                  <a:lnTo>
                    <a:pt x="98311" y="30302"/>
                  </a:lnTo>
                  <a:lnTo>
                    <a:pt x="98345" y="30235"/>
                  </a:lnTo>
                  <a:lnTo>
                    <a:pt x="98480" y="30235"/>
                  </a:lnTo>
                  <a:lnTo>
                    <a:pt x="98581" y="30167"/>
                  </a:lnTo>
                  <a:lnTo>
                    <a:pt x="98783" y="29999"/>
                  </a:lnTo>
                  <a:lnTo>
                    <a:pt x="100230" y="28619"/>
                  </a:lnTo>
                  <a:lnTo>
                    <a:pt x="100803" y="28080"/>
                  </a:lnTo>
                  <a:lnTo>
                    <a:pt x="101341" y="27474"/>
                  </a:lnTo>
                  <a:lnTo>
                    <a:pt x="101577" y="27171"/>
                  </a:lnTo>
                  <a:lnTo>
                    <a:pt x="101813" y="26834"/>
                  </a:lnTo>
                  <a:lnTo>
                    <a:pt x="102015" y="26497"/>
                  </a:lnTo>
                  <a:lnTo>
                    <a:pt x="102183" y="26127"/>
                  </a:lnTo>
                  <a:lnTo>
                    <a:pt x="102217" y="26060"/>
                  </a:lnTo>
                  <a:lnTo>
                    <a:pt x="102183" y="25992"/>
                  </a:lnTo>
                  <a:lnTo>
                    <a:pt x="102419" y="25858"/>
                  </a:lnTo>
                  <a:lnTo>
                    <a:pt x="102654" y="25656"/>
                  </a:lnTo>
                  <a:lnTo>
                    <a:pt x="102857" y="25454"/>
                  </a:lnTo>
                  <a:lnTo>
                    <a:pt x="103092" y="25218"/>
                  </a:lnTo>
                  <a:lnTo>
                    <a:pt x="103732" y="24410"/>
                  </a:lnTo>
                  <a:lnTo>
                    <a:pt x="104405" y="23669"/>
                  </a:lnTo>
                  <a:lnTo>
                    <a:pt x="104742" y="23265"/>
                  </a:lnTo>
                  <a:lnTo>
                    <a:pt x="105079" y="22895"/>
                  </a:lnTo>
                  <a:lnTo>
                    <a:pt x="105348" y="22491"/>
                  </a:lnTo>
                  <a:lnTo>
                    <a:pt x="105617" y="22053"/>
                  </a:lnTo>
                  <a:lnTo>
                    <a:pt x="105819" y="21616"/>
                  </a:lnTo>
                  <a:lnTo>
                    <a:pt x="105988" y="21144"/>
                  </a:lnTo>
                  <a:lnTo>
                    <a:pt x="106055" y="21144"/>
                  </a:lnTo>
                  <a:lnTo>
                    <a:pt x="106156" y="21111"/>
                  </a:lnTo>
                  <a:lnTo>
                    <a:pt x="106190" y="21111"/>
                  </a:lnTo>
                  <a:lnTo>
                    <a:pt x="106190" y="21144"/>
                  </a:lnTo>
                  <a:lnTo>
                    <a:pt x="106223" y="21111"/>
                  </a:lnTo>
                  <a:lnTo>
                    <a:pt x="106358" y="20976"/>
                  </a:lnTo>
                  <a:lnTo>
                    <a:pt x="106425" y="20774"/>
                  </a:lnTo>
                  <a:lnTo>
                    <a:pt x="106493" y="20370"/>
                  </a:lnTo>
                  <a:lnTo>
                    <a:pt x="106560" y="20033"/>
                  </a:lnTo>
                  <a:lnTo>
                    <a:pt x="106526" y="19697"/>
                  </a:lnTo>
                  <a:lnTo>
                    <a:pt x="106560" y="19663"/>
                  </a:lnTo>
                  <a:lnTo>
                    <a:pt x="106526" y="19596"/>
                  </a:lnTo>
                  <a:lnTo>
                    <a:pt x="106560" y="18990"/>
                  </a:lnTo>
                  <a:lnTo>
                    <a:pt x="106594" y="18417"/>
                  </a:lnTo>
                  <a:lnTo>
                    <a:pt x="106627" y="17845"/>
                  </a:lnTo>
                  <a:lnTo>
                    <a:pt x="106627" y="17508"/>
                  </a:lnTo>
                  <a:lnTo>
                    <a:pt x="106560" y="17239"/>
                  </a:lnTo>
                  <a:lnTo>
                    <a:pt x="106930" y="17171"/>
                  </a:lnTo>
                  <a:close/>
                  <a:moveTo>
                    <a:pt x="1" y="1"/>
                  </a:moveTo>
                  <a:lnTo>
                    <a:pt x="607" y="1011"/>
                  </a:lnTo>
                  <a:lnTo>
                    <a:pt x="1246" y="2021"/>
                  </a:lnTo>
                  <a:lnTo>
                    <a:pt x="2559" y="3974"/>
                  </a:lnTo>
                  <a:lnTo>
                    <a:pt x="4175" y="6263"/>
                  </a:lnTo>
                  <a:lnTo>
                    <a:pt x="5792" y="8519"/>
                  </a:lnTo>
                  <a:lnTo>
                    <a:pt x="7408" y="10640"/>
                  </a:lnTo>
                  <a:lnTo>
                    <a:pt x="9091" y="12727"/>
                  </a:lnTo>
                  <a:lnTo>
                    <a:pt x="9394" y="13098"/>
                  </a:lnTo>
                  <a:lnTo>
                    <a:pt x="9764" y="13468"/>
                  </a:lnTo>
                  <a:lnTo>
                    <a:pt x="10101" y="13805"/>
                  </a:lnTo>
                  <a:lnTo>
                    <a:pt x="10505" y="14074"/>
                  </a:lnTo>
                  <a:lnTo>
                    <a:pt x="10943" y="14343"/>
                  </a:lnTo>
                  <a:lnTo>
                    <a:pt x="11380" y="14512"/>
                  </a:lnTo>
                  <a:lnTo>
                    <a:pt x="11616" y="14579"/>
                  </a:lnTo>
                  <a:lnTo>
                    <a:pt x="11852" y="14646"/>
                  </a:lnTo>
                  <a:lnTo>
                    <a:pt x="12357" y="14646"/>
                  </a:lnTo>
                  <a:lnTo>
                    <a:pt x="12357" y="14747"/>
                  </a:lnTo>
                  <a:lnTo>
                    <a:pt x="12390" y="14781"/>
                  </a:lnTo>
                  <a:lnTo>
                    <a:pt x="12424" y="14781"/>
                  </a:lnTo>
                  <a:lnTo>
                    <a:pt x="19090" y="14714"/>
                  </a:lnTo>
                  <a:lnTo>
                    <a:pt x="25723" y="14613"/>
                  </a:lnTo>
                  <a:lnTo>
                    <a:pt x="32389" y="14478"/>
                  </a:lnTo>
                  <a:lnTo>
                    <a:pt x="39056" y="14377"/>
                  </a:lnTo>
                  <a:lnTo>
                    <a:pt x="41008" y="14343"/>
                  </a:lnTo>
                  <a:lnTo>
                    <a:pt x="40806" y="14882"/>
                  </a:lnTo>
                  <a:lnTo>
                    <a:pt x="40672" y="15454"/>
                  </a:lnTo>
                  <a:lnTo>
                    <a:pt x="40537" y="16027"/>
                  </a:lnTo>
                  <a:lnTo>
                    <a:pt x="40470" y="16599"/>
                  </a:lnTo>
                  <a:lnTo>
                    <a:pt x="40436" y="17171"/>
                  </a:lnTo>
                  <a:lnTo>
                    <a:pt x="40436" y="17744"/>
                  </a:lnTo>
                  <a:lnTo>
                    <a:pt x="40470" y="18350"/>
                  </a:lnTo>
                  <a:lnTo>
                    <a:pt x="40503" y="18922"/>
                  </a:lnTo>
                  <a:lnTo>
                    <a:pt x="40571" y="19360"/>
                  </a:lnTo>
                  <a:lnTo>
                    <a:pt x="40672" y="19831"/>
                  </a:lnTo>
                  <a:lnTo>
                    <a:pt x="40806" y="20303"/>
                  </a:lnTo>
                  <a:lnTo>
                    <a:pt x="40975" y="20740"/>
                  </a:lnTo>
                  <a:lnTo>
                    <a:pt x="41177" y="21178"/>
                  </a:lnTo>
                  <a:lnTo>
                    <a:pt x="41446" y="21548"/>
                  </a:lnTo>
                  <a:lnTo>
                    <a:pt x="41614" y="21717"/>
                  </a:lnTo>
                  <a:lnTo>
                    <a:pt x="41783" y="21851"/>
                  </a:lnTo>
                  <a:lnTo>
                    <a:pt x="41985" y="21986"/>
                  </a:lnTo>
                  <a:lnTo>
                    <a:pt x="42187" y="22121"/>
                  </a:lnTo>
                  <a:lnTo>
                    <a:pt x="42389" y="22188"/>
                  </a:lnTo>
                  <a:lnTo>
                    <a:pt x="42624" y="22255"/>
                  </a:lnTo>
                  <a:lnTo>
                    <a:pt x="42860" y="22289"/>
                  </a:lnTo>
                  <a:lnTo>
                    <a:pt x="43567" y="22289"/>
                  </a:lnTo>
                  <a:lnTo>
                    <a:pt x="44038" y="22255"/>
                  </a:lnTo>
                  <a:lnTo>
                    <a:pt x="46968" y="22222"/>
                  </a:lnTo>
                  <a:lnTo>
                    <a:pt x="52792" y="22087"/>
                  </a:lnTo>
                  <a:lnTo>
                    <a:pt x="58347" y="21986"/>
                  </a:lnTo>
                  <a:lnTo>
                    <a:pt x="59526" y="21986"/>
                  </a:lnTo>
                  <a:lnTo>
                    <a:pt x="60738" y="21952"/>
                  </a:lnTo>
                  <a:lnTo>
                    <a:pt x="61310" y="21919"/>
                  </a:lnTo>
                  <a:lnTo>
                    <a:pt x="61916" y="21818"/>
                  </a:lnTo>
                  <a:lnTo>
                    <a:pt x="62489" y="21683"/>
                  </a:lnTo>
                  <a:lnTo>
                    <a:pt x="63061" y="21515"/>
                  </a:lnTo>
                  <a:lnTo>
                    <a:pt x="63499" y="21313"/>
                  </a:lnTo>
                  <a:lnTo>
                    <a:pt x="63903" y="21043"/>
                  </a:lnTo>
                  <a:lnTo>
                    <a:pt x="64239" y="20740"/>
                  </a:lnTo>
                  <a:lnTo>
                    <a:pt x="64542" y="20370"/>
                  </a:lnTo>
                  <a:lnTo>
                    <a:pt x="64778" y="19966"/>
                  </a:lnTo>
                  <a:lnTo>
                    <a:pt x="64980" y="19562"/>
                  </a:lnTo>
                  <a:lnTo>
                    <a:pt x="65115" y="19091"/>
                  </a:lnTo>
                  <a:lnTo>
                    <a:pt x="65216" y="18619"/>
                  </a:lnTo>
                  <a:lnTo>
                    <a:pt x="65283" y="18047"/>
                  </a:lnTo>
                  <a:lnTo>
                    <a:pt x="65283" y="17474"/>
                  </a:lnTo>
                  <a:lnTo>
                    <a:pt x="65182" y="16936"/>
                  </a:lnTo>
                  <a:lnTo>
                    <a:pt x="65081" y="16363"/>
                  </a:lnTo>
                  <a:lnTo>
                    <a:pt x="64913" y="15825"/>
                  </a:lnTo>
                  <a:lnTo>
                    <a:pt x="64711" y="15286"/>
                  </a:lnTo>
                  <a:lnTo>
                    <a:pt x="64239" y="14242"/>
                  </a:lnTo>
                  <a:lnTo>
                    <a:pt x="71848" y="14242"/>
                  </a:lnTo>
                  <a:lnTo>
                    <a:pt x="77774" y="14276"/>
                  </a:lnTo>
                  <a:lnTo>
                    <a:pt x="89625" y="14444"/>
                  </a:lnTo>
                  <a:lnTo>
                    <a:pt x="89389" y="14747"/>
                  </a:lnTo>
                  <a:lnTo>
                    <a:pt x="89187" y="15118"/>
                  </a:lnTo>
                  <a:lnTo>
                    <a:pt x="88985" y="15454"/>
                  </a:lnTo>
                  <a:lnTo>
                    <a:pt x="88817" y="15825"/>
                  </a:lnTo>
                  <a:lnTo>
                    <a:pt x="88514" y="16599"/>
                  </a:lnTo>
                  <a:lnTo>
                    <a:pt x="88278" y="17373"/>
                  </a:lnTo>
                  <a:lnTo>
                    <a:pt x="88110" y="18181"/>
                  </a:lnTo>
                  <a:lnTo>
                    <a:pt x="87975" y="18990"/>
                  </a:lnTo>
                  <a:lnTo>
                    <a:pt x="87874" y="19798"/>
                  </a:lnTo>
                  <a:lnTo>
                    <a:pt x="87773" y="20572"/>
                  </a:lnTo>
                  <a:lnTo>
                    <a:pt x="87740" y="21582"/>
                  </a:lnTo>
                  <a:lnTo>
                    <a:pt x="87740" y="22558"/>
                  </a:lnTo>
                  <a:lnTo>
                    <a:pt x="87773" y="23568"/>
                  </a:lnTo>
                  <a:lnTo>
                    <a:pt x="87841" y="24545"/>
                  </a:lnTo>
                  <a:lnTo>
                    <a:pt x="87874" y="25353"/>
                  </a:lnTo>
                  <a:lnTo>
                    <a:pt x="87942" y="26161"/>
                  </a:lnTo>
                  <a:lnTo>
                    <a:pt x="88043" y="26565"/>
                  </a:lnTo>
                  <a:lnTo>
                    <a:pt x="88110" y="26935"/>
                  </a:lnTo>
                  <a:lnTo>
                    <a:pt x="88245" y="27339"/>
                  </a:lnTo>
                  <a:lnTo>
                    <a:pt x="88413" y="27676"/>
                  </a:lnTo>
                  <a:lnTo>
                    <a:pt x="88480" y="27710"/>
                  </a:lnTo>
                  <a:lnTo>
                    <a:pt x="88514" y="27743"/>
                  </a:lnTo>
                  <a:lnTo>
                    <a:pt x="88581" y="27743"/>
                  </a:lnTo>
                  <a:lnTo>
                    <a:pt x="88615" y="27710"/>
                  </a:lnTo>
                  <a:lnTo>
                    <a:pt x="88851" y="27407"/>
                  </a:lnTo>
                  <a:lnTo>
                    <a:pt x="89053" y="27036"/>
                  </a:lnTo>
                  <a:lnTo>
                    <a:pt x="89154" y="26700"/>
                  </a:lnTo>
                  <a:lnTo>
                    <a:pt x="89187" y="26497"/>
                  </a:lnTo>
                  <a:lnTo>
                    <a:pt x="89221" y="26295"/>
                  </a:lnTo>
                  <a:lnTo>
                    <a:pt x="89255" y="26295"/>
                  </a:lnTo>
                  <a:lnTo>
                    <a:pt x="89255" y="26262"/>
                  </a:lnTo>
                  <a:lnTo>
                    <a:pt x="89288" y="26228"/>
                  </a:lnTo>
                  <a:lnTo>
                    <a:pt x="89255" y="26194"/>
                  </a:lnTo>
                  <a:lnTo>
                    <a:pt x="89288" y="26093"/>
                  </a:lnTo>
                  <a:lnTo>
                    <a:pt x="89356" y="25992"/>
                  </a:lnTo>
                  <a:lnTo>
                    <a:pt x="89457" y="25858"/>
                  </a:lnTo>
                  <a:lnTo>
                    <a:pt x="89591" y="25757"/>
                  </a:lnTo>
                  <a:lnTo>
                    <a:pt x="89726" y="25723"/>
                  </a:lnTo>
                  <a:lnTo>
                    <a:pt x="89692" y="26228"/>
                  </a:lnTo>
                  <a:lnTo>
                    <a:pt x="89692" y="26295"/>
                  </a:lnTo>
                  <a:lnTo>
                    <a:pt x="89726" y="26329"/>
                  </a:lnTo>
                  <a:lnTo>
                    <a:pt x="89827" y="26329"/>
                  </a:lnTo>
                  <a:lnTo>
                    <a:pt x="89995" y="26565"/>
                  </a:lnTo>
                  <a:lnTo>
                    <a:pt x="90197" y="26733"/>
                  </a:lnTo>
                  <a:lnTo>
                    <a:pt x="90433" y="26868"/>
                  </a:lnTo>
                  <a:lnTo>
                    <a:pt x="90669" y="26969"/>
                  </a:lnTo>
                  <a:lnTo>
                    <a:pt x="90770" y="26969"/>
                  </a:lnTo>
                  <a:lnTo>
                    <a:pt x="90770" y="27171"/>
                  </a:lnTo>
                  <a:lnTo>
                    <a:pt x="90770" y="27205"/>
                  </a:lnTo>
                  <a:lnTo>
                    <a:pt x="90803" y="27238"/>
                  </a:lnTo>
                  <a:lnTo>
                    <a:pt x="90871" y="27272"/>
                  </a:lnTo>
                  <a:lnTo>
                    <a:pt x="90972" y="27238"/>
                  </a:lnTo>
                  <a:lnTo>
                    <a:pt x="91005" y="27205"/>
                  </a:lnTo>
                  <a:lnTo>
                    <a:pt x="91005" y="27171"/>
                  </a:lnTo>
                  <a:lnTo>
                    <a:pt x="91005" y="26935"/>
                  </a:lnTo>
                  <a:lnTo>
                    <a:pt x="91140" y="26868"/>
                  </a:lnTo>
                  <a:lnTo>
                    <a:pt x="91241" y="26767"/>
                  </a:lnTo>
                  <a:lnTo>
                    <a:pt x="91241" y="26834"/>
                  </a:lnTo>
                  <a:lnTo>
                    <a:pt x="91308" y="26868"/>
                  </a:lnTo>
                  <a:lnTo>
                    <a:pt x="91679" y="26868"/>
                  </a:lnTo>
                  <a:lnTo>
                    <a:pt x="91679" y="26902"/>
                  </a:lnTo>
                  <a:lnTo>
                    <a:pt x="91712" y="26935"/>
                  </a:lnTo>
                  <a:lnTo>
                    <a:pt x="91746" y="26935"/>
                  </a:lnTo>
                  <a:lnTo>
                    <a:pt x="91914" y="27104"/>
                  </a:lnTo>
                  <a:lnTo>
                    <a:pt x="92116" y="27238"/>
                  </a:lnTo>
                  <a:lnTo>
                    <a:pt x="92285" y="27306"/>
                  </a:lnTo>
                  <a:lnTo>
                    <a:pt x="92487" y="27339"/>
                  </a:lnTo>
                  <a:lnTo>
                    <a:pt x="92689" y="27339"/>
                  </a:lnTo>
                  <a:lnTo>
                    <a:pt x="92891" y="27238"/>
                  </a:lnTo>
                  <a:lnTo>
                    <a:pt x="93059" y="27104"/>
                  </a:lnTo>
                  <a:lnTo>
                    <a:pt x="93194" y="26935"/>
                  </a:lnTo>
                  <a:lnTo>
                    <a:pt x="93295" y="26801"/>
                  </a:lnTo>
                  <a:lnTo>
                    <a:pt x="93328" y="26632"/>
                  </a:lnTo>
                  <a:lnTo>
                    <a:pt x="93396" y="26329"/>
                  </a:lnTo>
                  <a:lnTo>
                    <a:pt x="93429" y="25992"/>
                  </a:lnTo>
                  <a:lnTo>
                    <a:pt x="93429" y="25656"/>
                  </a:lnTo>
                  <a:lnTo>
                    <a:pt x="93530" y="23265"/>
                  </a:lnTo>
                  <a:lnTo>
                    <a:pt x="93598" y="21144"/>
                  </a:lnTo>
                  <a:lnTo>
                    <a:pt x="93631" y="20740"/>
                  </a:lnTo>
                  <a:lnTo>
                    <a:pt x="93631" y="20336"/>
                  </a:lnTo>
                  <a:lnTo>
                    <a:pt x="93631" y="20134"/>
                  </a:lnTo>
                  <a:lnTo>
                    <a:pt x="93598" y="19966"/>
                  </a:lnTo>
                  <a:lnTo>
                    <a:pt x="93530" y="19764"/>
                  </a:lnTo>
                  <a:lnTo>
                    <a:pt x="93463" y="19596"/>
                  </a:lnTo>
                  <a:lnTo>
                    <a:pt x="93328" y="19461"/>
                  </a:lnTo>
                  <a:lnTo>
                    <a:pt x="93160" y="19394"/>
                  </a:lnTo>
                  <a:lnTo>
                    <a:pt x="93025" y="19360"/>
                  </a:lnTo>
                  <a:lnTo>
                    <a:pt x="92857" y="19394"/>
                  </a:lnTo>
                  <a:lnTo>
                    <a:pt x="92722" y="19495"/>
                  </a:lnTo>
                  <a:lnTo>
                    <a:pt x="92554" y="19596"/>
                  </a:lnTo>
                  <a:lnTo>
                    <a:pt x="92285" y="19831"/>
                  </a:lnTo>
                  <a:lnTo>
                    <a:pt x="92251" y="19798"/>
                  </a:lnTo>
                  <a:lnTo>
                    <a:pt x="92217" y="19798"/>
                  </a:lnTo>
                  <a:lnTo>
                    <a:pt x="92184" y="19831"/>
                  </a:lnTo>
                  <a:lnTo>
                    <a:pt x="92150" y="19865"/>
                  </a:lnTo>
                  <a:lnTo>
                    <a:pt x="92150" y="19932"/>
                  </a:lnTo>
                  <a:lnTo>
                    <a:pt x="91914" y="19966"/>
                  </a:lnTo>
                  <a:lnTo>
                    <a:pt x="91679" y="19966"/>
                  </a:lnTo>
                  <a:lnTo>
                    <a:pt x="91645" y="19932"/>
                  </a:lnTo>
                  <a:lnTo>
                    <a:pt x="91578" y="19932"/>
                  </a:lnTo>
                  <a:lnTo>
                    <a:pt x="91544" y="19966"/>
                  </a:lnTo>
                  <a:lnTo>
                    <a:pt x="91510" y="19899"/>
                  </a:lnTo>
                  <a:lnTo>
                    <a:pt x="91342" y="19764"/>
                  </a:lnTo>
                  <a:lnTo>
                    <a:pt x="91241" y="19663"/>
                  </a:lnTo>
                  <a:lnTo>
                    <a:pt x="91140" y="19663"/>
                  </a:lnTo>
                  <a:lnTo>
                    <a:pt x="90904" y="19730"/>
                  </a:lnTo>
                  <a:lnTo>
                    <a:pt x="90669" y="19865"/>
                  </a:lnTo>
                  <a:lnTo>
                    <a:pt x="90433" y="20033"/>
                  </a:lnTo>
                  <a:lnTo>
                    <a:pt x="90265" y="20235"/>
                  </a:lnTo>
                  <a:lnTo>
                    <a:pt x="90231" y="20202"/>
                  </a:lnTo>
                  <a:lnTo>
                    <a:pt x="90164" y="20202"/>
                  </a:lnTo>
                  <a:lnTo>
                    <a:pt x="90130" y="20235"/>
                  </a:lnTo>
                  <a:lnTo>
                    <a:pt x="90063" y="20808"/>
                  </a:lnTo>
                  <a:lnTo>
                    <a:pt x="89659" y="20808"/>
                  </a:lnTo>
                  <a:lnTo>
                    <a:pt x="89591" y="20740"/>
                  </a:lnTo>
                  <a:lnTo>
                    <a:pt x="89625" y="19899"/>
                  </a:lnTo>
                  <a:lnTo>
                    <a:pt x="89659" y="19057"/>
                  </a:lnTo>
                  <a:lnTo>
                    <a:pt x="89692" y="18215"/>
                  </a:lnTo>
                  <a:lnTo>
                    <a:pt x="89827" y="17340"/>
                  </a:lnTo>
                  <a:lnTo>
                    <a:pt x="89962" y="16633"/>
                  </a:lnTo>
                  <a:lnTo>
                    <a:pt x="90130" y="15892"/>
                  </a:lnTo>
                  <a:lnTo>
                    <a:pt x="90366" y="15185"/>
                  </a:lnTo>
                  <a:lnTo>
                    <a:pt x="90467" y="14815"/>
                  </a:lnTo>
                  <a:lnTo>
                    <a:pt x="90500" y="14478"/>
                  </a:lnTo>
                  <a:lnTo>
                    <a:pt x="90500" y="14444"/>
                  </a:lnTo>
                  <a:lnTo>
                    <a:pt x="92756" y="14478"/>
                  </a:lnTo>
                  <a:lnTo>
                    <a:pt x="92992" y="14545"/>
                  </a:lnTo>
                  <a:lnTo>
                    <a:pt x="93497" y="14545"/>
                  </a:lnTo>
                  <a:lnTo>
                    <a:pt x="93732" y="14512"/>
                  </a:lnTo>
                  <a:lnTo>
                    <a:pt x="93901" y="14512"/>
                  </a:lnTo>
                  <a:lnTo>
                    <a:pt x="93968" y="14478"/>
                  </a:lnTo>
                  <a:lnTo>
                    <a:pt x="94002" y="14411"/>
                  </a:lnTo>
                  <a:lnTo>
                    <a:pt x="94271" y="14276"/>
                  </a:lnTo>
                  <a:lnTo>
                    <a:pt x="94507" y="14141"/>
                  </a:lnTo>
                  <a:lnTo>
                    <a:pt x="94743" y="13973"/>
                  </a:lnTo>
                  <a:lnTo>
                    <a:pt x="94978" y="13771"/>
                  </a:lnTo>
                  <a:lnTo>
                    <a:pt x="95382" y="13367"/>
                  </a:lnTo>
                  <a:lnTo>
                    <a:pt x="95753" y="12929"/>
                  </a:lnTo>
                  <a:lnTo>
                    <a:pt x="96325" y="12155"/>
                  </a:lnTo>
                  <a:lnTo>
                    <a:pt x="96392" y="12155"/>
                  </a:lnTo>
                  <a:lnTo>
                    <a:pt x="96426" y="12121"/>
                  </a:lnTo>
                  <a:lnTo>
                    <a:pt x="96426" y="12054"/>
                  </a:lnTo>
                  <a:lnTo>
                    <a:pt x="97907" y="10135"/>
                  </a:lnTo>
                  <a:lnTo>
                    <a:pt x="98446" y="10303"/>
                  </a:lnTo>
                  <a:lnTo>
                    <a:pt x="98985" y="10404"/>
                  </a:lnTo>
                  <a:lnTo>
                    <a:pt x="99557" y="10505"/>
                  </a:lnTo>
                  <a:lnTo>
                    <a:pt x="100096" y="10640"/>
                  </a:lnTo>
                  <a:lnTo>
                    <a:pt x="100769" y="10876"/>
                  </a:lnTo>
                  <a:lnTo>
                    <a:pt x="101442" y="11179"/>
                  </a:lnTo>
                  <a:lnTo>
                    <a:pt x="102082" y="11549"/>
                  </a:lnTo>
                  <a:lnTo>
                    <a:pt x="102722" y="11953"/>
                  </a:lnTo>
                  <a:lnTo>
                    <a:pt x="103294" y="12391"/>
                  </a:lnTo>
                  <a:lnTo>
                    <a:pt x="103867" y="12862"/>
                  </a:lnTo>
                  <a:lnTo>
                    <a:pt x="104405" y="13367"/>
                  </a:lnTo>
                  <a:lnTo>
                    <a:pt x="104910" y="13906"/>
                  </a:lnTo>
                  <a:lnTo>
                    <a:pt x="105382" y="14512"/>
                  </a:lnTo>
                  <a:lnTo>
                    <a:pt x="105584" y="14815"/>
                  </a:lnTo>
                  <a:lnTo>
                    <a:pt x="105752" y="15118"/>
                  </a:lnTo>
                  <a:lnTo>
                    <a:pt x="105920" y="15454"/>
                  </a:lnTo>
                  <a:lnTo>
                    <a:pt x="106055" y="15791"/>
                  </a:lnTo>
                  <a:lnTo>
                    <a:pt x="106156" y="16128"/>
                  </a:lnTo>
                  <a:lnTo>
                    <a:pt x="106223" y="16498"/>
                  </a:lnTo>
                  <a:lnTo>
                    <a:pt x="106257" y="16565"/>
                  </a:lnTo>
                  <a:lnTo>
                    <a:pt x="106291" y="16599"/>
                  </a:lnTo>
                  <a:lnTo>
                    <a:pt x="106291" y="16902"/>
                  </a:lnTo>
                  <a:lnTo>
                    <a:pt x="106324" y="17171"/>
                  </a:lnTo>
                  <a:lnTo>
                    <a:pt x="106358" y="17239"/>
                  </a:lnTo>
                  <a:lnTo>
                    <a:pt x="106425" y="17272"/>
                  </a:lnTo>
                  <a:lnTo>
                    <a:pt x="106392" y="17542"/>
                  </a:lnTo>
                  <a:lnTo>
                    <a:pt x="106392" y="17878"/>
                  </a:lnTo>
                  <a:lnTo>
                    <a:pt x="106425" y="18417"/>
                  </a:lnTo>
                  <a:lnTo>
                    <a:pt x="106392" y="19023"/>
                  </a:lnTo>
                  <a:lnTo>
                    <a:pt x="106324" y="19596"/>
                  </a:lnTo>
                  <a:lnTo>
                    <a:pt x="106223" y="19663"/>
                  </a:lnTo>
                  <a:lnTo>
                    <a:pt x="106156" y="19730"/>
                  </a:lnTo>
                  <a:lnTo>
                    <a:pt x="105988" y="19966"/>
                  </a:lnTo>
                  <a:lnTo>
                    <a:pt x="105887" y="20202"/>
                  </a:lnTo>
                  <a:lnTo>
                    <a:pt x="105819" y="20404"/>
                  </a:lnTo>
                  <a:lnTo>
                    <a:pt x="105786" y="20673"/>
                  </a:lnTo>
                  <a:lnTo>
                    <a:pt x="105786" y="20808"/>
                  </a:lnTo>
                  <a:lnTo>
                    <a:pt x="105853" y="20976"/>
                  </a:lnTo>
                  <a:lnTo>
                    <a:pt x="105718" y="21313"/>
                  </a:lnTo>
                  <a:lnTo>
                    <a:pt x="105550" y="21683"/>
                  </a:lnTo>
                  <a:lnTo>
                    <a:pt x="105382" y="21986"/>
                  </a:lnTo>
                  <a:lnTo>
                    <a:pt x="105180" y="22323"/>
                  </a:lnTo>
                  <a:lnTo>
                    <a:pt x="104742" y="22929"/>
                  </a:lnTo>
                  <a:lnTo>
                    <a:pt x="104237" y="23501"/>
                  </a:lnTo>
                  <a:lnTo>
                    <a:pt x="103059" y="24814"/>
                  </a:lnTo>
                  <a:lnTo>
                    <a:pt x="102722" y="25184"/>
                  </a:lnTo>
                  <a:lnTo>
                    <a:pt x="102553" y="25420"/>
                  </a:lnTo>
                  <a:lnTo>
                    <a:pt x="102351" y="25622"/>
                  </a:lnTo>
                  <a:lnTo>
                    <a:pt x="102116" y="25757"/>
                  </a:lnTo>
                  <a:lnTo>
                    <a:pt x="101880" y="25858"/>
                  </a:lnTo>
                  <a:lnTo>
                    <a:pt x="101745" y="25891"/>
                  </a:lnTo>
                  <a:lnTo>
                    <a:pt x="101644" y="25891"/>
                  </a:lnTo>
                  <a:lnTo>
                    <a:pt x="101510" y="25858"/>
                  </a:lnTo>
                  <a:lnTo>
                    <a:pt x="101375" y="25790"/>
                  </a:lnTo>
                  <a:lnTo>
                    <a:pt x="101341" y="25790"/>
                  </a:lnTo>
                  <a:lnTo>
                    <a:pt x="101712" y="25420"/>
                  </a:lnTo>
                  <a:lnTo>
                    <a:pt x="101779" y="25386"/>
                  </a:lnTo>
                  <a:lnTo>
                    <a:pt x="101813" y="25319"/>
                  </a:lnTo>
                  <a:lnTo>
                    <a:pt x="101813" y="25285"/>
                  </a:lnTo>
                  <a:lnTo>
                    <a:pt x="101813" y="25252"/>
                  </a:lnTo>
                  <a:lnTo>
                    <a:pt x="101813" y="25218"/>
                  </a:lnTo>
                  <a:lnTo>
                    <a:pt x="101712" y="24881"/>
                  </a:lnTo>
                  <a:lnTo>
                    <a:pt x="101577" y="24545"/>
                  </a:lnTo>
                  <a:lnTo>
                    <a:pt x="101476" y="24343"/>
                  </a:lnTo>
                  <a:lnTo>
                    <a:pt x="101510" y="24309"/>
                  </a:lnTo>
                  <a:lnTo>
                    <a:pt x="101543" y="24275"/>
                  </a:lnTo>
                  <a:lnTo>
                    <a:pt x="101510" y="24208"/>
                  </a:lnTo>
                  <a:lnTo>
                    <a:pt x="101442" y="24174"/>
                  </a:lnTo>
                  <a:lnTo>
                    <a:pt x="101375" y="24208"/>
                  </a:lnTo>
                  <a:lnTo>
                    <a:pt x="101308" y="24141"/>
                  </a:lnTo>
                  <a:lnTo>
                    <a:pt x="101207" y="24141"/>
                  </a:lnTo>
                  <a:lnTo>
                    <a:pt x="101173" y="24174"/>
                  </a:lnTo>
                  <a:lnTo>
                    <a:pt x="101173" y="24208"/>
                  </a:lnTo>
                  <a:lnTo>
                    <a:pt x="101207" y="24242"/>
                  </a:lnTo>
                  <a:lnTo>
                    <a:pt x="101207" y="24275"/>
                  </a:lnTo>
                  <a:lnTo>
                    <a:pt x="101207" y="24309"/>
                  </a:lnTo>
                  <a:lnTo>
                    <a:pt x="101240" y="24343"/>
                  </a:lnTo>
                  <a:lnTo>
                    <a:pt x="100062" y="25555"/>
                  </a:lnTo>
                  <a:lnTo>
                    <a:pt x="98884" y="26733"/>
                  </a:lnTo>
                  <a:lnTo>
                    <a:pt x="97638" y="28013"/>
                  </a:lnTo>
                  <a:lnTo>
                    <a:pt x="97066" y="28652"/>
                  </a:lnTo>
                  <a:lnTo>
                    <a:pt x="96796" y="28989"/>
                  </a:lnTo>
                  <a:lnTo>
                    <a:pt x="96561" y="29359"/>
                  </a:lnTo>
                  <a:lnTo>
                    <a:pt x="96325" y="29191"/>
                  </a:lnTo>
                  <a:lnTo>
                    <a:pt x="96998" y="28585"/>
                  </a:lnTo>
                  <a:lnTo>
                    <a:pt x="97604" y="27912"/>
                  </a:lnTo>
                  <a:lnTo>
                    <a:pt x="98816" y="26598"/>
                  </a:lnTo>
                  <a:lnTo>
                    <a:pt x="101308" y="23871"/>
                  </a:lnTo>
                  <a:lnTo>
                    <a:pt x="101341" y="23804"/>
                  </a:lnTo>
                  <a:lnTo>
                    <a:pt x="101308" y="23770"/>
                  </a:lnTo>
                  <a:lnTo>
                    <a:pt x="101240" y="23737"/>
                  </a:lnTo>
                  <a:lnTo>
                    <a:pt x="101173" y="23770"/>
                  </a:lnTo>
                  <a:lnTo>
                    <a:pt x="101072" y="23871"/>
                  </a:lnTo>
                  <a:lnTo>
                    <a:pt x="101005" y="23770"/>
                  </a:lnTo>
                  <a:lnTo>
                    <a:pt x="101106" y="23669"/>
                  </a:lnTo>
                  <a:lnTo>
                    <a:pt x="101139" y="23636"/>
                  </a:lnTo>
                  <a:lnTo>
                    <a:pt x="101139" y="23602"/>
                  </a:lnTo>
                  <a:lnTo>
                    <a:pt x="101072" y="23602"/>
                  </a:lnTo>
                  <a:lnTo>
                    <a:pt x="100971" y="23703"/>
                  </a:lnTo>
                  <a:lnTo>
                    <a:pt x="100870" y="23568"/>
                  </a:lnTo>
                  <a:lnTo>
                    <a:pt x="100803" y="23501"/>
                  </a:lnTo>
                  <a:lnTo>
                    <a:pt x="100735" y="23535"/>
                  </a:lnTo>
                  <a:lnTo>
                    <a:pt x="100466" y="23737"/>
                  </a:lnTo>
                  <a:lnTo>
                    <a:pt x="100466" y="23501"/>
                  </a:lnTo>
                  <a:lnTo>
                    <a:pt x="100466" y="23232"/>
                  </a:lnTo>
                  <a:lnTo>
                    <a:pt x="100399" y="22962"/>
                  </a:lnTo>
                  <a:lnTo>
                    <a:pt x="100331" y="22727"/>
                  </a:lnTo>
                  <a:lnTo>
                    <a:pt x="100230" y="22525"/>
                  </a:lnTo>
                  <a:lnTo>
                    <a:pt x="100129" y="22457"/>
                  </a:lnTo>
                  <a:lnTo>
                    <a:pt x="100062" y="22390"/>
                  </a:lnTo>
                  <a:lnTo>
                    <a:pt x="99961" y="22323"/>
                  </a:lnTo>
                  <a:lnTo>
                    <a:pt x="99826" y="22289"/>
                  </a:lnTo>
                  <a:lnTo>
                    <a:pt x="99557" y="22289"/>
                  </a:lnTo>
                  <a:lnTo>
                    <a:pt x="99220" y="22390"/>
                  </a:lnTo>
                  <a:lnTo>
                    <a:pt x="98951" y="22525"/>
                  </a:lnTo>
                  <a:lnTo>
                    <a:pt x="98715" y="22727"/>
                  </a:lnTo>
                  <a:lnTo>
                    <a:pt x="98480" y="22929"/>
                  </a:lnTo>
                  <a:lnTo>
                    <a:pt x="97672" y="23737"/>
                  </a:lnTo>
                  <a:lnTo>
                    <a:pt x="96931" y="24612"/>
                  </a:lnTo>
                  <a:lnTo>
                    <a:pt x="96291" y="25386"/>
                  </a:lnTo>
                  <a:lnTo>
                    <a:pt x="95652" y="26161"/>
                  </a:lnTo>
                  <a:lnTo>
                    <a:pt x="95147" y="26767"/>
                  </a:lnTo>
                  <a:lnTo>
                    <a:pt x="94911" y="27070"/>
                  </a:lnTo>
                  <a:lnTo>
                    <a:pt x="94810" y="27272"/>
                  </a:lnTo>
                  <a:lnTo>
                    <a:pt x="94743" y="27440"/>
                  </a:lnTo>
                  <a:lnTo>
                    <a:pt x="94709" y="27541"/>
                  </a:lnTo>
                  <a:lnTo>
                    <a:pt x="94709" y="27676"/>
                  </a:lnTo>
                  <a:lnTo>
                    <a:pt x="94743" y="27777"/>
                  </a:lnTo>
                  <a:lnTo>
                    <a:pt x="94776" y="27912"/>
                  </a:lnTo>
                  <a:lnTo>
                    <a:pt x="94911" y="28114"/>
                  </a:lnTo>
                  <a:lnTo>
                    <a:pt x="95046" y="28316"/>
                  </a:lnTo>
                  <a:lnTo>
                    <a:pt x="95248" y="28484"/>
                  </a:lnTo>
                  <a:lnTo>
                    <a:pt x="95416" y="28585"/>
                  </a:lnTo>
                  <a:lnTo>
                    <a:pt x="95584" y="28619"/>
                  </a:lnTo>
                  <a:lnTo>
                    <a:pt x="95786" y="28585"/>
                  </a:lnTo>
                  <a:lnTo>
                    <a:pt x="95854" y="28585"/>
                  </a:lnTo>
                  <a:lnTo>
                    <a:pt x="95854" y="28551"/>
                  </a:lnTo>
                  <a:lnTo>
                    <a:pt x="95887" y="28551"/>
                  </a:lnTo>
                  <a:lnTo>
                    <a:pt x="95921" y="28518"/>
                  </a:lnTo>
                  <a:lnTo>
                    <a:pt x="96628" y="27945"/>
                  </a:lnTo>
                  <a:lnTo>
                    <a:pt x="97268" y="27339"/>
                  </a:lnTo>
                  <a:lnTo>
                    <a:pt x="97907" y="26733"/>
                  </a:lnTo>
                  <a:lnTo>
                    <a:pt x="98513" y="26093"/>
                  </a:lnTo>
                  <a:lnTo>
                    <a:pt x="99119" y="25386"/>
                  </a:lnTo>
                  <a:lnTo>
                    <a:pt x="99725" y="24713"/>
                  </a:lnTo>
                  <a:lnTo>
                    <a:pt x="99995" y="24376"/>
                  </a:lnTo>
                  <a:lnTo>
                    <a:pt x="100331" y="24073"/>
                  </a:lnTo>
                  <a:lnTo>
                    <a:pt x="100500" y="23939"/>
                  </a:lnTo>
                  <a:lnTo>
                    <a:pt x="100601" y="23838"/>
                  </a:lnTo>
                  <a:lnTo>
                    <a:pt x="100702" y="23838"/>
                  </a:lnTo>
                  <a:lnTo>
                    <a:pt x="100803" y="23871"/>
                  </a:lnTo>
                  <a:lnTo>
                    <a:pt x="100230" y="24444"/>
                  </a:lnTo>
                  <a:lnTo>
                    <a:pt x="99658" y="25050"/>
                  </a:lnTo>
                  <a:lnTo>
                    <a:pt x="98513" y="26262"/>
                  </a:lnTo>
                  <a:lnTo>
                    <a:pt x="97907" y="26935"/>
                  </a:lnTo>
                  <a:lnTo>
                    <a:pt x="97268" y="27609"/>
                  </a:lnTo>
                  <a:lnTo>
                    <a:pt x="96965" y="27912"/>
                  </a:lnTo>
                  <a:lnTo>
                    <a:pt x="96628" y="28215"/>
                  </a:lnTo>
                  <a:lnTo>
                    <a:pt x="96291" y="28518"/>
                  </a:lnTo>
                  <a:lnTo>
                    <a:pt x="95955" y="28821"/>
                  </a:lnTo>
                  <a:lnTo>
                    <a:pt x="95955" y="28787"/>
                  </a:lnTo>
                  <a:lnTo>
                    <a:pt x="95921" y="28686"/>
                  </a:lnTo>
                  <a:lnTo>
                    <a:pt x="95887" y="28686"/>
                  </a:lnTo>
                  <a:lnTo>
                    <a:pt x="95887" y="28652"/>
                  </a:lnTo>
                  <a:lnTo>
                    <a:pt x="95820" y="28652"/>
                  </a:lnTo>
                  <a:lnTo>
                    <a:pt x="95753" y="28686"/>
                  </a:lnTo>
                  <a:lnTo>
                    <a:pt x="95753" y="28753"/>
                  </a:lnTo>
                  <a:lnTo>
                    <a:pt x="95820" y="28922"/>
                  </a:lnTo>
                  <a:lnTo>
                    <a:pt x="95887" y="29056"/>
                  </a:lnTo>
                  <a:lnTo>
                    <a:pt x="96022" y="29191"/>
                  </a:lnTo>
                  <a:lnTo>
                    <a:pt x="96157" y="29258"/>
                  </a:lnTo>
                  <a:lnTo>
                    <a:pt x="96224" y="29258"/>
                  </a:lnTo>
                  <a:lnTo>
                    <a:pt x="96291" y="29427"/>
                  </a:lnTo>
                  <a:lnTo>
                    <a:pt x="96392" y="29561"/>
                  </a:lnTo>
                  <a:lnTo>
                    <a:pt x="96561" y="29662"/>
                  </a:lnTo>
                  <a:lnTo>
                    <a:pt x="96729" y="29730"/>
                  </a:lnTo>
                  <a:lnTo>
                    <a:pt x="97133" y="29831"/>
                  </a:lnTo>
                  <a:lnTo>
                    <a:pt x="97436" y="29898"/>
                  </a:lnTo>
                  <a:lnTo>
                    <a:pt x="97537" y="29864"/>
                  </a:lnTo>
                  <a:lnTo>
                    <a:pt x="97571" y="29831"/>
                  </a:lnTo>
                  <a:lnTo>
                    <a:pt x="97571" y="29730"/>
                  </a:lnTo>
                  <a:lnTo>
                    <a:pt x="97503" y="29662"/>
                  </a:lnTo>
                  <a:lnTo>
                    <a:pt x="97806" y="29359"/>
                  </a:lnTo>
                  <a:lnTo>
                    <a:pt x="97975" y="29460"/>
                  </a:lnTo>
                  <a:lnTo>
                    <a:pt x="98042" y="29561"/>
                  </a:lnTo>
                  <a:lnTo>
                    <a:pt x="98076" y="29662"/>
                  </a:lnTo>
                  <a:lnTo>
                    <a:pt x="98109" y="29797"/>
                  </a:lnTo>
                  <a:lnTo>
                    <a:pt x="97941" y="30033"/>
                  </a:lnTo>
                  <a:lnTo>
                    <a:pt x="97773" y="30235"/>
                  </a:lnTo>
                  <a:lnTo>
                    <a:pt x="97604" y="30470"/>
                  </a:lnTo>
                  <a:lnTo>
                    <a:pt x="97470" y="30740"/>
                  </a:lnTo>
                  <a:lnTo>
                    <a:pt x="97402" y="30908"/>
                  </a:lnTo>
                  <a:lnTo>
                    <a:pt x="97369" y="31110"/>
                  </a:lnTo>
                  <a:lnTo>
                    <a:pt x="97369" y="31312"/>
                  </a:lnTo>
                  <a:lnTo>
                    <a:pt x="97402" y="31379"/>
                  </a:lnTo>
                  <a:lnTo>
                    <a:pt x="97470" y="31447"/>
                  </a:lnTo>
                  <a:lnTo>
                    <a:pt x="97436" y="31514"/>
                  </a:lnTo>
                  <a:lnTo>
                    <a:pt x="97470" y="31581"/>
                  </a:lnTo>
                  <a:lnTo>
                    <a:pt x="97537" y="31615"/>
                  </a:lnTo>
                  <a:lnTo>
                    <a:pt x="97604" y="31581"/>
                  </a:lnTo>
                  <a:lnTo>
                    <a:pt x="98547" y="30908"/>
                  </a:lnTo>
                  <a:lnTo>
                    <a:pt x="99490" y="30201"/>
                  </a:lnTo>
                  <a:lnTo>
                    <a:pt x="100399" y="29494"/>
                  </a:lnTo>
                  <a:lnTo>
                    <a:pt x="101274" y="28720"/>
                  </a:lnTo>
                  <a:lnTo>
                    <a:pt x="102149" y="27912"/>
                  </a:lnTo>
                  <a:lnTo>
                    <a:pt x="102958" y="27070"/>
                  </a:lnTo>
                  <a:lnTo>
                    <a:pt x="103732" y="26228"/>
                  </a:lnTo>
                  <a:lnTo>
                    <a:pt x="104473" y="25319"/>
                  </a:lnTo>
                  <a:lnTo>
                    <a:pt x="104809" y="24848"/>
                  </a:lnTo>
                  <a:lnTo>
                    <a:pt x="105146" y="24343"/>
                  </a:lnTo>
                  <a:lnTo>
                    <a:pt x="105449" y="23838"/>
                  </a:lnTo>
                  <a:lnTo>
                    <a:pt x="105752" y="23299"/>
                  </a:lnTo>
                  <a:lnTo>
                    <a:pt x="106257" y="22222"/>
                  </a:lnTo>
                  <a:lnTo>
                    <a:pt x="106728" y="21111"/>
                  </a:lnTo>
                  <a:lnTo>
                    <a:pt x="106897" y="20606"/>
                  </a:lnTo>
                  <a:lnTo>
                    <a:pt x="106998" y="20067"/>
                  </a:lnTo>
                  <a:lnTo>
                    <a:pt x="107065" y="19528"/>
                  </a:lnTo>
                  <a:lnTo>
                    <a:pt x="107099" y="18990"/>
                  </a:lnTo>
                  <a:lnTo>
                    <a:pt x="107166" y="17104"/>
                  </a:lnTo>
                  <a:lnTo>
                    <a:pt x="107166" y="17037"/>
                  </a:lnTo>
                  <a:lnTo>
                    <a:pt x="107166" y="16969"/>
                  </a:lnTo>
                  <a:lnTo>
                    <a:pt x="107132" y="16027"/>
                  </a:lnTo>
                  <a:lnTo>
                    <a:pt x="107099" y="15993"/>
                  </a:lnTo>
                  <a:lnTo>
                    <a:pt x="107031" y="15993"/>
                  </a:lnTo>
                  <a:lnTo>
                    <a:pt x="106998" y="16027"/>
                  </a:lnTo>
                  <a:lnTo>
                    <a:pt x="106998" y="15993"/>
                  </a:lnTo>
                  <a:lnTo>
                    <a:pt x="107099" y="15892"/>
                  </a:lnTo>
                  <a:lnTo>
                    <a:pt x="107132" y="15825"/>
                  </a:lnTo>
                  <a:lnTo>
                    <a:pt x="107099" y="15791"/>
                  </a:lnTo>
                  <a:lnTo>
                    <a:pt x="107031" y="15724"/>
                  </a:lnTo>
                  <a:lnTo>
                    <a:pt x="106964" y="15724"/>
                  </a:lnTo>
                  <a:lnTo>
                    <a:pt x="106829" y="15050"/>
                  </a:lnTo>
                  <a:lnTo>
                    <a:pt x="106627" y="14411"/>
                  </a:lnTo>
                  <a:lnTo>
                    <a:pt x="106392" y="13805"/>
                  </a:lnTo>
                  <a:lnTo>
                    <a:pt x="106089" y="13199"/>
                  </a:lnTo>
                  <a:lnTo>
                    <a:pt x="105752" y="12626"/>
                  </a:lnTo>
                  <a:lnTo>
                    <a:pt x="105382" y="12088"/>
                  </a:lnTo>
                  <a:lnTo>
                    <a:pt x="104944" y="11549"/>
                  </a:lnTo>
                  <a:lnTo>
                    <a:pt x="104439" y="11078"/>
                  </a:lnTo>
                  <a:lnTo>
                    <a:pt x="104170" y="10842"/>
                  </a:lnTo>
                  <a:lnTo>
                    <a:pt x="103867" y="10606"/>
                  </a:lnTo>
                  <a:lnTo>
                    <a:pt x="103261" y="10202"/>
                  </a:lnTo>
                  <a:lnTo>
                    <a:pt x="102621" y="9865"/>
                  </a:lnTo>
                  <a:lnTo>
                    <a:pt x="101981" y="9562"/>
                  </a:lnTo>
                  <a:lnTo>
                    <a:pt x="101274" y="9293"/>
                  </a:lnTo>
                  <a:lnTo>
                    <a:pt x="100500" y="9024"/>
                  </a:lnTo>
                  <a:lnTo>
                    <a:pt x="100129" y="8923"/>
                  </a:lnTo>
                  <a:lnTo>
                    <a:pt x="99725" y="8822"/>
                  </a:lnTo>
                  <a:lnTo>
                    <a:pt x="99321" y="8788"/>
                  </a:lnTo>
                  <a:lnTo>
                    <a:pt x="98951" y="8754"/>
                  </a:lnTo>
                  <a:lnTo>
                    <a:pt x="99187" y="8485"/>
                  </a:lnTo>
                  <a:lnTo>
                    <a:pt x="105718" y="1"/>
                  </a:lnTo>
                  <a:lnTo>
                    <a:pt x="105415" y="1"/>
                  </a:lnTo>
                  <a:lnTo>
                    <a:pt x="99826" y="7273"/>
                  </a:lnTo>
                  <a:lnTo>
                    <a:pt x="97739" y="9933"/>
                  </a:lnTo>
                  <a:lnTo>
                    <a:pt x="97537" y="9966"/>
                  </a:lnTo>
                  <a:lnTo>
                    <a:pt x="97672" y="10034"/>
                  </a:lnTo>
                  <a:lnTo>
                    <a:pt x="96695" y="11313"/>
                  </a:lnTo>
                  <a:lnTo>
                    <a:pt x="96224" y="11919"/>
                  </a:lnTo>
                  <a:lnTo>
                    <a:pt x="69424" y="12054"/>
                  </a:lnTo>
                  <a:lnTo>
                    <a:pt x="42624" y="12088"/>
                  </a:lnTo>
                  <a:lnTo>
                    <a:pt x="34308" y="12088"/>
                  </a:lnTo>
                  <a:lnTo>
                    <a:pt x="25959" y="12054"/>
                  </a:lnTo>
                  <a:lnTo>
                    <a:pt x="17643" y="12020"/>
                  </a:lnTo>
                  <a:lnTo>
                    <a:pt x="13502" y="12054"/>
                  </a:lnTo>
                  <a:lnTo>
                    <a:pt x="9327" y="12088"/>
                  </a:lnTo>
                  <a:lnTo>
                    <a:pt x="9259" y="12121"/>
                  </a:lnTo>
                  <a:lnTo>
                    <a:pt x="9226" y="12189"/>
                  </a:lnTo>
                  <a:lnTo>
                    <a:pt x="9259" y="12256"/>
                  </a:lnTo>
                  <a:lnTo>
                    <a:pt x="9327" y="12290"/>
                  </a:lnTo>
                  <a:lnTo>
                    <a:pt x="16027" y="12357"/>
                  </a:lnTo>
                  <a:lnTo>
                    <a:pt x="22760" y="12357"/>
                  </a:lnTo>
                  <a:lnTo>
                    <a:pt x="36194" y="12323"/>
                  </a:lnTo>
                  <a:lnTo>
                    <a:pt x="63027" y="12290"/>
                  </a:lnTo>
                  <a:lnTo>
                    <a:pt x="79558" y="12256"/>
                  </a:lnTo>
                  <a:lnTo>
                    <a:pt x="96056" y="12155"/>
                  </a:lnTo>
                  <a:lnTo>
                    <a:pt x="95584" y="12795"/>
                  </a:lnTo>
                  <a:lnTo>
                    <a:pt x="95315" y="13131"/>
                  </a:lnTo>
                  <a:lnTo>
                    <a:pt x="95046" y="13401"/>
                  </a:lnTo>
                  <a:lnTo>
                    <a:pt x="94743" y="13704"/>
                  </a:lnTo>
                  <a:lnTo>
                    <a:pt x="94439" y="13939"/>
                  </a:lnTo>
                  <a:lnTo>
                    <a:pt x="94136" y="14108"/>
                  </a:lnTo>
                  <a:lnTo>
                    <a:pt x="93800" y="14276"/>
                  </a:lnTo>
                  <a:lnTo>
                    <a:pt x="87100" y="14175"/>
                  </a:lnTo>
                  <a:lnTo>
                    <a:pt x="80366" y="14074"/>
                  </a:lnTo>
                  <a:lnTo>
                    <a:pt x="73666" y="14040"/>
                  </a:lnTo>
                  <a:lnTo>
                    <a:pt x="66966" y="14007"/>
                  </a:lnTo>
                  <a:lnTo>
                    <a:pt x="53533" y="14007"/>
                  </a:lnTo>
                  <a:lnTo>
                    <a:pt x="46833" y="14074"/>
                  </a:lnTo>
                  <a:lnTo>
                    <a:pt x="40133" y="14141"/>
                  </a:lnTo>
                  <a:lnTo>
                    <a:pt x="26295" y="14310"/>
                  </a:lnTo>
                  <a:lnTo>
                    <a:pt x="19393" y="14444"/>
                  </a:lnTo>
                  <a:lnTo>
                    <a:pt x="12458" y="14613"/>
                  </a:lnTo>
                  <a:lnTo>
                    <a:pt x="12458" y="14613"/>
                  </a:lnTo>
                  <a:lnTo>
                    <a:pt x="12491" y="14512"/>
                  </a:lnTo>
                  <a:lnTo>
                    <a:pt x="12491" y="14444"/>
                  </a:lnTo>
                  <a:lnTo>
                    <a:pt x="12458" y="14377"/>
                  </a:lnTo>
                  <a:lnTo>
                    <a:pt x="12357" y="14343"/>
                  </a:lnTo>
                  <a:lnTo>
                    <a:pt x="12087" y="14343"/>
                  </a:lnTo>
                  <a:lnTo>
                    <a:pt x="11784" y="14310"/>
                  </a:lnTo>
                  <a:lnTo>
                    <a:pt x="11549" y="14276"/>
                  </a:lnTo>
                  <a:lnTo>
                    <a:pt x="11279" y="14175"/>
                  </a:lnTo>
                  <a:lnTo>
                    <a:pt x="11044" y="14074"/>
                  </a:lnTo>
                  <a:lnTo>
                    <a:pt x="10808" y="13939"/>
                  </a:lnTo>
                  <a:lnTo>
                    <a:pt x="10337" y="13603"/>
                  </a:lnTo>
                  <a:lnTo>
                    <a:pt x="9933" y="13232"/>
                  </a:lnTo>
                  <a:lnTo>
                    <a:pt x="9562" y="12795"/>
                  </a:lnTo>
                  <a:lnTo>
                    <a:pt x="8855" y="11953"/>
                  </a:lnTo>
                  <a:lnTo>
                    <a:pt x="7206" y="9865"/>
                  </a:lnTo>
                  <a:lnTo>
                    <a:pt x="5623" y="7778"/>
                  </a:lnTo>
                  <a:lnTo>
                    <a:pt x="4108" y="5691"/>
                  </a:lnTo>
                  <a:lnTo>
                    <a:pt x="2694" y="3603"/>
                  </a:lnTo>
                  <a:lnTo>
                    <a:pt x="2088" y="2728"/>
                  </a:lnTo>
                  <a:lnTo>
                    <a:pt x="1516" y="1819"/>
                  </a:lnTo>
                  <a:lnTo>
                    <a:pt x="943" y="910"/>
                  </a:lnTo>
                  <a:lnTo>
                    <a:pt x="33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2"/>
            <p:cNvSpPr/>
            <p:nvPr/>
          </p:nvSpPr>
          <p:spPr>
            <a:xfrm>
              <a:off x="475175" y="4197475"/>
              <a:ext cx="269375" cy="75775"/>
            </a:xfrm>
            <a:custGeom>
              <a:avLst/>
              <a:gdLst/>
              <a:ahLst/>
              <a:cxnLst/>
              <a:rect l="l" t="t" r="r" b="b"/>
              <a:pathLst>
                <a:path w="10775" h="3031" extrusionOk="0">
                  <a:moveTo>
                    <a:pt x="10673" y="1"/>
                  </a:moveTo>
                  <a:lnTo>
                    <a:pt x="5320" y="1448"/>
                  </a:lnTo>
                  <a:lnTo>
                    <a:pt x="2525" y="2223"/>
                  </a:lnTo>
                  <a:lnTo>
                    <a:pt x="1246" y="2559"/>
                  </a:lnTo>
                  <a:lnTo>
                    <a:pt x="606" y="2761"/>
                  </a:lnTo>
                  <a:lnTo>
                    <a:pt x="303" y="2862"/>
                  </a:lnTo>
                  <a:lnTo>
                    <a:pt x="0" y="2997"/>
                  </a:lnTo>
                  <a:lnTo>
                    <a:pt x="0" y="3031"/>
                  </a:lnTo>
                  <a:lnTo>
                    <a:pt x="573" y="2930"/>
                  </a:lnTo>
                  <a:lnTo>
                    <a:pt x="1179" y="2795"/>
                  </a:lnTo>
                  <a:lnTo>
                    <a:pt x="2323" y="2458"/>
                  </a:lnTo>
                  <a:lnTo>
                    <a:pt x="5118" y="1684"/>
                  </a:lnTo>
                  <a:lnTo>
                    <a:pt x="10740" y="169"/>
                  </a:lnTo>
                  <a:lnTo>
                    <a:pt x="10774" y="102"/>
                  </a:lnTo>
                  <a:lnTo>
                    <a:pt x="10774" y="68"/>
                  </a:lnTo>
                  <a:lnTo>
                    <a:pt x="1074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2"/>
            <p:cNvSpPr/>
            <p:nvPr/>
          </p:nvSpPr>
          <p:spPr>
            <a:xfrm>
              <a:off x="733575" y="4522375"/>
              <a:ext cx="19375" cy="10125"/>
            </a:xfrm>
            <a:custGeom>
              <a:avLst/>
              <a:gdLst/>
              <a:ahLst/>
              <a:cxnLst/>
              <a:rect l="l" t="t" r="r" b="b"/>
              <a:pathLst>
                <a:path w="775" h="405" extrusionOk="0">
                  <a:moveTo>
                    <a:pt x="135" y="0"/>
                  </a:moveTo>
                  <a:lnTo>
                    <a:pt x="34" y="34"/>
                  </a:lnTo>
                  <a:lnTo>
                    <a:pt x="0" y="135"/>
                  </a:lnTo>
                  <a:lnTo>
                    <a:pt x="0" y="202"/>
                  </a:lnTo>
                  <a:lnTo>
                    <a:pt x="34" y="236"/>
                  </a:lnTo>
                  <a:lnTo>
                    <a:pt x="68" y="270"/>
                  </a:lnTo>
                  <a:lnTo>
                    <a:pt x="303" y="270"/>
                  </a:lnTo>
                  <a:lnTo>
                    <a:pt x="404" y="337"/>
                  </a:lnTo>
                  <a:lnTo>
                    <a:pt x="505" y="404"/>
                  </a:lnTo>
                  <a:lnTo>
                    <a:pt x="606" y="404"/>
                  </a:lnTo>
                  <a:lnTo>
                    <a:pt x="741" y="337"/>
                  </a:lnTo>
                  <a:lnTo>
                    <a:pt x="741" y="303"/>
                  </a:lnTo>
                  <a:lnTo>
                    <a:pt x="775" y="270"/>
                  </a:lnTo>
                  <a:lnTo>
                    <a:pt x="741" y="169"/>
                  </a:lnTo>
                  <a:lnTo>
                    <a:pt x="674" y="101"/>
                  </a:lnTo>
                  <a:lnTo>
                    <a:pt x="606" y="101"/>
                  </a:lnTo>
                  <a:lnTo>
                    <a:pt x="573" y="135"/>
                  </a:lnTo>
                  <a:lnTo>
                    <a:pt x="505" y="68"/>
                  </a:lnTo>
                  <a:lnTo>
                    <a:pt x="40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1440600" y="4990350"/>
              <a:ext cx="55575" cy="55575"/>
            </a:xfrm>
            <a:custGeom>
              <a:avLst/>
              <a:gdLst/>
              <a:ahLst/>
              <a:cxnLst/>
              <a:rect l="l" t="t" r="r" b="b"/>
              <a:pathLst>
                <a:path w="2223" h="2223" extrusionOk="0">
                  <a:moveTo>
                    <a:pt x="1852" y="1"/>
                  </a:moveTo>
                  <a:lnTo>
                    <a:pt x="1314" y="68"/>
                  </a:lnTo>
                  <a:lnTo>
                    <a:pt x="809" y="136"/>
                  </a:lnTo>
                  <a:lnTo>
                    <a:pt x="404" y="169"/>
                  </a:lnTo>
                  <a:lnTo>
                    <a:pt x="202" y="203"/>
                  </a:lnTo>
                  <a:lnTo>
                    <a:pt x="0" y="304"/>
                  </a:lnTo>
                  <a:lnTo>
                    <a:pt x="169" y="371"/>
                  </a:lnTo>
                  <a:lnTo>
                    <a:pt x="337" y="405"/>
                  </a:lnTo>
                  <a:lnTo>
                    <a:pt x="708" y="371"/>
                  </a:lnTo>
                  <a:lnTo>
                    <a:pt x="1246" y="304"/>
                  </a:lnTo>
                  <a:lnTo>
                    <a:pt x="1785" y="203"/>
                  </a:lnTo>
                  <a:lnTo>
                    <a:pt x="1785" y="371"/>
                  </a:lnTo>
                  <a:lnTo>
                    <a:pt x="1785" y="573"/>
                  </a:lnTo>
                  <a:lnTo>
                    <a:pt x="1886" y="944"/>
                  </a:lnTo>
                  <a:lnTo>
                    <a:pt x="1920" y="1381"/>
                  </a:lnTo>
                  <a:lnTo>
                    <a:pt x="1953" y="1617"/>
                  </a:lnTo>
                  <a:lnTo>
                    <a:pt x="2021" y="1819"/>
                  </a:lnTo>
                  <a:lnTo>
                    <a:pt x="1044" y="1954"/>
                  </a:lnTo>
                  <a:lnTo>
                    <a:pt x="674" y="1987"/>
                  </a:lnTo>
                  <a:lnTo>
                    <a:pt x="539" y="2055"/>
                  </a:lnTo>
                  <a:lnTo>
                    <a:pt x="404" y="2156"/>
                  </a:lnTo>
                  <a:lnTo>
                    <a:pt x="539" y="2223"/>
                  </a:lnTo>
                  <a:lnTo>
                    <a:pt x="708" y="2223"/>
                  </a:lnTo>
                  <a:lnTo>
                    <a:pt x="1078" y="2156"/>
                  </a:lnTo>
                  <a:lnTo>
                    <a:pt x="2155" y="2021"/>
                  </a:lnTo>
                  <a:lnTo>
                    <a:pt x="2189" y="1987"/>
                  </a:lnTo>
                  <a:lnTo>
                    <a:pt x="2223" y="1954"/>
                  </a:lnTo>
                  <a:lnTo>
                    <a:pt x="2223" y="1886"/>
                  </a:lnTo>
                  <a:lnTo>
                    <a:pt x="2189" y="1853"/>
                  </a:lnTo>
                  <a:lnTo>
                    <a:pt x="2189" y="1617"/>
                  </a:lnTo>
                  <a:lnTo>
                    <a:pt x="2155" y="1381"/>
                  </a:lnTo>
                  <a:lnTo>
                    <a:pt x="2054" y="910"/>
                  </a:lnTo>
                  <a:lnTo>
                    <a:pt x="2021" y="506"/>
                  </a:lnTo>
                  <a:lnTo>
                    <a:pt x="1987" y="338"/>
                  </a:lnTo>
                  <a:lnTo>
                    <a:pt x="1920" y="169"/>
                  </a:lnTo>
                  <a:lnTo>
                    <a:pt x="1920" y="102"/>
                  </a:lnTo>
                  <a:lnTo>
                    <a:pt x="1920" y="68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2"/>
            <p:cNvSpPr/>
            <p:nvPr/>
          </p:nvSpPr>
          <p:spPr>
            <a:xfrm>
              <a:off x="3530550" y="4035875"/>
              <a:ext cx="219700" cy="344275"/>
            </a:xfrm>
            <a:custGeom>
              <a:avLst/>
              <a:gdLst/>
              <a:ahLst/>
              <a:cxnLst/>
              <a:rect l="l" t="t" r="r" b="b"/>
              <a:pathLst>
                <a:path w="8788" h="13771" extrusionOk="0">
                  <a:moveTo>
                    <a:pt x="1818" y="169"/>
                  </a:moveTo>
                  <a:lnTo>
                    <a:pt x="2189" y="270"/>
                  </a:lnTo>
                  <a:lnTo>
                    <a:pt x="2626" y="337"/>
                  </a:lnTo>
                  <a:lnTo>
                    <a:pt x="3030" y="371"/>
                  </a:lnTo>
                  <a:lnTo>
                    <a:pt x="3468" y="438"/>
                  </a:lnTo>
                  <a:lnTo>
                    <a:pt x="5219" y="707"/>
                  </a:lnTo>
                  <a:lnTo>
                    <a:pt x="6936" y="943"/>
                  </a:lnTo>
                  <a:lnTo>
                    <a:pt x="8619" y="1111"/>
                  </a:lnTo>
                  <a:lnTo>
                    <a:pt x="8485" y="1785"/>
                  </a:lnTo>
                  <a:lnTo>
                    <a:pt x="8384" y="2492"/>
                  </a:lnTo>
                  <a:lnTo>
                    <a:pt x="8215" y="3872"/>
                  </a:lnTo>
                  <a:lnTo>
                    <a:pt x="7811" y="7003"/>
                  </a:lnTo>
                  <a:lnTo>
                    <a:pt x="7609" y="8619"/>
                  </a:lnTo>
                  <a:lnTo>
                    <a:pt x="7374" y="10202"/>
                  </a:lnTo>
                  <a:lnTo>
                    <a:pt x="6868" y="13400"/>
                  </a:lnTo>
                  <a:lnTo>
                    <a:pt x="5993" y="13333"/>
                  </a:lnTo>
                  <a:lnTo>
                    <a:pt x="5151" y="13232"/>
                  </a:lnTo>
                  <a:lnTo>
                    <a:pt x="4276" y="13097"/>
                  </a:lnTo>
                  <a:lnTo>
                    <a:pt x="3434" y="12962"/>
                  </a:lnTo>
                  <a:lnTo>
                    <a:pt x="2660" y="12828"/>
                  </a:lnTo>
                  <a:lnTo>
                    <a:pt x="1852" y="12693"/>
                  </a:lnTo>
                  <a:lnTo>
                    <a:pt x="1044" y="12626"/>
                  </a:lnTo>
                  <a:lnTo>
                    <a:pt x="640" y="12626"/>
                  </a:lnTo>
                  <a:lnTo>
                    <a:pt x="236" y="12659"/>
                  </a:lnTo>
                  <a:lnTo>
                    <a:pt x="1044" y="6431"/>
                  </a:lnTo>
                  <a:lnTo>
                    <a:pt x="1448" y="3266"/>
                  </a:lnTo>
                  <a:lnTo>
                    <a:pt x="1684" y="1717"/>
                  </a:lnTo>
                  <a:lnTo>
                    <a:pt x="1751" y="943"/>
                  </a:lnTo>
                  <a:lnTo>
                    <a:pt x="1818" y="169"/>
                  </a:lnTo>
                  <a:close/>
                  <a:moveTo>
                    <a:pt x="2155" y="0"/>
                  </a:moveTo>
                  <a:lnTo>
                    <a:pt x="1987" y="34"/>
                  </a:lnTo>
                  <a:lnTo>
                    <a:pt x="1818" y="68"/>
                  </a:lnTo>
                  <a:lnTo>
                    <a:pt x="1785" y="68"/>
                  </a:lnTo>
                  <a:lnTo>
                    <a:pt x="1751" y="34"/>
                  </a:lnTo>
                  <a:lnTo>
                    <a:pt x="1717" y="68"/>
                  </a:lnTo>
                  <a:lnTo>
                    <a:pt x="1684" y="101"/>
                  </a:lnTo>
                  <a:lnTo>
                    <a:pt x="1549" y="808"/>
                  </a:lnTo>
                  <a:lnTo>
                    <a:pt x="1414" y="1549"/>
                  </a:lnTo>
                  <a:lnTo>
                    <a:pt x="1246" y="2997"/>
                  </a:lnTo>
                  <a:lnTo>
                    <a:pt x="842" y="6162"/>
                  </a:lnTo>
                  <a:lnTo>
                    <a:pt x="0" y="12760"/>
                  </a:lnTo>
                  <a:lnTo>
                    <a:pt x="0" y="12828"/>
                  </a:lnTo>
                  <a:lnTo>
                    <a:pt x="68" y="12861"/>
                  </a:lnTo>
                  <a:lnTo>
                    <a:pt x="169" y="12861"/>
                  </a:lnTo>
                  <a:lnTo>
                    <a:pt x="202" y="12794"/>
                  </a:lnTo>
                  <a:lnTo>
                    <a:pt x="640" y="12895"/>
                  </a:lnTo>
                  <a:lnTo>
                    <a:pt x="1044" y="12929"/>
                  </a:lnTo>
                  <a:lnTo>
                    <a:pt x="1919" y="13030"/>
                  </a:lnTo>
                  <a:lnTo>
                    <a:pt x="2761" y="13131"/>
                  </a:lnTo>
                  <a:lnTo>
                    <a:pt x="3603" y="13232"/>
                  </a:lnTo>
                  <a:lnTo>
                    <a:pt x="4411" y="13400"/>
                  </a:lnTo>
                  <a:lnTo>
                    <a:pt x="5219" y="13535"/>
                  </a:lnTo>
                  <a:lnTo>
                    <a:pt x="6027" y="13636"/>
                  </a:lnTo>
                  <a:lnTo>
                    <a:pt x="6835" y="13636"/>
                  </a:lnTo>
                  <a:lnTo>
                    <a:pt x="6868" y="13737"/>
                  </a:lnTo>
                  <a:lnTo>
                    <a:pt x="6936" y="13771"/>
                  </a:lnTo>
                  <a:lnTo>
                    <a:pt x="7003" y="13771"/>
                  </a:lnTo>
                  <a:lnTo>
                    <a:pt x="7037" y="13737"/>
                  </a:lnTo>
                  <a:lnTo>
                    <a:pt x="7071" y="13703"/>
                  </a:lnTo>
                  <a:lnTo>
                    <a:pt x="7071" y="13602"/>
                  </a:lnTo>
                  <a:lnTo>
                    <a:pt x="7138" y="13569"/>
                  </a:lnTo>
                  <a:lnTo>
                    <a:pt x="7172" y="13535"/>
                  </a:lnTo>
                  <a:lnTo>
                    <a:pt x="7172" y="13468"/>
                  </a:lnTo>
                  <a:lnTo>
                    <a:pt x="7104" y="13400"/>
                  </a:lnTo>
                  <a:lnTo>
                    <a:pt x="7407" y="11952"/>
                  </a:lnTo>
                  <a:lnTo>
                    <a:pt x="7609" y="10471"/>
                  </a:lnTo>
                  <a:lnTo>
                    <a:pt x="8013" y="7542"/>
                  </a:lnTo>
                  <a:lnTo>
                    <a:pt x="8384" y="4411"/>
                  </a:lnTo>
                  <a:lnTo>
                    <a:pt x="8619" y="2761"/>
                  </a:lnTo>
                  <a:lnTo>
                    <a:pt x="8687" y="1953"/>
                  </a:lnTo>
                  <a:lnTo>
                    <a:pt x="8720" y="1515"/>
                  </a:lnTo>
                  <a:lnTo>
                    <a:pt x="8720" y="1111"/>
                  </a:lnTo>
                  <a:lnTo>
                    <a:pt x="8788" y="1078"/>
                  </a:lnTo>
                  <a:lnTo>
                    <a:pt x="8788" y="977"/>
                  </a:lnTo>
                  <a:lnTo>
                    <a:pt x="8754" y="909"/>
                  </a:lnTo>
                  <a:lnTo>
                    <a:pt x="8687" y="876"/>
                  </a:lnTo>
                  <a:lnTo>
                    <a:pt x="6835" y="674"/>
                  </a:lnTo>
                  <a:lnTo>
                    <a:pt x="5017" y="438"/>
                  </a:lnTo>
                  <a:lnTo>
                    <a:pt x="4141" y="303"/>
                  </a:lnTo>
                  <a:lnTo>
                    <a:pt x="3266" y="135"/>
                  </a:lnTo>
                  <a:lnTo>
                    <a:pt x="2896" y="68"/>
                  </a:lnTo>
                  <a:lnTo>
                    <a:pt x="2525" y="34"/>
                  </a:lnTo>
                  <a:lnTo>
                    <a:pt x="21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988600" y="5295900"/>
              <a:ext cx="60625" cy="64000"/>
            </a:xfrm>
            <a:custGeom>
              <a:avLst/>
              <a:gdLst/>
              <a:ahLst/>
              <a:cxnLst/>
              <a:rect l="l" t="t" r="r" b="b"/>
              <a:pathLst>
                <a:path w="2425" h="2560" extrusionOk="0">
                  <a:moveTo>
                    <a:pt x="1886" y="0"/>
                  </a:moveTo>
                  <a:lnTo>
                    <a:pt x="1684" y="34"/>
                  </a:lnTo>
                  <a:lnTo>
                    <a:pt x="1347" y="101"/>
                  </a:lnTo>
                  <a:lnTo>
                    <a:pt x="741" y="169"/>
                  </a:lnTo>
                  <a:lnTo>
                    <a:pt x="438" y="202"/>
                  </a:lnTo>
                  <a:lnTo>
                    <a:pt x="135" y="303"/>
                  </a:lnTo>
                  <a:lnTo>
                    <a:pt x="135" y="236"/>
                  </a:lnTo>
                  <a:lnTo>
                    <a:pt x="102" y="202"/>
                  </a:lnTo>
                  <a:lnTo>
                    <a:pt x="68" y="202"/>
                  </a:lnTo>
                  <a:lnTo>
                    <a:pt x="34" y="236"/>
                  </a:lnTo>
                  <a:lnTo>
                    <a:pt x="1" y="472"/>
                  </a:lnTo>
                  <a:lnTo>
                    <a:pt x="34" y="707"/>
                  </a:lnTo>
                  <a:lnTo>
                    <a:pt x="68" y="1145"/>
                  </a:lnTo>
                  <a:lnTo>
                    <a:pt x="169" y="1852"/>
                  </a:lnTo>
                  <a:lnTo>
                    <a:pt x="270" y="2222"/>
                  </a:lnTo>
                  <a:lnTo>
                    <a:pt x="371" y="2492"/>
                  </a:lnTo>
                  <a:lnTo>
                    <a:pt x="405" y="2559"/>
                  </a:lnTo>
                  <a:lnTo>
                    <a:pt x="438" y="2559"/>
                  </a:lnTo>
                  <a:lnTo>
                    <a:pt x="506" y="2525"/>
                  </a:lnTo>
                  <a:lnTo>
                    <a:pt x="506" y="2458"/>
                  </a:lnTo>
                  <a:lnTo>
                    <a:pt x="405" y="1785"/>
                  </a:lnTo>
                  <a:lnTo>
                    <a:pt x="270" y="1111"/>
                  </a:lnTo>
                  <a:lnTo>
                    <a:pt x="236" y="741"/>
                  </a:lnTo>
                  <a:lnTo>
                    <a:pt x="169" y="371"/>
                  </a:lnTo>
                  <a:lnTo>
                    <a:pt x="573" y="371"/>
                  </a:lnTo>
                  <a:lnTo>
                    <a:pt x="977" y="303"/>
                  </a:lnTo>
                  <a:lnTo>
                    <a:pt x="1886" y="169"/>
                  </a:lnTo>
                  <a:lnTo>
                    <a:pt x="1920" y="202"/>
                  </a:lnTo>
                  <a:lnTo>
                    <a:pt x="1987" y="202"/>
                  </a:lnTo>
                  <a:lnTo>
                    <a:pt x="2021" y="472"/>
                  </a:lnTo>
                  <a:lnTo>
                    <a:pt x="2054" y="775"/>
                  </a:lnTo>
                  <a:lnTo>
                    <a:pt x="2223" y="2121"/>
                  </a:lnTo>
                  <a:lnTo>
                    <a:pt x="2021" y="2121"/>
                  </a:lnTo>
                  <a:lnTo>
                    <a:pt x="1819" y="2155"/>
                  </a:lnTo>
                  <a:lnTo>
                    <a:pt x="1415" y="2222"/>
                  </a:lnTo>
                  <a:lnTo>
                    <a:pt x="943" y="2256"/>
                  </a:lnTo>
                  <a:lnTo>
                    <a:pt x="674" y="2323"/>
                  </a:lnTo>
                  <a:lnTo>
                    <a:pt x="573" y="2391"/>
                  </a:lnTo>
                  <a:lnTo>
                    <a:pt x="506" y="2458"/>
                  </a:lnTo>
                  <a:lnTo>
                    <a:pt x="607" y="2525"/>
                  </a:lnTo>
                  <a:lnTo>
                    <a:pt x="674" y="2559"/>
                  </a:lnTo>
                  <a:lnTo>
                    <a:pt x="910" y="2525"/>
                  </a:lnTo>
                  <a:lnTo>
                    <a:pt x="1314" y="2458"/>
                  </a:lnTo>
                  <a:lnTo>
                    <a:pt x="1819" y="2391"/>
                  </a:lnTo>
                  <a:lnTo>
                    <a:pt x="2054" y="2357"/>
                  </a:lnTo>
                  <a:lnTo>
                    <a:pt x="2257" y="2290"/>
                  </a:lnTo>
                  <a:lnTo>
                    <a:pt x="2324" y="2323"/>
                  </a:lnTo>
                  <a:lnTo>
                    <a:pt x="2391" y="2323"/>
                  </a:lnTo>
                  <a:lnTo>
                    <a:pt x="2425" y="2290"/>
                  </a:lnTo>
                  <a:lnTo>
                    <a:pt x="2425" y="2222"/>
                  </a:lnTo>
                  <a:lnTo>
                    <a:pt x="2223" y="876"/>
                  </a:lnTo>
                  <a:lnTo>
                    <a:pt x="2189" y="438"/>
                  </a:lnTo>
                  <a:lnTo>
                    <a:pt x="2155" y="236"/>
                  </a:lnTo>
                  <a:lnTo>
                    <a:pt x="2054" y="34"/>
                  </a:lnTo>
                  <a:lnTo>
                    <a:pt x="2021" y="68"/>
                  </a:lnTo>
                  <a:lnTo>
                    <a:pt x="1953" y="34"/>
                  </a:lnTo>
                  <a:lnTo>
                    <a:pt x="188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1100550" y="4580450"/>
              <a:ext cx="24425" cy="9275"/>
            </a:xfrm>
            <a:custGeom>
              <a:avLst/>
              <a:gdLst/>
              <a:ahLst/>
              <a:cxnLst/>
              <a:rect l="l" t="t" r="r" b="b"/>
              <a:pathLst>
                <a:path w="977" h="371" extrusionOk="0">
                  <a:moveTo>
                    <a:pt x="236" y="1"/>
                  </a:moveTo>
                  <a:lnTo>
                    <a:pt x="135" y="34"/>
                  </a:lnTo>
                  <a:lnTo>
                    <a:pt x="34" y="102"/>
                  </a:lnTo>
                  <a:lnTo>
                    <a:pt x="1" y="102"/>
                  </a:lnTo>
                  <a:lnTo>
                    <a:pt x="1" y="135"/>
                  </a:lnTo>
                  <a:lnTo>
                    <a:pt x="1" y="169"/>
                  </a:lnTo>
                  <a:lnTo>
                    <a:pt x="34" y="203"/>
                  </a:lnTo>
                  <a:lnTo>
                    <a:pt x="203" y="236"/>
                  </a:lnTo>
                  <a:lnTo>
                    <a:pt x="371" y="270"/>
                  </a:lnTo>
                  <a:lnTo>
                    <a:pt x="607" y="304"/>
                  </a:lnTo>
                  <a:lnTo>
                    <a:pt x="809" y="371"/>
                  </a:lnTo>
                  <a:lnTo>
                    <a:pt x="910" y="371"/>
                  </a:lnTo>
                  <a:lnTo>
                    <a:pt x="977" y="304"/>
                  </a:lnTo>
                  <a:lnTo>
                    <a:pt x="977" y="203"/>
                  </a:lnTo>
                  <a:lnTo>
                    <a:pt x="910" y="135"/>
                  </a:lnTo>
                  <a:lnTo>
                    <a:pt x="708" y="34"/>
                  </a:lnTo>
                  <a:lnTo>
                    <a:pt x="47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1938050" y="4972675"/>
              <a:ext cx="222225" cy="368700"/>
            </a:xfrm>
            <a:custGeom>
              <a:avLst/>
              <a:gdLst/>
              <a:ahLst/>
              <a:cxnLst/>
              <a:rect l="l" t="t" r="r" b="b"/>
              <a:pathLst>
                <a:path w="8889" h="14748" extrusionOk="0">
                  <a:moveTo>
                    <a:pt x="4882" y="304"/>
                  </a:moveTo>
                  <a:lnTo>
                    <a:pt x="4815" y="472"/>
                  </a:lnTo>
                  <a:lnTo>
                    <a:pt x="4545" y="371"/>
                  </a:lnTo>
                  <a:lnTo>
                    <a:pt x="4882" y="304"/>
                  </a:lnTo>
                  <a:close/>
                  <a:moveTo>
                    <a:pt x="4781" y="4344"/>
                  </a:moveTo>
                  <a:lnTo>
                    <a:pt x="4815" y="4411"/>
                  </a:lnTo>
                  <a:lnTo>
                    <a:pt x="4747" y="4411"/>
                  </a:lnTo>
                  <a:lnTo>
                    <a:pt x="4545" y="4479"/>
                  </a:lnTo>
                  <a:lnTo>
                    <a:pt x="4545" y="4344"/>
                  </a:lnTo>
                  <a:lnTo>
                    <a:pt x="4613" y="4411"/>
                  </a:lnTo>
                  <a:lnTo>
                    <a:pt x="4747" y="4411"/>
                  </a:lnTo>
                  <a:lnTo>
                    <a:pt x="4781" y="4344"/>
                  </a:lnTo>
                  <a:close/>
                  <a:moveTo>
                    <a:pt x="5556" y="270"/>
                  </a:moveTo>
                  <a:lnTo>
                    <a:pt x="5892" y="304"/>
                  </a:lnTo>
                  <a:lnTo>
                    <a:pt x="6195" y="405"/>
                  </a:lnTo>
                  <a:lnTo>
                    <a:pt x="6498" y="540"/>
                  </a:lnTo>
                  <a:lnTo>
                    <a:pt x="6801" y="742"/>
                  </a:lnTo>
                  <a:lnTo>
                    <a:pt x="7037" y="977"/>
                  </a:lnTo>
                  <a:lnTo>
                    <a:pt x="7273" y="1213"/>
                  </a:lnTo>
                  <a:lnTo>
                    <a:pt x="7508" y="1482"/>
                  </a:lnTo>
                  <a:lnTo>
                    <a:pt x="7677" y="1785"/>
                  </a:lnTo>
                  <a:lnTo>
                    <a:pt x="7946" y="2290"/>
                  </a:lnTo>
                  <a:lnTo>
                    <a:pt x="8148" y="2863"/>
                  </a:lnTo>
                  <a:lnTo>
                    <a:pt x="8316" y="3469"/>
                  </a:lnTo>
                  <a:lnTo>
                    <a:pt x="8451" y="4108"/>
                  </a:lnTo>
                  <a:lnTo>
                    <a:pt x="8518" y="4748"/>
                  </a:lnTo>
                  <a:lnTo>
                    <a:pt x="8586" y="5354"/>
                  </a:lnTo>
                  <a:lnTo>
                    <a:pt x="8653" y="6566"/>
                  </a:lnTo>
                  <a:lnTo>
                    <a:pt x="8653" y="7172"/>
                  </a:lnTo>
                  <a:lnTo>
                    <a:pt x="8653" y="7778"/>
                  </a:lnTo>
                  <a:lnTo>
                    <a:pt x="8653" y="8384"/>
                  </a:lnTo>
                  <a:lnTo>
                    <a:pt x="8586" y="9024"/>
                  </a:lnTo>
                  <a:lnTo>
                    <a:pt x="8518" y="9630"/>
                  </a:lnTo>
                  <a:lnTo>
                    <a:pt x="8417" y="10236"/>
                  </a:lnTo>
                  <a:lnTo>
                    <a:pt x="8283" y="10808"/>
                  </a:lnTo>
                  <a:lnTo>
                    <a:pt x="8114" y="11414"/>
                  </a:lnTo>
                  <a:lnTo>
                    <a:pt x="7946" y="11818"/>
                  </a:lnTo>
                  <a:lnTo>
                    <a:pt x="7946" y="11818"/>
                  </a:lnTo>
                  <a:lnTo>
                    <a:pt x="8081" y="11010"/>
                  </a:lnTo>
                  <a:lnTo>
                    <a:pt x="8182" y="10169"/>
                  </a:lnTo>
                  <a:lnTo>
                    <a:pt x="8249" y="9361"/>
                  </a:lnTo>
                  <a:lnTo>
                    <a:pt x="8283" y="8553"/>
                  </a:lnTo>
                  <a:lnTo>
                    <a:pt x="8316" y="7542"/>
                  </a:lnTo>
                  <a:lnTo>
                    <a:pt x="8316" y="6499"/>
                  </a:lnTo>
                  <a:lnTo>
                    <a:pt x="8283" y="5489"/>
                  </a:lnTo>
                  <a:lnTo>
                    <a:pt x="8182" y="4479"/>
                  </a:lnTo>
                  <a:lnTo>
                    <a:pt x="8013" y="3671"/>
                  </a:lnTo>
                  <a:lnTo>
                    <a:pt x="7912" y="3267"/>
                  </a:lnTo>
                  <a:lnTo>
                    <a:pt x="7778" y="2896"/>
                  </a:lnTo>
                  <a:lnTo>
                    <a:pt x="7643" y="2492"/>
                  </a:lnTo>
                  <a:lnTo>
                    <a:pt x="7475" y="2122"/>
                  </a:lnTo>
                  <a:lnTo>
                    <a:pt x="7239" y="1785"/>
                  </a:lnTo>
                  <a:lnTo>
                    <a:pt x="7003" y="1449"/>
                  </a:lnTo>
                  <a:lnTo>
                    <a:pt x="6835" y="1213"/>
                  </a:lnTo>
                  <a:lnTo>
                    <a:pt x="6633" y="1011"/>
                  </a:lnTo>
                  <a:lnTo>
                    <a:pt x="6397" y="809"/>
                  </a:lnTo>
                  <a:lnTo>
                    <a:pt x="6128" y="641"/>
                  </a:lnTo>
                  <a:lnTo>
                    <a:pt x="5859" y="506"/>
                  </a:lnTo>
                  <a:lnTo>
                    <a:pt x="5589" y="405"/>
                  </a:lnTo>
                  <a:lnTo>
                    <a:pt x="5185" y="405"/>
                  </a:lnTo>
                  <a:lnTo>
                    <a:pt x="5050" y="439"/>
                  </a:lnTo>
                  <a:lnTo>
                    <a:pt x="5050" y="304"/>
                  </a:lnTo>
                  <a:lnTo>
                    <a:pt x="5556" y="270"/>
                  </a:lnTo>
                  <a:close/>
                  <a:moveTo>
                    <a:pt x="5421" y="573"/>
                  </a:moveTo>
                  <a:lnTo>
                    <a:pt x="5623" y="607"/>
                  </a:lnTo>
                  <a:lnTo>
                    <a:pt x="5825" y="674"/>
                  </a:lnTo>
                  <a:lnTo>
                    <a:pt x="5993" y="775"/>
                  </a:lnTo>
                  <a:lnTo>
                    <a:pt x="6162" y="876"/>
                  </a:lnTo>
                  <a:lnTo>
                    <a:pt x="6465" y="1146"/>
                  </a:lnTo>
                  <a:lnTo>
                    <a:pt x="6768" y="1449"/>
                  </a:lnTo>
                  <a:lnTo>
                    <a:pt x="7003" y="1819"/>
                  </a:lnTo>
                  <a:lnTo>
                    <a:pt x="7239" y="2156"/>
                  </a:lnTo>
                  <a:lnTo>
                    <a:pt x="7407" y="2492"/>
                  </a:lnTo>
                  <a:lnTo>
                    <a:pt x="7576" y="2863"/>
                  </a:lnTo>
                  <a:lnTo>
                    <a:pt x="7677" y="3233"/>
                  </a:lnTo>
                  <a:lnTo>
                    <a:pt x="7778" y="3603"/>
                  </a:lnTo>
                  <a:lnTo>
                    <a:pt x="7879" y="3974"/>
                  </a:lnTo>
                  <a:lnTo>
                    <a:pt x="7980" y="4748"/>
                  </a:lnTo>
                  <a:lnTo>
                    <a:pt x="8047" y="5522"/>
                  </a:lnTo>
                  <a:lnTo>
                    <a:pt x="8081" y="6398"/>
                  </a:lnTo>
                  <a:lnTo>
                    <a:pt x="8081" y="7273"/>
                  </a:lnTo>
                  <a:lnTo>
                    <a:pt x="8081" y="8149"/>
                  </a:lnTo>
                  <a:lnTo>
                    <a:pt x="8047" y="9024"/>
                  </a:lnTo>
                  <a:lnTo>
                    <a:pt x="7980" y="9899"/>
                  </a:lnTo>
                  <a:lnTo>
                    <a:pt x="7879" y="10775"/>
                  </a:lnTo>
                  <a:lnTo>
                    <a:pt x="7744" y="11650"/>
                  </a:lnTo>
                  <a:lnTo>
                    <a:pt x="7576" y="12525"/>
                  </a:lnTo>
                  <a:lnTo>
                    <a:pt x="7441" y="12727"/>
                  </a:lnTo>
                  <a:lnTo>
                    <a:pt x="7508" y="12559"/>
                  </a:lnTo>
                  <a:lnTo>
                    <a:pt x="7542" y="12357"/>
                  </a:lnTo>
                  <a:lnTo>
                    <a:pt x="7576" y="12155"/>
                  </a:lnTo>
                  <a:lnTo>
                    <a:pt x="7576" y="11953"/>
                  </a:lnTo>
                  <a:lnTo>
                    <a:pt x="7542" y="11886"/>
                  </a:lnTo>
                  <a:lnTo>
                    <a:pt x="7441" y="11886"/>
                  </a:lnTo>
                  <a:lnTo>
                    <a:pt x="7407" y="11953"/>
                  </a:lnTo>
                  <a:lnTo>
                    <a:pt x="7340" y="12323"/>
                  </a:lnTo>
                  <a:lnTo>
                    <a:pt x="7239" y="12626"/>
                  </a:lnTo>
                  <a:lnTo>
                    <a:pt x="7071" y="12896"/>
                  </a:lnTo>
                  <a:lnTo>
                    <a:pt x="6902" y="13131"/>
                  </a:lnTo>
                  <a:lnTo>
                    <a:pt x="6667" y="13333"/>
                  </a:lnTo>
                  <a:lnTo>
                    <a:pt x="6431" y="13535"/>
                  </a:lnTo>
                  <a:lnTo>
                    <a:pt x="6162" y="13670"/>
                  </a:lnTo>
                  <a:lnTo>
                    <a:pt x="5859" y="13805"/>
                  </a:lnTo>
                  <a:lnTo>
                    <a:pt x="5556" y="13906"/>
                  </a:lnTo>
                  <a:lnTo>
                    <a:pt x="5253" y="13973"/>
                  </a:lnTo>
                  <a:lnTo>
                    <a:pt x="4579" y="14074"/>
                  </a:lnTo>
                  <a:lnTo>
                    <a:pt x="3939" y="14108"/>
                  </a:lnTo>
                  <a:lnTo>
                    <a:pt x="3300" y="14074"/>
                  </a:lnTo>
                  <a:lnTo>
                    <a:pt x="2896" y="14040"/>
                  </a:lnTo>
                  <a:lnTo>
                    <a:pt x="2492" y="13973"/>
                  </a:lnTo>
                  <a:lnTo>
                    <a:pt x="2155" y="13838"/>
                  </a:lnTo>
                  <a:lnTo>
                    <a:pt x="1852" y="13636"/>
                  </a:lnTo>
                  <a:lnTo>
                    <a:pt x="1616" y="13434"/>
                  </a:lnTo>
                  <a:lnTo>
                    <a:pt x="1381" y="13199"/>
                  </a:lnTo>
                  <a:lnTo>
                    <a:pt x="1179" y="12929"/>
                  </a:lnTo>
                  <a:lnTo>
                    <a:pt x="1010" y="12626"/>
                  </a:lnTo>
                  <a:lnTo>
                    <a:pt x="909" y="12290"/>
                  </a:lnTo>
                  <a:lnTo>
                    <a:pt x="808" y="11953"/>
                  </a:lnTo>
                  <a:lnTo>
                    <a:pt x="707" y="11583"/>
                  </a:lnTo>
                  <a:lnTo>
                    <a:pt x="674" y="11246"/>
                  </a:lnTo>
                  <a:lnTo>
                    <a:pt x="640" y="10876"/>
                  </a:lnTo>
                  <a:lnTo>
                    <a:pt x="640" y="10472"/>
                  </a:lnTo>
                  <a:lnTo>
                    <a:pt x="640" y="9765"/>
                  </a:lnTo>
                  <a:lnTo>
                    <a:pt x="808" y="8418"/>
                  </a:lnTo>
                  <a:lnTo>
                    <a:pt x="1044" y="7071"/>
                  </a:lnTo>
                  <a:lnTo>
                    <a:pt x="1313" y="5758"/>
                  </a:lnTo>
                  <a:lnTo>
                    <a:pt x="1650" y="4445"/>
                  </a:lnTo>
                  <a:lnTo>
                    <a:pt x="1852" y="3839"/>
                  </a:lnTo>
                  <a:lnTo>
                    <a:pt x="2020" y="3267"/>
                  </a:lnTo>
                  <a:lnTo>
                    <a:pt x="2256" y="2694"/>
                  </a:lnTo>
                  <a:lnTo>
                    <a:pt x="2559" y="2156"/>
                  </a:lnTo>
                  <a:lnTo>
                    <a:pt x="2761" y="1853"/>
                  </a:lnTo>
                  <a:lnTo>
                    <a:pt x="2997" y="1583"/>
                  </a:lnTo>
                  <a:lnTo>
                    <a:pt x="3232" y="1381"/>
                  </a:lnTo>
                  <a:lnTo>
                    <a:pt x="3502" y="1213"/>
                  </a:lnTo>
                  <a:lnTo>
                    <a:pt x="3771" y="1078"/>
                  </a:lnTo>
                  <a:lnTo>
                    <a:pt x="4074" y="944"/>
                  </a:lnTo>
                  <a:lnTo>
                    <a:pt x="4747" y="742"/>
                  </a:lnTo>
                  <a:lnTo>
                    <a:pt x="4646" y="1179"/>
                  </a:lnTo>
                  <a:lnTo>
                    <a:pt x="4579" y="1651"/>
                  </a:lnTo>
                  <a:lnTo>
                    <a:pt x="4411" y="1752"/>
                  </a:lnTo>
                  <a:lnTo>
                    <a:pt x="4343" y="1752"/>
                  </a:lnTo>
                  <a:lnTo>
                    <a:pt x="4242" y="1785"/>
                  </a:lnTo>
                  <a:lnTo>
                    <a:pt x="4209" y="1886"/>
                  </a:lnTo>
                  <a:lnTo>
                    <a:pt x="3939" y="3401"/>
                  </a:lnTo>
                  <a:lnTo>
                    <a:pt x="3737" y="4950"/>
                  </a:lnTo>
                  <a:lnTo>
                    <a:pt x="3771" y="5017"/>
                  </a:lnTo>
                  <a:lnTo>
                    <a:pt x="3805" y="5085"/>
                  </a:lnTo>
                  <a:lnTo>
                    <a:pt x="3872" y="5118"/>
                  </a:lnTo>
                  <a:lnTo>
                    <a:pt x="3939" y="5118"/>
                  </a:lnTo>
                  <a:lnTo>
                    <a:pt x="4141" y="5051"/>
                  </a:lnTo>
                  <a:lnTo>
                    <a:pt x="4141" y="5051"/>
                  </a:lnTo>
                  <a:lnTo>
                    <a:pt x="3872" y="6532"/>
                  </a:lnTo>
                  <a:lnTo>
                    <a:pt x="3468" y="6465"/>
                  </a:lnTo>
                  <a:lnTo>
                    <a:pt x="3064" y="6364"/>
                  </a:lnTo>
                  <a:lnTo>
                    <a:pt x="2256" y="6128"/>
                  </a:lnTo>
                  <a:lnTo>
                    <a:pt x="2222" y="6128"/>
                  </a:lnTo>
                  <a:lnTo>
                    <a:pt x="2189" y="6162"/>
                  </a:lnTo>
                  <a:lnTo>
                    <a:pt x="2155" y="6196"/>
                  </a:lnTo>
                  <a:lnTo>
                    <a:pt x="2189" y="6229"/>
                  </a:lnTo>
                  <a:lnTo>
                    <a:pt x="2357" y="6364"/>
                  </a:lnTo>
                  <a:lnTo>
                    <a:pt x="2525" y="6499"/>
                  </a:lnTo>
                  <a:lnTo>
                    <a:pt x="2929" y="6701"/>
                  </a:lnTo>
                  <a:lnTo>
                    <a:pt x="3367" y="6835"/>
                  </a:lnTo>
                  <a:lnTo>
                    <a:pt x="3805" y="6936"/>
                  </a:lnTo>
                  <a:lnTo>
                    <a:pt x="3872" y="7004"/>
                  </a:lnTo>
                  <a:lnTo>
                    <a:pt x="3939" y="7037"/>
                  </a:lnTo>
                  <a:lnTo>
                    <a:pt x="4007" y="7037"/>
                  </a:lnTo>
                  <a:lnTo>
                    <a:pt x="4074" y="6970"/>
                  </a:lnTo>
                  <a:lnTo>
                    <a:pt x="4646" y="6970"/>
                  </a:lnTo>
                  <a:lnTo>
                    <a:pt x="5253" y="6936"/>
                  </a:lnTo>
                  <a:lnTo>
                    <a:pt x="5791" y="6869"/>
                  </a:lnTo>
                  <a:lnTo>
                    <a:pt x="6296" y="6734"/>
                  </a:lnTo>
                  <a:lnTo>
                    <a:pt x="6364" y="6701"/>
                  </a:lnTo>
                  <a:lnTo>
                    <a:pt x="6397" y="6667"/>
                  </a:lnTo>
                  <a:lnTo>
                    <a:pt x="6397" y="6532"/>
                  </a:lnTo>
                  <a:lnTo>
                    <a:pt x="6330" y="6465"/>
                  </a:lnTo>
                  <a:lnTo>
                    <a:pt x="6296" y="6431"/>
                  </a:lnTo>
                  <a:lnTo>
                    <a:pt x="6229" y="6431"/>
                  </a:lnTo>
                  <a:lnTo>
                    <a:pt x="5690" y="6532"/>
                  </a:lnTo>
                  <a:lnTo>
                    <a:pt x="5185" y="6600"/>
                  </a:lnTo>
                  <a:lnTo>
                    <a:pt x="4646" y="6600"/>
                  </a:lnTo>
                  <a:lnTo>
                    <a:pt x="4175" y="6566"/>
                  </a:lnTo>
                  <a:lnTo>
                    <a:pt x="4310" y="5758"/>
                  </a:lnTo>
                  <a:lnTo>
                    <a:pt x="4478" y="4950"/>
                  </a:lnTo>
                  <a:lnTo>
                    <a:pt x="5017" y="4815"/>
                  </a:lnTo>
                  <a:lnTo>
                    <a:pt x="5084" y="4815"/>
                  </a:lnTo>
                  <a:lnTo>
                    <a:pt x="5118" y="4748"/>
                  </a:lnTo>
                  <a:lnTo>
                    <a:pt x="5151" y="4647"/>
                  </a:lnTo>
                  <a:lnTo>
                    <a:pt x="5050" y="3940"/>
                  </a:lnTo>
                  <a:lnTo>
                    <a:pt x="5084" y="3233"/>
                  </a:lnTo>
                  <a:lnTo>
                    <a:pt x="5151" y="2526"/>
                  </a:lnTo>
                  <a:lnTo>
                    <a:pt x="5320" y="1853"/>
                  </a:lnTo>
                  <a:lnTo>
                    <a:pt x="5320" y="1819"/>
                  </a:lnTo>
                  <a:lnTo>
                    <a:pt x="5387" y="1785"/>
                  </a:lnTo>
                  <a:lnTo>
                    <a:pt x="5387" y="1684"/>
                  </a:lnTo>
                  <a:lnTo>
                    <a:pt x="5354" y="1617"/>
                  </a:lnTo>
                  <a:lnTo>
                    <a:pt x="5286" y="1583"/>
                  </a:lnTo>
                  <a:lnTo>
                    <a:pt x="5185" y="1550"/>
                  </a:lnTo>
                  <a:lnTo>
                    <a:pt x="4882" y="1550"/>
                  </a:lnTo>
                  <a:lnTo>
                    <a:pt x="4983" y="775"/>
                  </a:lnTo>
                  <a:lnTo>
                    <a:pt x="5050" y="742"/>
                  </a:lnTo>
                  <a:lnTo>
                    <a:pt x="5050" y="674"/>
                  </a:lnTo>
                  <a:lnTo>
                    <a:pt x="5050" y="641"/>
                  </a:lnTo>
                  <a:lnTo>
                    <a:pt x="5017" y="607"/>
                  </a:lnTo>
                  <a:lnTo>
                    <a:pt x="5219" y="573"/>
                  </a:lnTo>
                  <a:close/>
                  <a:moveTo>
                    <a:pt x="4108" y="506"/>
                  </a:moveTo>
                  <a:lnTo>
                    <a:pt x="4310" y="540"/>
                  </a:lnTo>
                  <a:lnTo>
                    <a:pt x="4512" y="607"/>
                  </a:lnTo>
                  <a:lnTo>
                    <a:pt x="4714" y="674"/>
                  </a:lnTo>
                  <a:lnTo>
                    <a:pt x="4478" y="641"/>
                  </a:lnTo>
                  <a:lnTo>
                    <a:pt x="4209" y="641"/>
                  </a:lnTo>
                  <a:lnTo>
                    <a:pt x="3973" y="708"/>
                  </a:lnTo>
                  <a:lnTo>
                    <a:pt x="3737" y="775"/>
                  </a:lnTo>
                  <a:lnTo>
                    <a:pt x="3502" y="910"/>
                  </a:lnTo>
                  <a:lnTo>
                    <a:pt x="3266" y="1045"/>
                  </a:lnTo>
                  <a:lnTo>
                    <a:pt x="2896" y="1381"/>
                  </a:lnTo>
                  <a:lnTo>
                    <a:pt x="2626" y="1617"/>
                  </a:lnTo>
                  <a:lnTo>
                    <a:pt x="2424" y="1920"/>
                  </a:lnTo>
                  <a:lnTo>
                    <a:pt x="2222" y="2223"/>
                  </a:lnTo>
                  <a:lnTo>
                    <a:pt x="2088" y="2526"/>
                  </a:lnTo>
                  <a:lnTo>
                    <a:pt x="1818" y="3199"/>
                  </a:lnTo>
                  <a:lnTo>
                    <a:pt x="1583" y="3873"/>
                  </a:lnTo>
                  <a:lnTo>
                    <a:pt x="1313" y="4748"/>
                  </a:lnTo>
                  <a:lnTo>
                    <a:pt x="1078" y="5657"/>
                  </a:lnTo>
                  <a:lnTo>
                    <a:pt x="842" y="6600"/>
                  </a:lnTo>
                  <a:lnTo>
                    <a:pt x="674" y="7542"/>
                  </a:lnTo>
                  <a:lnTo>
                    <a:pt x="505" y="8485"/>
                  </a:lnTo>
                  <a:lnTo>
                    <a:pt x="404" y="9428"/>
                  </a:lnTo>
                  <a:lnTo>
                    <a:pt x="371" y="10337"/>
                  </a:lnTo>
                  <a:lnTo>
                    <a:pt x="404" y="11280"/>
                  </a:lnTo>
                  <a:lnTo>
                    <a:pt x="438" y="11583"/>
                  </a:lnTo>
                  <a:lnTo>
                    <a:pt x="472" y="11886"/>
                  </a:lnTo>
                  <a:lnTo>
                    <a:pt x="573" y="12155"/>
                  </a:lnTo>
                  <a:lnTo>
                    <a:pt x="674" y="12458"/>
                  </a:lnTo>
                  <a:lnTo>
                    <a:pt x="775" y="12727"/>
                  </a:lnTo>
                  <a:lnTo>
                    <a:pt x="943" y="12963"/>
                  </a:lnTo>
                  <a:lnTo>
                    <a:pt x="1078" y="13232"/>
                  </a:lnTo>
                  <a:lnTo>
                    <a:pt x="1280" y="13468"/>
                  </a:lnTo>
                  <a:lnTo>
                    <a:pt x="1515" y="13704"/>
                  </a:lnTo>
                  <a:lnTo>
                    <a:pt x="1818" y="13906"/>
                  </a:lnTo>
                  <a:lnTo>
                    <a:pt x="2121" y="14074"/>
                  </a:lnTo>
                  <a:lnTo>
                    <a:pt x="2424" y="14175"/>
                  </a:lnTo>
                  <a:lnTo>
                    <a:pt x="2761" y="14242"/>
                  </a:lnTo>
                  <a:lnTo>
                    <a:pt x="3098" y="14310"/>
                  </a:lnTo>
                  <a:lnTo>
                    <a:pt x="4310" y="14310"/>
                  </a:lnTo>
                  <a:lnTo>
                    <a:pt x="4882" y="14242"/>
                  </a:lnTo>
                  <a:lnTo>
                    <a:pt x="5455" y="14141"/>
                  </a:lnTo>
                  <a:lnTo>
                    <a:pt x="6027" y="13973"/>
                  </a:lnTo>
                  <a:lnTo>
                    <a:pt x="6027" y="13973"/>
                  </a:lnTo>
                  <a:lnTo>
                    <a:pt x="5623" y="14141"/>
                  </a:lnTo>
                  <a:lnTo>
                    <a:pt x="5219" y="14276"/>
                  </a:lnTo>
                  <a:lnTo>
                    <a:pt x="4781" y="14377"/>
                  </a:lnTo>
                  <a:lnTo>
                    <a:pt x="4343" y="14444"/>
                  </a:lnTo>
                  <a:lnTo>
                    <a:pt x="3737" y="14478"/>
                  </a:lnTo>
                  <a:lnTo>
                    <a:pt x="3131" y="14478"/>
                  </a:lnTo>
                  <a:lnTo>
                    <a:pt x="2559" y="14411"/>
                  </a:lnTo>
                  <a:lnTo>
                    <a:pt x="2290" y="14377"/>
                  </a:lnTo>
                  <a:lnTo>
                    <a:pt x="2020" y="14276"/>
                  </a:lnTo>
                  <a:lnTo>
                    <a:pt x="1751" y="14175"/>
                  </a:lnTo>
                  <a:lnTo>
                    <a:pt x="1515" y="14074"/>
                  </a:lnTo>
                  <a:lnTo>
                    <a:pt x="1313" y="13906"/>
                  </a:lnTo>
                  <a:lnTo>
                    <a:pt x="1078" y="13737"/>
                  </a:lnTo>
                  <a:lnTo>
                    <a:pt x="909" y="13535"/>
                  </a:lnTo>
                  <a:lnTo>
                    <a:pt x="741" y="13266"/>
                  </a:lnTo>
                  <a:lnTo>
                    <a:pt x="606" y="12997"/>
                  </a:lnTo>
                  <a:lnTo>
                    <a:pt x="472" y="12694"/>
                  </a:lnTo>
                  <a:lnTo>
                    <a:pt x="371" y="12155"/>
                  </a:lnTo>
                  <a:lnTo>
                    <a:pt x="270" y="11616"/>
                  </a:lnTo>
                  <a:lnTo>
                    <a:pt x="236" y="11044"/>
                  </a:lnTo>
                  <a:lnTo>
                    <a:pt x="270" y="10472"/>
                  </a:lnTo>
                  <a:lnTo>
                    <a:pt x="337" y="9327"/>
                  </a:lnTo>
                  <a:lnTo>
                    <a:pt x="438" y="8216"/>
                  </a:lnTo>
                  <a:lnTo>
                    <a:pt x="606" y="6970"/>
                  </a:lnTo>
                  <a:lnTo>
                    <a:pt x="775" y="5724"/>
                  </a:lnTo>
                  <a:lnTo>
                    <a:pt x="1044" y="4512"/>
                  </a:lnTo>
                  <a:lnTo>
                    <a:pt x="1347" y="3267"/>
                  </a:lnTo>
                  <a:lnTo>
                    <a:pt x="1482" y="2896"/>
                  </a:lnTo>
                  <a:lnTo>
                    <a:pt x="1616" y="2526"/>
                  </a:lnTo>
                  <a:lnTo>
                    <a:pt x="1818" y="2122"/>
                  </a:lnTo>
                  <a:lnTo>
                    <a:pt x="2054" y="1752"/>
                  </a:lnTo>
                  <a:lnTo>
                    <a:pt x="2323" y="1415"/>
                  </a:lnTo>
                  <a:lnTo>
                    <a:pt x="2593" y="1112"/>
                  </a:lnTo>
                  <a:lnTo>
                    <a:pt x="2929" y="876"/>
                  </a:lnTo>
                  <a:lnTo>
                    <a:pt x="3266" y="674"/>
                  </a:lnTo>
                  <a:lnTo>
                    <a:pt x="3906" y="506"/>
                  </a:lnTo>
                  <a:close/>
                  <a:moveTo>
                    <a:pt x="5017" y="1"/>
                  </a:moveTo>
                  <a:lnTo>
                    <a:pt x="5017" y="35"/>
                  </a:lnTo>
                  <a:lnTo>
                    <a:pt x="4512" y="136"/>
                  </a:lnTo>
                  <a:lnTo>
                    <a:pt x="4007" y="237"/>
                  </a:lnTo>
                  <a:lnTo>
                    <a:pt x="3030" y="472"/>
                  </a:lnTo>
                  <a:lnTo>
                    <a:pt x="2963" y="506"/>
                  </a:lnTo>
                  <a:lnTo>
                    <a:pt x="2929" y="573"/>
                  </a:lnTo>
                  <a:lnTo>
                    <a:pt x="2593" y="775"/>
                  </a:lnTo>
                  <a:lnTo>
                    <a:pt x="2290" y="1045"/>
                  </a:lnTo>
                  <a:lnTo>
                    <a:pt x="2020" y="1314"/>
                  </a:lnTo>
                  <a:lnTo>
                    <a:pt x="1785" y="1617"/>
                  </a:lnTo>
                  <a:lnTo>
                    <a:pt x="1616" y="1886"/>
                  </a:lnTo>
                  <a:lnTo>
                    <a:pt x="1482" y="2122"/>
                  </a:lnTo>
                  <a:lnTo>
                    <a:pt x="1246" y="2694"/>
                  </a:lnTo>
                  <a:lnTo>
                    <a:pt x="1078" y="3267"/>
                  </a:lnTo>
                  <a:lnTo>
                    <a:pt x="943" y="3839"/>
                  </a:lnTo>
                  <a:lnTo>
                    <a:pt x="741" y="4647"/>
                  </a:lnTo>
                  <a:lnTo>
                    <a:pt x="573" y="5489"/>
                  </a:lnTo>
                  <a:lnTo>
                    <a:pt x="438" y="6330"/>
                  </a:lnTo>
                  <a:lnTo>
                    <a:pt x="303" y="7172"/>
                  </a:lnTo>
                  <a:lnTo>
                    <a:pt x="135" y="8485"/>
                  </a:lnTo>
                  <a:lnTo>
                    <a:pt x="68" y="9192"/>
                  </a:lnTo>
                  <a:lnTo>
                    <a:pt x="34" y="9866"/>
                  </a:lnTo>
                  <a:lnTo>
                    <a:pt x="0" y="10573"/>
                  </a:lnTo>
                  <a:lnTo>
                    <a:pt x="34" y="11246"/>
                  </a:lnTo>
                  <a:lnTo>
                    <a:pt x="68" y="11919"/>
                  </a:lnTo>
                  <a:lnTo>
                    <a:pt x="202" y="12559"/>
                  </a:lnTo>
                  <a:lnTo>
                    <a:pt x="270" y="12862"/>
                  </a:lnTo>
                  <a:lnTo>
                    <a:pt x="337" y="13098"/>
                  </a:lnTo>
                  <a:lnTo>
                    <a:pt x="472" y="13333"/>
                  </a:lnTo>
                  <a:lnTo>
                    <a:pt x="606" y="13569"/>
                  </a:lnTo>
                  <a:lnTo>
                    <a:pt x="741" y="13737"/>
                  </a:lnTo>
                  <a:lnTo>
                    <a:pt x="909" y="13939"/>
                  </a:lnTo>
                  <a:lnTo>
                    <a:pt x="1078" y="14074"/>
                  </a:lnTo>
                  <a:lnTo>
                    <a:pt x="1280" y="14242"/>
                  </a:lnTo>
                  <a:lnTo>
                    <a:pt x="1482" y="14343"/>
                  </a:lnTo>
                  <a:lnTo>
                    <a:pt x="1684" y="14444"/>
                  </a:lnTo>
                  <a:lnTo>
                    <a:pt x="2155" y="14613"/>
                  </a:lnTo>
                  <a:lnTo>
                    <a:pt x="2660" y="14714"/>
                  </a:lnTo>
                  <a:lnTo>
                    <a:pt x="3199" y="14747"/>
                  </a:lnTo>
                  <a:lnTo>
                    <a:pt x="3805" y="14747"/>
                  </a:lnTo>
                  <a:lnTo>
                    <a:pt x="4411" y="14714"/>
                  </a:lnTo>
                  <a:lnTo>
                    <a:pt x="4983" y="14613"/>
                  </a:lnTo>
                  <a:lnTo>
                    <a:pt x="5522" y="14478"/>
                  </a:lnTo>
                  <a:lnTo>
                    <a:pt x="6061" y="14276"/>
                  </a:lnTo>
                  <a:lnTo>
                    <a:pt x="6296" y="14141"/>
                  </a:lnTo>
                  <a:lnTo>
                    <a:pt x="6566" y="14007"/>
                  </a:lnTo>
                  <a:lnTo>
                    <a:pt x="6768" y="13805"/>
                  </a:lnTo>
                  <a:lnTo>
                    <a:pt x="7003" y="13636"/>
                  </a:lnTo>
                  <a:lnTo>
                    <a:pt x="7205" y="13434"/>
                  </a:lnTo>
                  <a:lnTo>
                    <a:pt x="7407" y="13165"/>
                  </a:lnTo>
                  <a:lnTo>
                    <a:pt x="7576" y="12929"/>
                  </a:lnTo>
                  <a:lnTo>
                    <a:pt x="7710" y="12929"/>
                  </a:lnTo>
                  <a:lnTo>
                    <a:pt x="7744" y="12862"/>
                  </a:lnTo>
                  <a:lnTo>
                    <a:pt x="7811" y="12593"/>
                  </a:lnTo>
                  <a:lnTo>
                    <a:pt x="8081" y="12054"/>
                  </a:lnTo>
                  <a:lnTo>
                    <a:pt x="8283" y="11549"/>
                  </a:lnTo>
                  <a:lnTo>
                    <a:pt x="8451" y="10977"/>
                  </a:lnTo>
                  <a:lnTo>
                    <a:pt x="8586" y="10404"/>
                  </a:lnTo>
                  <a:lnTo>
                    <a:pt x="8687" y="9832"/>
                  </a:lnTo>
                  <a:lnTo>
                    <a:pt x="8788" y="9260"/>
                  </a:lnTo>
                  <a:lnTo>
                    <a:pt x="8855" y="8115"/>
                  </a:lnTo>
                  <a:lnTo>
                    <a:pt x="8889" y="7374"/>
                  </a:lnTo>
                  <a:lnTo>
                    <a:pt x="8889" y="6633"/>
                  </a:lnTo>
                  <a:lnTo>
                    <a:pt x="8889" y="5893"/>
                  </a:lnTo>
                  <a:lnTo>
                    <a:pt x="8821" y="5152"/>
                  </a:lnTo>
                  <a:lnTo>
                    <a:pt x="8720" y="4411"/>
                  </a:lnTo>
                  <a:lnTo>
                    <a:pt x="8586" y="3671"/>
                  </a:lnTo>
                  <a:lnTo>
                    <a:pt x="8417" y="2964"/>
                  </a:lnTo>
                  <a:lnTo>
                    <a:pt x="8182" y="2257"/>
                  </a:lnTo>
                  <a:lnTo>
                    <a:pt x="7980" y="1785"/>
                  </a:lnTo>
                  <a:lnTo>
                    <a:pt x="7710" y="1348"/>
                  </a:lnTo>
                  <a:lnTo>
                    <a:pt x="7374" y="944"/>
                  </a:lnTo>
                  <a:lnTo>
                    <a:pt x="7003" y="607"/>
                  </a:lnTo>
                  <a:lnTo>
                    <a:pt x="6801" y="439"/>
                  </a:lnTo>
                  <a:lnTo>
                    <a:pt x="6599" y="304"/>
                  </a:lnTo>
                  <a:lnTo>
                    <a:pt x="6364" y="203"/>
                  </a:lnTo>
                  <a:lnTo>
                    <a:pt x="6128" y="102"/>
                  </a:lnTo>
                  <a:lnTo>
                    <a:pt x="5892" y="68"/>
                  </a:lnTo>
                  <a:lnTo>
                    <a:pt x="5623" y="1"/>
                  </a:lnTo>
                  <a:lnTo>
                    <a:pt x="5354" y="1"/>
                  </a:lnTo>
                  <a:lnTo>
                    <a:pt x="5118" y="35"/>
                  </a:lnTo>
                  <a:lnTo>
                    <a:pt x="508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1257100" y="5015600"/>
              <a:ext cx="57275" cy="62325"/>
            </a:xfrm>
            <a:custGeom>
              <a:avLst/>
              <a:gdLst/>
              <a:ahLst/>
              <a:cxnLst/>
              <a:rect l="l" t="t" r="r" b="b"/>
              <a:pathLst>
                <a:path w="2291" h="2493" extrusionOk="0">
                  <a:moveTo>
                    <a:pt x="1920" y="169"/>
                  </a:moveTo>
                  <a:lnTo>
                    <a:pt x="1920" y="641"/>
                  </a:lnTo>
                  <a:lnTo>
                    <a:pt x="1954" y="1112"/>
                  </a:lnTo>
                  <a:lnTo>
                    <a:pt x="2021" y="1550"/>
                  </a:lnTo>
                  <a:lnTo>
                    <a:pt x="2122" y="1987"/>
                  </a:lnTo>
                  <a:lnTo>
                    <a:pt x="2156" y="2021"/>
                  </a:lnTo>
                  <a:lnTo>
                    <a:pt x="2122" y="2021"/>
                  </a:lnTo>
                  <a:lnTo>
                    <a:pt x="1718" y="2055"/>
                  </a:lnTo>
                  <a:lnTo>
                    <a:pt x="1314" y="2122"/>
                  </a:lnTo>
                  <a:lnTo>
                    <a:pt x="910" y="2156"/>
                  </a:lnTo>
                  <a:lnTo>
                    <a:pt x="472" y="2223"/>
                  </a:lnTo>
                  <a:lnTo>
                    <a:pt x="304" y="1314"/>
                  </a:lnTo>
                  <a:lnTo>
                    <a:pt x="136" y="405"/>
                  </a:lnTo>
                  <a:lnTo>
                    <a:pt x="573" y="371"/>
                  </a:lnTo>
                  <a:lnTo>
                    <a:pt x="1045" y="338"/>
                  </a:lnTo>
                  <a:lnTo>
                    <a:pt x="1920" y="169"/>
                  </a:lnTo>
                  <a:close/>
                  <a:moveTo>
                    <a:pt x="1920" y="1"/>
                  </a:moveTo>
                  <a:lnTo>
                    <a:pt x="1011" y="136"/>
                  </a:lnTo>
                  <a:lnTo>
                    <a:pt x="540" y="203"/>
                  </a:lnTo>
                  <a:lnTo>
                    <a:pt x="68" y="270"/>
                  </a:lnTo>
                  <a:lnTo>
                    <a:pt x="35" y="304"/>
                  </a:lnTo>
                  <a:lnTo>
                    <a:pt x="35" y="338"/>
                  </a:lnTo>
                  <a:lnTo>
                    <a:pt x="1" y="371"/>
                  </a:lnTo>
                  <a:lnTo>
                    <a:pt x="1" y="405"/>
                  </a:lnTo>
                  <a:lnTo>
                    <a:pt x="1" y="910"/>
                  </a:lnTo>
                  <a:lnTo>
                    <a:pt x="102" y="1449"/>
                  </a:lnTo>
                  <a:lnTo>
                    <a:pt x="203" y="1954"/>
                  </a:lnTo>
                  <a:lnTo>
                    <a:pt x="338" y="2459"/>
                  </a:lnTo>
                  <a:lnTo>
                    <a:pt x="405" y="2492"/>
                  </a:lnTo>
                  <a:lnTo>
                    <a:pt x="472" y="2492"/>
                  </a:lnTo>
                  <a:lnTo>
                    <a:pt x="506" y="2459"/>
                  </a:lnTo>
                  <a:lnTo>
                    <a:pt x="540" y="2391"/>
                  </a:lnTo>
                  <a:lnTo>
                    <a:pt x="506" y="2324"/>
                  </a:lnTo>
                  <a:lnTo>
                    <a:pt x="506" y="2324"/>
                  </a:lnTo>
                  <a:lnTo>
                    <a:pt x="910" y="2358"/>
                  </a:lnTo>
                  <a:lnTo>
                    <a:pt x="1348" y="2358"/>
                  </a:lnTo>
                  <a:lnTo>
                    <a:pt x="1785" y="2290"/>
                  </a:lnTo>
                  <a:lnTo>
                    <a:pt x="2156" y="2156"/>
                  </a:lnTo>
                  <a:lnTo>
                    <a:pt x="2189" y="2122"/>
                  </a:lnTo>
                  <a:lnTo>
                    <a:pt x="2189" y="2055"/>
                  </a:lnTo>
                  <a:lnTo>
                    <a:pt x="2257" y="2055"/>
                  </a:lnTo>
                  <a:lnTo>
                    <a:pt x="2290" y="2021"/>
                  </a:lnTo>
                  <a:lnTo>
                    <a:pt x="2290" y="1987"/>
                  </a:lnTo>
                  <a:lnTo>
                    <a:pt x="2257" y="1516"/>
                  </a:lnTo>
                  <a:lnTo>
                    <a:pt x="2189" y="1045"/>
                  </a:lnTo>
                  <a:lnTo>
                    <a:pt x="2122" y="607"/>
                  </a:lnTo>
                  <a:lnTo>
                    <a:pt x="2021" y="136"/>
                  </a:lnTo>
                  <a:lnTo>
                    <a:pt x="2021" y="102"/>
                  </a:lnTo>
                  <a:lnTo>
                    <a:pt x="2021" y="35"/>
                  </a:lnTo>
                  <a:lnTo>
                    <a:pt x="198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830375" y="2891150"/>
              <a:ext cx="183500" cy="267700"/>
            </a:xfrm>
            <a:custGeom>
              <a:avLst/>
              <a:gdLst/>
              <a:ahLst/>
              <a:cxnLst/>
              <a:rect l="l" t="t" r="r" b="b"/>
              <a:pathLst>
                <a:path w="7340" h="10708" extrusionOk="0">
                  <a:moveTo>
                    <a:pt x="0" y="1"/>
                  </a:moveTo>
                  <a:lnTo>
                    <a:pt x="236" y="405"/>
                  </a:lnTo>
                  <a:lnTo>
                    <a:pt x="472" y="775"/>
                  </a:lnTo>
                  <a:lnTo>
                    <a:pt x="977" y="1516"/>
                  </a:lnTo>
                  <a:lnTo>
                    <a:pt x="1953" y="3031"/>
                  </a:lnTo>
                  <a:lnTo>
                    <a:pt x="2963" y="4512"/>
                  </a:lnTo>
                  <a:lnTo>
                    <a:pt x="7037" y="10640"/>
                  </a:lnTo>
                  <a:lnTo>
                    <a:pt x="7104" y="10674"/>
                  </a:lnTo>
                  <a:lnTo>
                    <a:pt x="7138" y="10707"/>
                  </a:lnTo>
                  <a:lnTo>
                    <a:pt x="7205" y="10707"/>
                  </a:lnTo>
                  <a:lnTo>
                    <a:pt x="7272" y="10674"/>
                  </a:lnTo>
                  <a:lnTo>
                    <a:pt x="7306" y="10640"/>
                  </a:lnTo>
                  <a:lnTo>
                    <a:pt x="7340" y="10606"/>
                  </a:lnTo>
                  <a:lnTo>
                    <a:pt x="7340" y="10539"/>
                  </a:lnTo>
                  <a:lnTo>
                    <a:pt x="7306" y="10471"/>
                  </a:lnTo>
                  <a:lnTo>
                    <a:pt x="3401" y="4546"/>
                  </a:lnTo>
                  <a:lnTo>
                    <a:pt x="1381" y="1583"/>
                  </a:lnTo>
                  <a:lnTo>
                    <a:pt x="909" y="876"/>
                  </a:lnTo>
                  <a:lnTo>
                    <a:pt x="472" y="135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2"/>
            <p:cNvSpPr/>
            <p:nvPr/>
          </p:nvSpPr>
          <p:spPr>
            <a:xfrm>
              <a:off x="1316875" y="5008025"/>
              <a:ext cx="58100" cy="55575"/>
            </a:xfrm>
            <a:custGeom>
              <a:avLst/>
              <a:gdLst/>
              <a:ahLst/>
              <a:cxnLst/>
              <a:rect l="l" t="t" r="r" b="b"/>
              <a:pathLst>
                <a:path w="2324" h="2223" extrusionOk="0">
                  <a:moveTo>
                    <a:pt x="1919" y="203"/>
                  </a:moveTo>
                  <a:lnTo>
                    <a:pt x="1953" y="573"/>
                  </a:lnTo>
                  <a:lnTo>
                    <a:pt x="2020" y="944"/>
                  </a:lnTo>
                  <a:lnTo>
                    <a:pt x="2088" y="1381"/>
                  </a:lnTo>
                  <a:lnTo>
                    <a:pt x="2155" y="1819"/>
                  </a:lnTo>
                  <a:lnTo>
                    <a:pt x="1953" y="1819"/>
                  </a:lnTo>
                  <a:lnTo>
                    <a:pt x="1785" y="1853"/>
                  </a:lnTo>
                  <a:lnTo>
                    <a:pt x="1414" y="1920"/>
                  </a:lnTo>
                  <a:lnTo>
                    <a:pt x="943" y="1954"/>
                  </a:lnTo>
                  <a:lnTo>
                    <a:pt x="707" y="2021"/>
                  </a:lnTo>
                  <a:lnTo>
                    <a:pt x="472" y="2088"/>
                  </a:lnTo>
                  <a:lnTo>
                    <a:pt x="404" y="1651"/>
                  </a:lnTo>
                  <a:lnTo>
                    <a:pt x="270" y="1179"/>
                  </a:lnTo>
                  <a:lnTo>
                    <a:pt x="202" y="809"/>
                  </a:lnTo>
                  <a:lnTo>
                    <a:pt x="101" y="439"/>
                  </a:lnTo>
                  <a:lnTo>
                    <a:pt x="1010" y="338"/>
                  </a:lnTo>
                  <a:lnTo>
                    <a:pt x="1919" y="203"/>
                  </a:lnTo>
                  <a:close/>
                  <a:moveTo>
                    <a:pt x="1886" y="1"/>
                  </a:moveTo>
                  <a:lnTo>
                    <a:pt x="977" y="136"/>
                  </a:lnTo>
                  <a:lnTo>
                    <a:pt x="68" y="270"/>
                  </a:lnTo>
                  <a:lnTo>
                    <a:pt x="34" y="304"/>
                  </a:lnTo>
                  <a:lnTo>
                    <a:pt x="34" y="371"/>
                  </a:lnTo>
                  <a:lnTo>
                    <a:pt x="0" y="573"/>
                  </a:lnTo>
                  <a:lnTo>
                    <a:pt x="34" y="809"/>
                  </a:lnTo>
                  <a:lnTo>
                    <a:pt x="101" y="1213"/>
                  </a:lnTo>
                  <a:lnTo>
                    <a:pt x="202" y="1718"/>
                  </a:lnTo>
                  <a:lnTo>
                    <a:pt x="270" y="1954"/>
                  </a:lnTo>
                  <a:lnTo>
                    <a:pt x="371" y="2189"/>
                  </a:lnTo>
                  <a:lnTo>
                    <a:pt x="404" y="2223"/>
                  </a:lnTo>
                  <a:lnTo>
                    <a:pt x="674" y="2223"/>
                  </a:lnTo>
                  <a:lnTo>
                    <a:pt x="909" y="2189"/>
                  </a:lnTo>
                  <a:lnTo>
                    <a:pt x="1313" y="2122"/>
                  </a:lnTo>
                  <a:lnTo>
                    <a:pt x="1751" y="2055"/>
                  </a:lnTo>
                  <a:lnTo>
                    <a:pt x="1987" y="2021"/>
                  </a:lnTo>
                  <a:lnTo>
                    <a:pt x="2189" y="1987"/>
                  </a:lnTo>
                  <a:lnTo>
                    <a:pt x="2290" y="1987"/>
                  </a:lnTo>
                  <a:lnTo>
                    <a:pt x="2323" y="1954"/>
                  </a:lnTo>
                  <a:lnTo>
                    <a:pt x="2323" y="1718"/>
                  </a:lnTo>
                  <a:lnTo>
                    <a:pt x="2290" y="1482"/>
                  </a:lnTo>
                  <a:lnTo>
                    <a:pt x="2222" y="1045"/>
                  </a:lnTo>
                  <a:lnTo>
                    <a:pt x="2155" y="540"/>
                  </a:lnTo>
                  <a:lnTo>
                    <a:pt x="2088" y="304"/>
                  </a:lnTo>
                  <a:lnTo>
                    <a:pt x="1987" y="35"/>
                  </a:lnTo>
                  <a:lnTo>
                    <a:pt x="1953" y="35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2"/>
            <p:cNvSpPr/>
            <p:nvPr/>
          </p:nvSpPr>
          <p:spPr>
            <a:xfrm>
              <a:off x="1138425" y="5119150"/>
              <a:ext cx="19400" cy="16000"/>
            </a:xfrm>
            <a:custGeom>
              <a:avLst/>
              <a:gdLst/>
              <a:ahLst/>
              <a:cxnLst/>
              <a:rect l="l" t="t" r="r" b="b"/>
              <a:pathLst>
                <a:path w="776" h="640" extrusionOk="0">
                  <a:moveTo>
                    <a:pt x="674" y="0"/>
                  </a:moveTo>
                  <a:lnTo>
                    <a:pt x="573" y="202"/>
                  </a:lnTo>
                  <a:lnTo>
                    <a:pt x="539" y="438"/>
                  </a:lnTo>
                  <a:lnTo>
                    <a:pt x="438" y="337"/>
                  </a:lnTo>
                  <a:lnTo>
                    <a:pt x="405" y="269"/>
                  </a:lnTo>
                  <a:lnTo>
                    <a:pt x="438" y="168"/>
                  </a:lnTo>
                  <a:lnTo>
                    <a:pt x="438" y="135"/>
                  </a:lnTo>
                  <a:lnTo>
                    <a:pt x="405" y="67"/>
                  </a:lnTo>
                  <a:lnTo>
                    <a:pt x="337" y="67"/>
                  </a:lnTo>
                  <a:lnTo>
                    <a:pt x="304" y="135"/>
                  </a:lnTo>
                  <a:lnTo>
                    <a:pt x="169" y="404"/>
                  </a:lnTo>
                  <a:lnTo>
                    <a:pt x="135" y="370"/>
                  </a:lnTo>
                  <a:lnTo>
                    <a:pt x="102" y="269"/>
                  </a:lnTo>
                  <a:lnTo>
                    <a:pt x="102" y="236"/>
                  </a:lnTo>
                  <a:lnTo>
                    <a:pt x="68" y="202"/>
                  </a:lnTo>
                  <a:lnTo>
                    <a:pt x="34" y="202"/>
                  </a:lnTo>
                  <a:lnTo>
                    <a:pt x="1" y="269"/>
                  </a:lnTo>
                  <a:lnTo>
                    <a:pt x="1" y="303"/>
                  </a:lnTo>
                  <a:lnTo>
                    <a:pt x="1" y="404"/>
                  </a:lnTo>
                  <a:lnTo>
                    <a:pt x="102" y="606"/>
                  </a:lnTo>
                  <a:lnTo>
                    <a:pt x="135" y="640"/>
                  </a:lnTo>
                  <a:lnTo>
                    <a:pt x="203" y="640"/>
                  </a:lnTo>
                  <a:lnTo>
                    <a:pt x="236" y="606"/>
                  </a:lnTo>
                  <a:lnTo>
                    <a:pt x="337" y="404"/>
                  </a:lnTo>
                  <a:lnTo>
                    <a:pt x="371" y="438"/>
                  </a:lnTo>
                  <a:lnTo>
                    <a:pt x="472" y="539"/>
                  </a:lnTo>
                  <a:lnTo>
                    <a:pt x="573" y="606"/>
                  </a:lnTo>
                  <a:lnTo>
                    <a:pt x="640" y="606"/>
                  </a:lnTo>
                  <a:lnTo>
                    <a:pt x="674" y="539"/>
                  </a:lnTo>
                  <a:lnTo>
                    <a:pt x="708" y="303"/>
                  </a:lnTo>
                  <a:lnTo>
                    <a:pt x="775" y="67"/>
                  </a:lnTo>
                  <a:lnTo>
                    <a:pt x="775" y="34"/>
                  </a:lnTo>
                  <a:lnTo>
                    <a:pt x="74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3384075" y="4763100"/>
              <a:ext cx="22775" cy="22750"/>
            </a:xfrm>
            <a:custGeom>
              <a:avLst/>
              <a:gdLst/>
              <a:ahLst/>
              <a:cxnLst/>
              <a:rect l="l" t="t" r="r" b="b"/>
              <a:pathLst>
                <a:path w="911" h="910" extrusionOk="0">
                  <a:moveTo>
                    <a:pt x="405" y="0"/>
                  </a:moveTo>
                  <a:lnTo>
                    <a:pt x="304" y="34"/>
                  </a:lnTo>
                  <a:lnTo>
                    <a:pt x="203" y="101"/>
                  </a:lnTo>
                  <a:lnTo>
                    <a:pt x="136" y="169"/>
                  </a:lnTo>
                  <a:lnTo>
                    <a:pt x="68" y="236"/>
                  </a:lnTo>
                  <a:lnTo>
                    <a:pt x="1" y="337"/>
                  </a:lnTo>
                  <a:lnTo>
                    <a:pt x="1" y="438"/>
                  </a:lnTo>
                  <a:lnTo>
                    <a:pt x="1" y="573"/>
                  </a:lnTo>
                  <a:lnTo>
                    <a:pt x="68" y="674"/>
                  </a:lnTo>
                  <a:lnTo>
                    <a:pt x="102" y="741"/>
                  </a:lnTo>
                  <a:lnTo>
                    <a:pt x="203" y="842"/>
                  </a:lnTo>
                  <a:lnTo>
                    <a:pt x="304" y="876"/>
                  </a:lnTo>
                  <a:lnTo>
                    <a:pt x="405" y="910"/>
                  </a:lnTo>
                  <a:lnTo>
                    <a:pt x="506" y="910"/>
                  </a:lnTo>
                  <a:lnTo>
                    <a:pt x="641" y="876"/>
                  </a:lnTo>
                  <a:lnTo>
                    <a:pt x="742" y="809"/>
                  </a:lnTo>
                  <a:lnTo>
                    <a:pt x="809" y="708"/>
                  </a:lnTo>
                  <a:lnTo>
                    <a:pt x="876" y="607"/>
                  </a:lnTo>
                  <a:lnTo>
                    <a:pt x="910" y="506"/>
                  </a:lnTo>
                  <a:lnTo>
                    <a:pt x="910" y="371"/>
                  </a:lnTo>
                  <a:lnTo>
                    <a:pt x="876" y="270"/>
                  </a:lnTo>
                  <a:lnTo>
                    <a:pt x="809" y="169"/>
                  </a:lnTo>
                  <a:lnTo>
                    <a:pt x="742" y="68"/>
                  </a:lnTo>
                  <a:lnTo>
                    <a:pt x="641" y="34"/>
                  </a:lnTo>
                  <a:lnTo>
                    <a:pt x="50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1378325" y="4997925"/>
              <a:ext cx="58100" cy="57275"/>
            </a:xfrm>
            <a:custGeom>
              <a:avLst/>
              <a:gdLst/>
              <a:ahLst/>
              <a:cxnLst/>
              <a:rect l="l" t="t" r="r" b="b"/>
              <a:pathLst>
                <a:path w="2324" h="2291" extrusionOk="0">
                  <a:moveTo>
                    <a:pt x="1986" y="1"/>
                  </a:moveTo>
                  <a:lnTo>
                    <a:pt x="1953" y="35"/>
                  </a:lnTo>
                  <a:lnTo>
                    <a:pt x="1953" y="136"/>
                  </a:lnTo>
                  <a:lnTo>
                    <a:pt x="1448" y="136"/>
                  </a:lnTo>
                  <a:lnTo>
                    <a:pt x="943" y="169"/>
                  </a:lnTo>
                  <a:lnTo>
                    <a:pt x="505" y="203"/>
                  </a:lnTo>
                  <a:lnTo>
                    <a:pt x="269" y="270"/>
                  </a:lnTo>
                  <a:lnTo>
                    <a:pt x="168" y="304"/>
                  </a:lnTo>
                  <a:lnTo>
                    <a:pt x="101" y="371"/>
                  </a:lnTo>
                  <a:lnTo>
                    <a:pt x="269" y="439"/>
                  </a:lnTo>
                  <a:lnTo>
                    <a:pt x="471" y="439"/>
                  </a:lnTo>
                  <a:lnTo>
                    <a:pt x="842" y="371"/>
                  </a:lnTo>
                  <a:lnTo>
                    <a:pt x="1380" y="338"/>
                  </a:lnTo>
                  <a:lnTo>
                    <a:pt x="1953" y="304"/>
                  </a:lnTo>
                  <a:lnTo>
                    <a:pt x="1986" y="641"/>
                  </a:lnTo>
                  <a:lnTo>
                    <a:pt x="2020" y="944"/>
                  </a:lnTo>
                  <a:lnTo>
                    <a:pt x="2087" y="1381"/>
                  </a:lnTo>
                  <a:lnTo>
                    <a:pt x="2121" y="1617"/>
                  </a:lnTo>
                  <a:lnTo>
                    <a:pt x="2188" y="1819"/>
                  </a:lnTo>
                  <a:lnTo>
                    <a:pt x="2155" y="1819"/>
                  </a:lnTo>
                  <a:lnTo>
                    <a:pt x="1279" y="1920"/>
                  </a:lnTo>
                  <a:lnTo>
                    <a:pt x="808" y="2021"/>
                  </a:lnTo>
                  <a:lnTo>
                    <a:pt x="404" y="2122"/>
                  </a:lnTo>
                  <a:lnTo>
                    <a:pt x="303" y="1718"/>
                  </a:lnTo>
                  <a:lnTo>
                    <a:pt x="236" y="1280"/>
                  </a:lnTo>
                  <a:lnTo>
                    <a:pt x="202" y="809"/>
                  </a:lnTo>
                  <a:lnTo>
                    <a:pt x="168" y="573"/>
                  </a:lnTo>
                  <a:lnTo>
                    <a:pt x="67" y="371"/>
                  </a:lnTo>
                  <a:lnTo>
                    <a:pt x="34" y="506"/>
                  </a:lnTo>
                  <a:lnTo>
                    <a:pt x="0" y="674"/>
                  </a:lnTo>
                  <a:lnTo>
                    <a:pt x="0" y="977"/>
                  </a:lnTo>
                  <a:lnTo>
                    <a:pt x="101" y="1583"/>
                  </a:lnTo>
                  <a:lnTo>
                    <a:pt x="135" y="1785"/>
                  </a:lnTo>
                  <a:lnTo>
                    <a:pt x="135" y="2021"/>
                  </a:lnTo>
                  <a:lnTo>
                    <a:pt x="168" y="2122"/>
                  </a:lnTo>
                  <a:lnTo>
                    <a:pt x="202" y="2189"/>
                  </a:lnTo>
                  <a:lnTo>
                    <a:pt x="269" y="2257"/>
                  </a:lnTo>
                  <a:lnTo>
                    <a:pt x="370" y="2290"/>
                  </a:lnTo>
                  <a:lnTo>
                    <a:pt x="404" y="2290"/>
                  </a:lnTo>
                  <a:lnTo>
                    <a:pt x="438" y="2257"/>
                  </a:lnTo>
                  <a:lnTo>
                    <a:pt x="875" y="2223"/>
                  </a:lnTo>
                  <a:lnTo>
                    <a:pt x="1313" y="2189"/>
                  </a:lnTo>
                  <a:lnTo>
                    <a:pt x="2188" y="2021"/>
                  </a:lnTo>
                  <a:lnTo>
                    <a:pt x="2256" y="1987"/>
                  </a:lnTo>
                  <a:lnTo>
                    <a:pt x="2289" y="1987"/>
                  </a:lnTo>
                  <a:lnTo>
                    <a:pt x="2323" y="1954"/>
                  </a:lnTo>
                  <a:lnTo>
                    <a:pt x="2323" y="1752"/>
                  </a:lnTo>
                  <a:lnTo>
                    <a:pt x="2289" y="1516"/>
                  </a:lnTo>
                  <a:lnTo>
                    <a:pt x="2222" y="1078"/>
                  </a:lnTo>
                  <a:lnTo>
                    <a:pt x="2155" y="540"/>
                  </a:lnTo>
                  <a:lnTo>
                    <a:pt x="2121" y="304"/>
                  </a:lnTo>
                  <a:lnTo>
                    <a:pt x="2054" y="35"/>
                  </a:lnTo>
                  <a:lnTo>
                    <a:pt x="202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2"/>
            <p:cNvSpPr/>
            <p:nvPr/>
          </p:nvSpPr>
          <p:spPr>
            <a:xfrm>
              <a:off x="1402725" y="5029925"/>
              <a:ext cx="10125" cy="15175"/>
            </a:xfrm>
            <a:custGeom>
              <a:avLst/>
              <a:gdLst/>
              <a:ahLst/>
              <a:cxnLst/>
              <a:rect l="l" t="t" r="r" b="b"/>
              <a:pathLst>
                <a:path w="405" h="607" extrusionOk="0">
                  <a:moveTo>
                    <a:pt x="236" y="0"/>
                  </a:moveTo>
                  <a:lnTo>
                    <a:pt x="135" y="68"/>
                  </a:lnTo>
                  <a:lnTo>
                    <a:pt x="0" y="135"/>
                  </a:lnTo>
                  <a:lnTo>
                    <a:pt x="0" y="169"/>
                  </a:lnTo>
                  <a:lnTo>
                    <a:pt x="0" y="202"/>
                  </a:lnTo>
                  <a:lnTo>
                    <a:pt x="169" y="202"/>
                  </a:lnTo>
                  <a:lnTo>
                    <a:pt x="202" y="169"/>
                  </a:lnTo>
                  <a:lnTo>
                    <a:pt x="202" y="337"/>
                  </a:lnTo>
                  <a:lnTo>
                    <a:pt x="169" y="505"/>
                  </a:lnTo>
                  <a:lnTo>
                    <a:pt x="169" y="573"/>
                  </a:lnTo>
                  <a:lnTo>
                    <a:pt x="202" y="606"/>
                  </a:lnTo>
                  <a:lnTo>
                    <a:pt x="270" y="606"/>
                  </a:lnTo>
                  <a:lnTo>
                    <a:pt x="337" y="573"/>
                  </a:lnTo>
                  <a:lnTo>
                    <a:pt x="371" y="438"/>
                  </a:lnTo>
                  <a:lnTo>
                    <a:pt x="404" y="303"/>
                  </a:lnTo>
                  <a:lnTo>
                    <a:pt x="371" y="169"/>
                  </a:lnTo>
                  <a:lnTo>
                    <a:pt x="337" y="34"/>
                  </a:lnTo>
                  <a:lnTo>
                    <a:pt x="30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2"/>
            <p:cNvSpPr/>
            <p:nvPr/>
          </p:nvSpPr>
          <p:spPr>
            <a:xfrm>
              <a:off x="328725" y="4115825"/>
              <a:ext cx="825725" cy="756725"/>
            </a:xfrm>
            <a:custGeom>
              <a:avLst/>
              <a:gdLst/>
              <a:ahLst/>
              <a:cxnLst/>
              <a:rect l="l" t="t" r="r" b="b"/>
              <a:pathLst>
                <a:path w="33029" h="30269" extrusionOk="0">
                  <a:moveTo>
                    <a:pt x="18484" y="16498"/>
                  </a:moveTo>
                  <a:lnTo>
                    <a:pt x="18080" y="16700"/>
                  </a:lnTo>
                  <a:lnTo>
                    <a:pt x="17777" y="16868"/>
                  </a:lnTo>
                  <a:lnTo>
                    <a:pt x="17642" y="16969"/>
                  </a:lnTo>
                  <a:lnTo>
                    <a:pt x="17507" y="17104"/>
                  </a:lnTo>
                  <a:lnTo>
                    <a:pt x="17642" y="16868"/>
                  </a:lnTo>
                  <a:lnTo>
                    <a:pt x="17844" y="16633"/>
                  </a:lnTo>
                  <a:lnTo>
                    <a:pt x="18181" y="16565"/>
                  </a:lnTo>
                  <a:lnTo>
                    <a:pt x="18484" y="16498"/>
                  </a:lnTo>
                  <a:close/>
                  <a:moveTo>
                    <a:pt x="19022" y="16464"/>
                  </a:moveTo>
                  <a:lnTo>
                    <a:pt x="19325" y="16498"/>
                  </a:lnTo>
                  <a:lnTo>
                    <a:pt x="19628" y="16532"/>
                  </a:lnTo>
                  <a:lnTo>
                    <a:pt x="20234" y="16633"/>
                  </a:lnTo>
                  <a:lnTo>
                    <a:pt x="20841" y="16835"/>
                  </a:lnTo>
                  <a:lnTo>
                    <a:pt x="21413" y="17037"/>
                  </a:lnTo>
                  <a:lnTo>
                    <a:pt x="21682" y="17104"/>
                  </a:lnTo>
                  <a:lnTo>
                    <a:pt x="21918" y="17205"/>
                  </a:lnTo>
                  <a:lnTo>
                    <a:pt x="22120" y="17373"/>
                  </a:lnTo>
                  <a:lnTo>
                    <a:pt x="22322" y="17542"/>
                  </a:lnTo>
                  <a:lnTo>
                    <a:pt x="22389" y="17744"/>
                  </a:lnTo>
                  <a:lnTo>
                    <a:pt x="22457" y="17912"/>
                  </a:lnTo>
                  <a:lnTo>
                    <a:pt x="22423" y="17912"/>
                  </a:lnTo>
                  <a:lnTo>
                    <a:pt x="21952" y="17878"/>
                  </a:lnTo>
                  <a:lnTo>
                    <a:pt x="21480" y="17777"/>
                  </a:lnTo>
                  <a:lnTo>
                    <a:pt x="20975" y="17676"/>
                  </a:lnTo>
                  <a:lnTo>
                    <a:pt x="20538" y="17575"/>
                  </a:lnTo>
                  <a:lnTo>
                    <a:pt x="19830" y="17373"/>
                  </a:lnTo>
                  <a:lnTo>
                    <a:pt x="19494" y="17306"/>
                  </a:lnTo>
                  <a:lnTo>
                    <a:pt x="19157" y="17272"/>
                  </a:lnTo>
                  <a:lnTo>
                    <a:pt x="18888" y="17272"/>
                  </a:lnTo>
                  <a:lnTo>
                    <a:pt x="18618" y="17373"/>
                  </a:lnTo>
                  <a:lnTo>
                    <a:pt x="18383" y="17474"/>
                  </a:lnTo>
                  <a:lnTo>
                    <a:pt x="18147" y="17643"/>
                  </a:lnTo>
                  <a:lnTo>
                    <a:pt x="17911" y="17811"/>
                  </a:lnTo>
                  <a:lnTo>
                    <a:pt x="17709" y="18013"/>
                  </a:lnTo>
                  <a:lnTo>
                    <a:pt x="17373" y="18417"/>
                  </a:lnTo>
                  <a:lnTo>
                    <a:pt x="17373" y="18316"/>
                  </a:lnTo>
                  <a:lnTo>
                    <a:pt x="17339" y="18013"/>
                  </a:lnTo>
                  <a:lnTo>
                    <a:pt x="17339" y="17777"/>
                  </a:lnTo>
                  <a:lnTo>
                    <a:pt x="17373" y="17508"/>
                  </a:lnTo>
                  <a:lnTo>
                    <a:pt x="17440" y="17272"/>
                  </a:lnTo>
                  <a:lnTo>
                    <a:pt x="17608" y="17205"/>
                  </a:lnTo>
                  <a:lnTo>
                    <a:pt x="17810" y="17104"/>
                  </a:lnTo>
                  <a:lnTo>
                    <a:pt x="18147" y="16868"/>
                  </a:lnTo>
                  <a:lnTo>
                    <a:pt x="18585" y="16666"/>
                  </a:lnTo>
                  <a:lnTo>
                    <a:pt x="19022" y="16464"/>
                  </a:lnTo>
                  <a:close/>
                  <a:moveTo>
                    <a:pt x="23803" y="18047"/>
                  </a:moveTo>
                  <a:lnTo>
                    <a:pt x="24039" y="18081"/>
                  </a:lnTo>
                  <a:lnTo>
                    <a:pt x="24207" y="18148"/>
                  </a:lnTo>
                  <a:lnTo>
                    <a:pt x="24376" y="18249"/>
                  </a:lnTo>
                  <a:lnTo>
                    <a:pt x="24510" y="18384"/>
                  </a:lnTo>
                  <a:lnTo>
                    <a:pt x="24510" y="18451"/>
                  </a:lnTo>
                  <a:lnTo>
                    <a:pt x="23467" y="18249"/>
                  </a:lnTo>
                  <a:lnTo>
                    <a:pt x="23500" y="18114"/>
                  </a:lnTo>
                  <a:lnTo>
                    <a:pt x="23669" y="18081"/>
                  </a:lnTo>
                  <a:lnTo>
                    <a:pt x="23803" y="18047"/>
                  </a:lnTo>
                  <a:close/>
                  <a:moveTo>
                    <a:pt x="16363" y="17609"/>
                  </a:moveTo>
                  <a:lnTo>
                    <a:pt x="16396" y="18316"/>
                  </a:lnTo>
                  <a:lnTo>
                    <a:pt x="16497" y="18990"/>
                  </a:lnTo>
                  <a:lnTo>
                    <a:pt x="15925" y="19259"/>
                  </a:lnTo>
                  <a:lnTo>
                    <a:pt x="15656" y="19326"/>
                  </a:lnTo>
                  <a:lnTo>
                    <a:pt x="15487" y="19360"/>
                  </a:lnTo>
                  <a:lnTo>
                    <a:pt x="15353" y="19326"/>
                  </a:lnTo>
                  <a:lnTo>
                    <a:pt x="15184" y="19259"/>
                  </a:lnTo>
                  <a:lnTo>
                    <a:pt x="14982" y="19158"/>
                  </a:lnTo>
                  <a:lnTo>
                    <a:pt x="14679" y="18889"/>
                  </a:lnTo>
                  <a:lnTo>
                    <a:pt x="14545" y="18720"/>
                  </a:lnTo>
                  <a:lnTo>
                    <a:pt x="14477" y="18653"/>
                  </a:lnTo>
                  <a:lnTo>
                    <a:pt x="14477" y="18586"/>
                  </a:lnTo>
                  <a:lnTo>
                    <a:pt x="14477" y="18518"/>
                  </a:lnTo>
                  <a:lnTo>
                    <a:pt x="14511" y="18417"/>
                  </a:lnTo>
                  <a:lnTo>
                    <a:pt x="14545" y="18350"/>
                  </a:lnTo>
                  <a:lnTo>
                    <a:pt x="14646" y="18283"/>
                  </a:lnTo>
                  <a:lnTo>
                    <a:pt x="14848" y="18182"/>
                  </a:lnTo>
                  <a:lnTo>
                    <a:pt x="15050" y="18081"/>
                  </a:lnTo>
                  <a:lnTo>
                    <a:pt x="15521" y="17979"/>
                  </a:lnTo>
                  <a:lnTo>
                    <a:pt x="15992" y="17845"/>
                  </a:lnTo>
                  <a:lnTo>
                    <a:pt x="16194" y="17744"/>
                  </a:lnTo>
                  <a:lnTo>
                    <a:pt x="16363" y="17609"/>
                  </a:lnTo>
                  <a:close/>
                  <a:moveTo>
                    <a:pt x="19393" y="17508"/>
                  </a:moveTo>
                  <a:lnTo>
                    <a:pt x="19797" y="17542"/>
                  </a:lnTo>
                  <a:lnTo>
                    <a:pt x="21110" y="17878"/>
                  </a:lnTo>
                  <a:lnTo>
                    <a:pt x="21750" y="18013"/>
                  </a:lnTo>
                  <a:lnTo>
                    <a:pt x="22423" y="18114"/>
                  </a:lnTo>
                  <a:lnTo>
                    <a:pt x="22457" y="18114"/>
                  </a:lnTo>
                  <a:lnTo>
                    <a:pt x="22389" y="18485"/>
                  </a:lnTo>
                  <a:lnTo>
                    <a:pt x="22322" y="18821"/>
                  </a:lnTo>
                  <a:lnTo>
                    <a:pt x="22221" y="19225"/>
                  </a:lnTo>
                  <a:lnTo>
                    <a:pt x="22053" y="19596"/>
                  </a:lnTo>
                  <a:lnTo>
                    <a:pt x="21884" y="19966"/>
                  </a:lnTo>
                  <a:lnTo>
                    <a:pt x="21615" y="20303"/>
                  </a:lnTo>
                  <a:lnTo>
                    <a:pt x="21447" y="20471"/>
                  </a:lnTo>
                  <a:lnTo>
                    <a:pt x="21245" y="20606"/>
                  </a:lnTo>
                  <a:lnTo>
                    <a:pt x="21043" y="20707"/>
                  </a:lnTo>
                  <a:lnTo>
                    <a:pt x="20807" y="20774"/>
                  </a:lnTo>
                  <a:lnTo>
                    <a:pt x="20571" y="20841"/>
                  </a:lnTo>
                  <a:lnTo>
                    <a:pt x="20302" y="20875"/>
                  </a:lnTo>
                  <a:lnTo>
                    <a:pt x="19797" y="20875"/>
                  </a:lnTo>
                  <a:lnTo>
                    <a:pt x="19258" y="20808"/>
                  </a:lnTo>
                  <a:lnTo>
                    <a:pt x="18753" y="20707"/>
                  </a:lnTo>
                  <a:lnTo>
                    <a:pt x="18282" y="20572"/>
                  </a:lnTo>
                  <a:lnTo>
                    <a:pt x="17878" y="20370"/>
                  </a:lnTo>
                  <a:lnTo>
                    <a:pt x="17709" y="20235"/>
                  </a:lnTo>
                  <a:lnTo>
                    <a:pt x="17608" y="20033"/>
                  </a:lnTo>
                  <a:lnTo>
                    <a:pt x="17507" y="19831"/>
                  </a:lnTo>
                  <a:lnTo>
                    <a:pt x="17440" y="19596"/>
                  </a:lnTo>
                  <a:lnTo>
                    <a:pt x="17373" y="19057"/>
                  </a:lnTo>
                  <a:lnTo>
                    <a:pt x="17373" y="18552"/>
                  </a:lnTo>
                  <a:lnTo>
                    <a:pt x="17406" y="18552"/>
                  </a:lnTo>
                  <a:lnTo>
                    <a:pt x="17979" y="18114"/>
                  </a:lnTo>
                  <a:lnTo>
                    <a:pt x="18214" y="17912"/>
                  </a:lnTo>
                  <a:lnTo>
                    <a:pt x="18484" y="17710"/>
                  </a:lnTo>
                  <a:lnTo>
                    <a:pt x="18753" y="17575"/>
                  </a:lnTo>
                  <a:lnTo>
                    <a:pt x="19056" y="17508"/>
                  </a:lnTo>
                  <a:close/>
                  <a:moveTo>
                    <a:pt x="31412" y="19865"/>
                  </a:moveTo>
                  <a:lnTo>
                    <a:pt x="31513" y="20067"/>
                  </a:lnTo>
                  <a:lnTo>
                    <a:pt x="31715" y="20269"/>
                  </a:lnTo>
                  <a:lnTo>
                    <a:pt x="32052" y="20606"/>
                  </a:lnTo>
                  <a:lnTo>
                    <a:pt x="32456" y="21010"/>
                  </a:lnTo>
                  <a:lnTo>
                    <a:pt x="32658" y="21212"/>
                  </a:lnTo>
                  <a:lnTo>
                    <a:pt x="32860" y="21346"/>
                  </a:lnTo>
                  <a:lnTo>
                    <a:pt x="32422" y="21616"/>
                  </a:lnTo>
                  <a:lnTo>
                    <a:pt x="32187" y="21717"/>
                  </a:lnTo>
                  <a:lnTo>
                    <a:pt x="31884" y="21750"/>
                  </a:lnTo>
                  <a:lnTo>
                    <a:pt x="31715" y="21717"/>
                  </a:lnTo>
                  <a:lnTo>
                    <a:pt x="31581" y="21683"/>
                  </a:lnTo>
                  <a:lnTo>
                    <a:pt x="31446" y="21616"/>
                  </a:lnTo>
                  <a:lnTo>
                    <a:pt x="31311" y="21515"/>
                  </a:lnTo>
                  <a:lnTo>
                    <a:pt x="31076" y="21313"/>
                  </a:lnTo>
                  <a:lnTo>
                    <a:pt x="30840" y="21111"/>
                  </a:lnTo>
                  <a:lnTo>
                    <a:pt x="30806" y="21077"/>
                  </a:lnTo>
                  <a:lnTo>
                    <a:pt x="30773" y="21111"/>
                  </a:lnTo>
                  <a:lnTo>
                    <a:pt x="30773" y="21111"/>
                  </a:lnTo>
                  <a:lnTo>
                    <a:pt x="31143" y="20505"/>
                  </a:lnTo>
                  <a:lnTo>
                    <a:pt x="31412" y="19865"/>
                  </a:lnTo>
                  <a:close/>
                  <a:moveTo>
                    <a:pt x="16127" y="1381"/>
                  </a:moveTo>
                  <a:lnTo>
                    <a:pt x="16430" y="1415"/>
                  </a:lnTo>
                  <a:lnTo>
                    <a:pt x="16699" y="1448"/>
                  </a:lnTo>
                  <a:lnTo>
                    <a:pt x="16935" y="1516"/>
                  </a:lnTo>
                  <a:lnTo>
                    <a:pt x="17137" y="1617"/>
                  </a:lnTo>
                  <a:lnTo>
                    <a:pt x="17339" y="1718"/>
                  </a:lnTo>
                  <a:lnTo>
                    <a:pt x="17507" y="1886"/>
                  </a:lnTo>
                  <a:lnTo>
                    <a:pt x="17676" y="2055"/>
                  </a:lnTo>
                  <a:lnTo>
                    <a:pt x="17810" y="2257"/>
                  </a:lnTo>
                  <a:lnTo>
                    <a:pt x="18046" y="2661"/>
                  </a:lnTo>
                  <a:lnTo>
                    <a:pt x="18248" y="3132"/>
                  </a:lnTo>
                  <a:lnTo>
                    <a:pt x="18416" y="3637"/>
                  </a:lnTo>
                  <a:lnTo>
                    <a:pt x="18551" y="4142"/>
                  </a:lnTo>
                  <a:lnTo>
                    <a:pt x="19022" y="6229"/>
                  </a:lnTo>
                  <a:lnTo>
                    <a:pt x="19460" y="8317"/>
                  </a:lnTo>
                  <a:lnTo>
                    <a:pt x="19898" y="10303"/>
                  </a:lnTo>
                  <a:lnTo>
                    <a:pt x="20335" y="12290"/>
                  </a:lnTo>
                  <a:lnTo>
                    <a:pt x="20605" y="13300"/>
                  </a:lnTo>
                  <a:lnTo>
                    <a:pt x="20874" y="14276"/>
                  </a:lnTo>
                  <a:lnTo>
                    <a:pt x="21177" y="15252"/>
                  </a:lnTo>
                  <a:lnTo>
                    <a:pt x="21514" y="16229"/>
                  </a:lnTo>
                  <a:lnTo>
                    <a:pt x="20874" y="16027"/>
                  </a:lnTo>
                  <a:lnTo>
                    <a:pt x="20234" y="15892"/>
                  </a:lnTo>
                  <a:lnTo>
                    <a:pt x="19258" y="15724"/>
                  </a:lnTo>
                  <a:lnTo>
                    <a:pt x="18753" y="15656"/>
                  </a:lnTo>
                  <a:lnTo>
                    <a:pt x="18248" y="15623"/>
                  </a:lnTo>
                  <a:lnTo>
                    <a:pt x="17238" y="15623"/>
                  </a:lnTo>
                  <a:lnTo>
                    <a:pt x="16733" y="15690"/>
                  </a:lnTo>
                  <a:lnTo>
                    <a:pt x="16228" y="15791"/>
                  </a:lnTo>
                  <a:lnTo>
                    <a:pt x="16161" y="15757"/>
                  </a:lnTo>
                  <a:lnTo>
                    <a:pt x="16093" y="15791"/>
                  </a:lnTo>
                  <a:lnTo>
                    <a:pt x="16060" y="15825"/>
                  </a:lnTo>
                  <a:lnTo>
                    <a:pt x="15959" y="16027"/>
                  </a:lnTo>
                  <a:lnTo>
                    <a:pt x="15858" y="16229"/>
                  </a:lnTo>
                  <a:lnTo>
                    <a:pt x="15824" y="16464"/>
                  </a:lnTo>
                  <a:lnTo>
                    <a:pt x="15858" y="16700"/>
                  </a:lnTo>
                  <a:lnTo>
                    <a:pt x="15891" y="16767"/>
                  </a:lnTo>
                  <a:lnTo>
                    <a:pt x="15959" y="16767"/>
                  </a:lnTo>
                  <a:lnTo>
                    <a:pt x="15992" y="16734"/>
                  </a:lnTo>
                  <a:lnTo>
                    <a:pt x="16026" y="16700"/>
                  </a:lnTo>
                  <a:lnTo>
                    <a:pt x="16060" y="16464"/>
                  </a:lnTo>
                  <a:lnTo>
                    <a:pt x="16093" y="16296"/>
                  </a:lnTo>
                  <a:lnTo>
                    <a:pt x="16161" y="16094"/>
                  </a:lnTo>
                  <a:lnTo>
                    <a:pt x="16262" y="15926"/>
                  </a:lnTo>
                  <a:lnTo>
                    <a:pt x="16262" y="15892"/>
                  </a:lnTo>
                  <a:lnTo>
                    <a:pt x="18349" y="15926"/>
                  </a:lnTo>
                  <a:lnTo>
                    <a:pt x="19393" y="15993"/>
                  </a:lnTo>
                  <a:lnTo>
                    <a:pt x="19898" y="16060"/>
                  </a:lnTo>
                  <a:lnTo>
                    <a:pt x="20437" y="16161"/>
                  </a:lnTo>
                  <a:lnTo>
                    <a:pt x="21043" y="16296"/>
                  </a:lnTo>
                  <a:lnTo>
                    <a:pt x="21615" y="16464"/>
                  </a:lnTo>
                  <a:lnTo>
                    <a:pt x="22793" y="16801"/>
                  </a:lnTo>
                  <a:lnTo>
                    <a:pt x="22827" y="16868"/>
                  </a:lnTo>
                  <a:lnTo>
                    <a:pt x="22894" y="16936"/>
                  </a:lnTo>
                  <a:lnTo>
                    <a:pt x="22962" y="16969"/>
                  </a:lnTo>
                  <a:lnTo>
                    <a:pt x="23029" y="16936"/>
                  </a:lnTo>
                  <a:lnTo>
                    <a:pt x="23096" y="16902"/>
                  </a:lnTo>
                  <a:lnTo>
                    <a:pt x="23736" y="17037"/>
                  </a:lnTo>
                  <a:lnTo>
                    <a:pt x="24409" y="17171"/>
                  </a:lnTo>
                  <a:lnTo>
                    <a:pt x="24914" y="17239"/>
                  </a:lnTo>
                  <a:lnTo>
                    <a:pt x="25386" y="17306"/>
                  </a:lnTo>
                  <a:lnTo>
                    <a:pt x="26396" y="17340"/>
                  </a:lnTo>
                  <a:lnTo>
                    <a:pt x="27372" y="17373"/>
                  </a:lnTo>
                  <a:lnTo>
                    <a:pt x="28382" y="17441"/>
                  </a:lnTo>
                  <a:lnTo>
                    <a:pt x="29359" y="17542"/>
                  </a:lnTo>
                  <a:lnTo>
                    <a:pt x="29830" y="17609"/>
                  </a:lnTo>
                  <a:lnTo>
                    <a:pt x="30335" y="17710"/>
                  </a:lnTo>
                  <a:lnTo>
                    <a:pt x="30806" y="17845"/>
                  </a:lnTo>
                  <a:lnTo>
                    <a:pt x="31244" y="18047"/>
                  </a:lnTo>
                  <a:lnTo>
                    <a:pt x="31715" y="18249"/>
                  </a:lnTo>
                  <a:lnTo>
                    <a:pt x="32153" y="18518"/>
                  </a:lnTo>
                  <a:lnTo>
                    <a:pt x="32052" y="19057"/>
                  </a:lnTo>
                  <a:lnTo>
                    <a:pt x="32018" y="19259"/>
                  </a:lnTo>
                  <a:lnTo>
                    <a:pt x="31951" y="19360"/>
                  </a:lnTo>
                  <a:lnTo>
                    <a:pt x="31884" y="19394"/>
                  </a:lnTo>
                  <a:lnTo>
                    <a:pt x="31816" y="19427"/>
                  </a:lnTo>
                  <a:lnTo>
                    <a:pt x="31715" y="19394"/>
                  </a:lnTo>
                  <a:lnTo>
                    <a:pt x="31581" y="19360"/>
                  </a:lnTo>
                  <a:lnTo>
                    <a:pt x="31581" y="19293"/>
                  </a:lnTo>
                  <a:lnTo>
                    <a:pt x="31581" y="19259"/>
                  </a:lnTo>
                  <a:lnTo>
                    <a:pt x="31581" y="19192"/>
                  </a:lnTo>
                  <a:lnTo>
                    <a:pt x="31513" y="19158"/>
                  </a:lnTo>
                  <a:lnTo>
                    <a:pt x="31412" y="19158"/>
                  </a:lnTo>
                  <a:lnTo>
                    <a:pt x="31379" y="19192"/>
                  </a:lnTo>
                  <a:lnTo>
                    <a:pt x="31345" y="19225"/>
                  </a:lnTo>
                  <a:lnTo>
                    <a:pt x="31278" y="19562"/>
                  </a:lnTo>
                  <a:lnTo>
                    <a:pt x="31143" y="19899"/>
                  </a:lnTo>
                  <a:lnTo>
                    <a:pt x="31008" y="20202"/>
                  </a:lnTo>
                  <a:lnTo>
                    <a:pt x="30874" y="20505"/>
                  </a:lnTo>
                  <a:lnTo>
                    <a:pt x="30503" y="21077"/>
                  </a:lnTo>
                  <a:lnTo>
                    <a:pt x="30099" y="21616"/>
                  </a:lnTo>
                  <a:lnTo>
                    <a:pt x="29864" y="21851"/>
                  </a:lnTo>
                  <a:lnTo>
                    <a:pt x="29662" y="22087"/>
                  </a:lnTo>
                  <a:lnTo>
                    <a:pt x="29426" y="22289"/>
                  </a:lnTo>
                  <a:lnTo>
                    <a:pt x="29157" y="22491"/>
                  </a:lnTo>
                  <a:lnTo>
                    <a:pt x="28921" y="22626"/>
                  </a:lnTo>
                  <a:lnTo>
                    <a:pt x="28685" y="22693"/>
                  </a:lnTo>
                  <a:lnTo>
                    <a:pt x="28416" y="22727"/>
                  </a:lnTo>
                  <a:lnTo>
                    <a:pt x="28180" y="22727"/>
                  </a:lnTo>
                  <a:lnTo>
                    <a:pt x="27944" y="22693"/>
                  </a:lnTo>
                  <a:lnTo>
                    <a:pt x="27675" y="22659"/>
                  </a:lnTo>
                  <a:lnTo>
                    <a:pt x="27204" y="22491"/>
                  </a:lnTo>
                  <a:lnTo>
                    <a:pt x="26598" y="22255"/>
                  </a:lnTo>
                  <a:lnTo>
                    <a:pt x="26295" y="22121"/>
                  </a:lnTo>
                  <a:lnTo>
                    <a:pt x="26025" y="21952"/>
                  </a:lnTo>
                  <a:lnTo>
                    <a:pt x="25790" y="21784"/>
                  </a:lnTo>
                  <a:lnTo>
                    <a:pt x="25554" y="21582"/>
                  </a:lnTo>
                  <a:lnTo>
                    <a:pt x="25352" y="21346"/>
                  </a:lnTo>
                  <a:lnTo>
                    <a:pt x="25150" y="21077"/>
                  </a:lnTo>
                  <a:lnTo>
                    <a:pt x="25083" y="20909"/>
                  </a:lnTo>
                  <a:lnTo>
                    <a:pt x="25015" y="20740"/>
                  </a:lnTo>
                  <a:lnTo>
                    <a:pt x="24914" y="20370"/>
                  </a:lnTo>
                  <a:lnTo>
                    <a:pt x="24813" y="19629"/>
                  </a:lnTo>
                  <a:lnTo>
                    <a:pt x="24746" y="18922"/>
                  </a:lnTo>
                  <a:lnTo>
                    <a:pt x="24679" y="18619"/>
                  </a:lnTo>
                  <a:lnTo>
                    <a:pt x="24780" y="18619"/>
                  </a:lnTo>
                  <a:lnTo>
                    <a:pt x="24813" y="18586"/>
                  </a:lnTo>
                  <a:lnTo>
                    <a:pt x="24847" y="18518"/>
                  </a:lnTo>
                  <a:lnTo>
                    <a:pt x="24847" y="18451"/>
                  </a:lnTo>
                  <a:lnTo>
                    <a:pt x="24746" y="18316"/>
                  </a:lnTo>
                  <a:lnTo>
                    <a:pt x="24746" y="18283"/>
                  </a:lnTo>
                  <a:lnTo>
                    <a:pt x="24712" y="18249"/>
                  </a:lnTo>
                  <a:lnTo>
                    <a:pt x="24679" y="18249"/>
                  </a:lnTo>
                  <a:lnTo>
                    <a:pt x="24544" y="18114"/>
                  </a:lnTo>
                  <a:lnTo>
                    <a:pt x="24409" y="17979"/>
                  </a:lnTo>
                  <a:lnTo>
                    <a:pt x="24241" y="17912"/>
                  </a:lnTo>
                  <a:lnTo>
                    <a:pt x="24039" y="17845"/>
                  </a:lnTo>
                  <a:lnTo>
                    <a:pt x="23803" y="17845"/>
                  </a:lnTo>
                  <a:lnTo>
                    <a:pt x="23500" y="17878"/>
                  </a:lnTo>
                  <a:lnTo>
                    <a:pt x="23467" y="17845"/>
                  </a:lnTo>
                  <a:lnTo>
                    <a:pt x="23332" y="17845"/>
                  </a:lnTo>
                  <a:lnTo>
                    <a:pt x="23298" y="17912"/>
                  </a:lnTo>
                  <a:lnTo>
                    <a:pt x="23164" y="18215"/>
                  </a:lnTo>
                  <a:lnTo>
                    <a:pt x="23130" y="18283"/>
                  </a:lnTo>
                  <a:lnTo>
                    <a:pt x="23130" y="18350"/>
                  </a:lnTo>
                  <a:lnTo>
                    <a:pt x="22962" y="18754"/>
                  </a:lnTo>
                  <a:lnTo>
                    <a:pt x="22726" y="19158"/>
                  </a:lnTo>
                  <a:lnTo>
                    <a:pt x="22490" y="19528"/>
                  </a:lnTo>
                  <a:lnTo>
                    <a:pt x="22221" y="19899"/>
                  </a:lnTo>
                  <a:lnTo>
                    <a:pt x="22389" y="19596"/>
                  </a:lnTo>
                  <a:lnTo>
                    <a:pt x="22524" y="19225"/>
                  </a:lnTo>
                  <a:lnTo>
                    <a:pt x="22625" y="18889"/>
                  </a:lnTo>
                  <a:lnTo>
                    <a:pt x="22692" y="18518"/>
                  </a:lnTo>
                  <a:lnTo>
                    <a:pt x="22692" y="18182"/>
                  </a:lnTo>
                  <a:lnTo>
                    <a:pt x="22659" y="17845"/>
                  </a:lnTo>
                  <a:lnTo>
                    <a:pt x="22558" y="17542"/>
                  </a:lnTo>
                  <a:lnTo>
                    <a:pt x="22423" y="17272"/>
                  </a:lnTo>
                  <a:lnTo>
                    <a:pt x="22221" y="17104"/>
                  </a:lnTo>
                  <a:lnTo>
                    <a:pt x="22019" y="16936"/>
                  </a:lnTo>
                  <a:lnTo>
                    <a:pt x="21750" y="16801"/>
                  </a:lnTo>
                  <a:lnTo>
                    <a:pt x="21447" y="16700"/>
                  </a:lnTo>
                  <a:lnTo>
                    <a:pt x="20841" y="16532"/>
                  </a:lnTo>
                  <a:lnTo>
                    <a:pt x="20335" y="16397"/>
                  </a:lnTo>
                  <a:lnTo>
                    <a:pt x="19696" y="16262"/>
                  </a:lnTo>
                  <a:lnTo>
                    <a:pt x="19359" y="16229"/>
                  </a:lnTo>
                  <a:lnTo>
                    <a:pt x="19022" y="16195"/>
                  </a:lnTo>
                  <a:lnTo>
                    <a:pt x="18686" y="16229"/>
                  </a:lnTo>
                  <a:lnTo>
                    <a:pt x="18383" y="16262"/>
                  </a:lnTo>
                  <a:lnTo>
                    <a:pt x="18046" y="16330"/>
                  </a:lnTo>
                  <a:lnTo>
                    <a:pt x="17709" y="16397"/>
                  </a:lnTo>
                  <a:lnTo>
                    <a:pt x="17676" y="16431"/>
                  </a:lnTo>
                  <a:lnTo>
                    <a:pt x="17642" y="16464"/>
                  </a:lnTo>
                  <a:lnTo>
                    <a:pt x="17642" y="16565"/>
                  </a:lnTo>
                  <a:lnTo>
                    <a:pt x="17440" y="16767"/>
                  </a:lnTo>
                  <a:lnTo>
                    <a:pt x="17305" y="17003"/>
                  </a:lnTo>
                  <a:lnTo>
                    <a:pt x="17204" y="17272"/>
                  </a:lnTo>
                  <a:lnTo>
                    <a:pt x="17137" y="17542"/>
                  </a:lnTo>
                  <a:lnTo>
                    <a:pt x="17070" y="17845"/>
                  </a:lnTo>
                  <a:lnTo>
                    <a:pt x="17070" y="18148"/>
                  </a:lnTo>
                  <a:lnTo>
                    <a:pt x="17137" y="18788"/>
                  </a:lnTo>
                  <a:lnTo>
                    <a:pt x="17204" y="19461"/>
                  </a:lnTo>
                  <a:lnTo>
                    <a:pt x="17238" y="19798"/>
                  </a:lnTo>
                  <a:lnTo>
                    <a:pt x="17339" y="20134"/>
                  </a:lnTo>
                  <a:lnTo>
                    <a:pt x="17440" y="20336"/>
                  </a:lnTo>
                  <a:lnTo>
                    <a:pt x="17608" y="20505"/>
                  </a:lnTo>
                  <a:lnTo>
                    <a:pt x="17777" y="20639"/>
                  </a:lnTo>
                  <a:lnTo>
                    <a:pt x="18012" y="20740"/>
                  </a:lnTo>
                  <a:lnTo>
                    <a:pt x="18248" y="20808"/>
                  </a:lnTo>
                  <a:lnTo>
                    <a:pt x="18484" y="20875"/>
                  </a:lnTo>
                  <a:lnTo>
                    <a:pt x="18921" y="20976"/>
                  </a:lnTo>
                  <a:lnTo>
                    <a:pt x="19527" y="21077"/>
                  </a:lnTo>
                  <a:lnTo>
                    <a:pt x="19830" y="21111"/>
                  </a:lnTo>
                  <a:lnTo>
                    <a:pt x="20133" y="21111"/>
                  </a:lnTo>
                  <a:lnTo>
                    <a:pt x="20403" y="21077"/>
                  </a:lnTo>
                  <a:lnTo>
                    <a:pt x="20706" y="21010"/>
                  </a:lnTo>
                  <a:lnTo>
                    <a:pt x="21009" y="20942"/>
                  </a:lnTo>
                  <a:lnTo>
                    <a:pt x="21278" y="20841"/>
                  </a:lnTo>
                  <a:lnTo>
                    <a:pt x="21379" y="20808"/>
                  </a:lnTo>
                  <a:lnTo>
                    <a:pt x="21379" y="20808"/>
                  </a:lnTo>
                  <a:lnTo>
                    <a:pt x="21043" y="21043"/>
                  </a:lnTo>
                  <a:lnTo>
                    <a:pt x="20874" y="21144"/>
                  </a:lnTo>
                  <a:lnTo>
                    <a:pt x="20672" y="21178"/>
                  </a:lnTo>
                  <a:lnTo>
                    <a:pt x="20437" y="21212"/>
                  </a:lnTo>
                  <a:lnTo>
                    <a:pt x="20167" y="21245"/>
                  </a:lnTo>
                  <a:lnTo>
                    <a:pt x="19696" y="21212"/>
                  </a:lnTo>
                  <a:lnTo>
                    <a:pt x="19258" y="21178"/>
                  </a:lnTo>
                  <a:lnTo>
                    <a:pt x="18854" y="21144"/>
                  </a:lnTo>
                  <a:lnTo>
                    <a:pt x="18450" y="21077"/>
                  </a:lnTo>
                  <a:lnTo>
                    <a:pt x="18113" y="20942"/>
                  </a:lnTo>
                  <a:lnTo>
                    <a:pt x="17777" y="20740"/>
                  </a:lnTo>
                  <a:lnTo>
                    <a:pt x="17474" y="20538"/>
                  </a:lnTo>
                  <a:lnTo>
                    <a:pt x="17238" y="20235"/>
                  </a:lnTo>
                  <a:lnTo>
                    <a:pt x="17036" y="19899"/>
                  </a:lnTo>
                  <a:lnTo>
                    <a:pt x="16868" y="19528"/>
                  </a:lnTo>
                  <a:lnTo>
                    <a:pt x="16733" y="18990"/>
                  </a:lnTo>
                  <a:lnTo>
                    <a:pt x="16666" y="18417"/>
                  </a:lnTo>
                  <a:lnTo>
                    <a:pt x="16497" y="17306"/>
                  </a:lnTo>
                  <a:lnTo>
                    <a:pt x="16565" y="17306"/>
                  </a:lnTo>
                  <a:lnTo>
                    <a:pt x="16666" y="17272"/>
                  </a:lnTo>
                  <a:lnTo>
                    <a:pt x="16699" y="17205"/>
                  </a:lnTo>
                  <a:lnTo>
                    <a:pt x="16699" y="17138"/>
                  </a:lnTo>
                  <a:lnTo>
                    <a:pt x="16699" y="17104"/>
                  </a:lnTo>
                  <a:lnTo>
                    <a:pt x="16666" y="17070"/>
                  </a:lnTo>
                  <a:lnTo>
                    <a:pt x="16598" y="17037"/>
                  </a:lnTo>
                  <a:lnTo>
                    <a:pt x="16430" y="17037"/>
                  </a:lnTo>
                  <a:lnTo>
                    <a:pt x="16329" y="16969"/>
                  </a:lnTo>
                  <a:lnTo>
                    <a:pt x="16262" y="16902"/>
                  </a:lnTo>
                  <a:lnTo>
                    <a:pt x="16161" y="16835"/>
                  </a:lnTo>
                  <a:lnTo>
                    <a:pt x="16026" y="16801"/>
                  </a:lnTo>
                  <a:lnTo>
                    <a:pt x="15925" y="16835"/>
                  </a:lnTo>
                  <a:lnTo>
                    <a:pt x="15858" y="16868"/>
                  </a:lnTo>
                  <a:lnTo>
                    <a:pt x="15824" y="16936"/>
                  </a:lnTo>
                  <a:lnTo>
                    <a:pt x="15858" y="17003"/>
                  </a:lnTo>
                  <a:lnTo>
                    <a:pt x="15891" y="17003"/>
                  </a:lnTo>
                  <a:lnTo>
                    <a:pt x="15992" y="17037"/>
                  </a:lnTo>
                  <a:lnTo>
                    <a:pt x="16060" y="17070"/>
                  </a:lnTo>
                  <a:lnTo>
                    <a:pt x="16194" y="17205"/>
                  </a:lnTo>
                  <a:lnTo>
                    <a:pt x="16329" y="17272"/>
                  </a:lnTo>
                  <a:lnTo>
                    <a:pt x="16329" y="17474"/>
                  </a:lnTo>
                  <a:lnTo>
                    <a:pt x="15555" y="17710"/>
                  </a:lnTo>
                  <a:lnTo>
                    <a:pt x="15184" y="17845"/>
                  </a:lnTo>
                  <a:lnTo>
                    <a:pt x="14814" y="17979"/>
                  </a:lnTo>
                  <a:lnTo>
                    <a:pt x="14612" y="18081"/>
                  </a:lnTo>
                  <a:lnTo>
                    <a:pt x="14376" y="18215"/>
                  </a:lnTo>
                  <a:lnTo>
                    <a:pt x="14275" y="18316"/>
                  </a:lnTo>
                  <a:lnTo>
                    <a:pt x="14174" y="18384"/>
                  </a:lnTo>
                  <a:lnTo>
                    <a:pt x="14141" y="18518"/>
                  </a:lnTo>
                  <a:lnTo>
                    <a:pt x="14141" y="18619"/>
                  </a:lnTo>
                  <a:lnTo>
                    <a:pt x="14208" y="18720"/>
                  </a:lnTo>
                  <a:lnTo>
                    <a:pt x="14309" y="18855"/>
                  </a:lnTo>
                  <a:lnTo>
                    <a:pt x="14545" y="19057"/>
                  </a:lnTo>
                  <a:lnTo>
                    <a:pt x="14881" y="19326"/>
                  </a:lnTo>
                  <a:lnTo>
                    <a:pt x="15050" y="19461"/>
                  </a:lnTo>
                  <a:lnTo>
                    <a:pt x="15252" y="19562"/>
                  </a:lnTo>
                  <a:lnTo>
                    <a:pt x="15420" y="19596"/>
                  </a:lnTo>
                  <a:lnTo>
                    <a:pt x="15757" y="19596"/>
                  </a:lnTo>
                  <a:lnTo>
                    <a:pt x="15925" y="19528"/>
                  </a:lnTo>
                  <a:lnTo>
                    <a:pt x="16228" y="19394"/>
                  </a:lnTo>
                  <a:lnTo>
                    <a:pt x="16531" y="19225"/>
                  </a:lnTo>
                  <a:lnTo>
                    <a:pt x="16666" y="19730"/>
                  </a:lnTo>
                  <a:lnTo>
                    <a:pt x="16834" y="20202"/>
                  </a:lnTo>
                  <a:lnTo>
                    <a:pt x="17002" y="20505"/>
                  </a:lnTo>
                  <a:lnTo>
                    <a:pt x="17238" y="20740"/>
                  </a:lnTo>
                  <a:lnTo>
                    <a:pt x="17474" y="20942"/>
                  </a:lnTo>
                  <a:lnTo>
                    <a:pt x="17777" y="21111"/>
                  </a:lnTo>
                  <a:lnTo>
                    <a:pt x="18080" y="21245"/>
                  </a:lnTo>
                  <a:lnTo>
                    <a:pt x="18383" y="21346"/>
                  </a:lnTo>
                  <a:lnTo>
                    <a:pt x="18719" y="21414"/>
                  </a:lnTo>
                  <a:lnTo>
                    <a:pt x="19022" y="21447"/>
                  </a:lnTo>
                  <a:lnTo>
                    <a:pt x="19898" y="21515"/>
                  </a:lnTo>
                  <a:lnTo>
                    <a:pt x="20335" y="21515"/>
                  </a:lnTo>
                  <a:lnTo>
                    <a:pt x="20571" y="21481"/>
                  </a:lnTo>
                  <a:lnTo>
                    <a:pt x="20773" y="21447"/>
                  </a:lnTo>
                  <a:lnTo>
                    <a:pt x="21076" y="21313"/>
                  </a:lnTo>
                  <a:lnTo>
                    <a:pt x="21346" y="21178"/>
                  </a:lnTo>
                  <a:lnTo>
                    <a:pt x="21581" y="20976"/>
                  </a:lnTo>
                  <a:lnTo>
                    <a:pt x="21817" y="20774"/>
                  </a:lnTo>
                  <a:lnTo>
                    <a:pt x="22255" y="20336"/>
                  </a:lnTo>
                  <a:lnTo>
                    <a:pt x="22625" y="19865"/>
                  </a:lnTo>
                  <a:lnTo>
                    <a:pt x="22726" y="20202"/>
                  </a:lnTo>
                  <a:lnTo>
                    <a:pt x="22827" y="20538"/>
                  </a:lnTo>
                  <a:lnTo>
                    <a:pt x="23063" y="21212"/>
                  </a:lnTo>
                  <a:lnTo>
                    <a:pt x="23164" y="21548"/>
                  </a:lnTo>
                  <a:lnTo>
                    <a:pt x="23164" y="21851"/>
                  </a:lnTo>
                  <a:lnTo>
                    <a:pt x="23130" y="22121"/>
                  </a:lnTo>
                  <a:lnTo>
                    <a:pt x="23029" y="22356"/>
                  </a:lnTo>
                  <a:lnTo>
                    <a:pt x="22861" y="22592"/>
                  </a:lnTo>
                  <a:lnTo>
                    <a:pt x="22625" y="22794"/>
                  </a:lnTo>
                  <a:lnTo>
                    <a:pt x="22389" y="22962"/>
                  </a:lnTo>
                  <a:lnTo>
                    <a:pt x="22086" y="23097"/>
                  </a:lnTo>
                  <a:lnTo>
                    <a:pt x="21144" y="23434"/>
                  </a:lnTo>
                  <a:lnTo>
                    <a:pt x="20201" y="23737"/>
                  </a:lnTo>
                  <a:lnTo>
                    <a:pt x="18282" y="24275"/>
                  </a:lnTo>
                  <a:lnTo>
                    <a:pt x="16430" y="24814"/>
                  </a:lnTo>
                  <a:lnTo>
                    <a:pt x="14578" y="25319"/>
                  </a:lnTo>
                  <a:lnTo>
                    <a:pt x="12558" y="25824"/>
                  </a:lnTo>
                  <a:lnTo>
                    <a:pt x="11683" y="25992"/>
                  </a:lnTo>
                  <a:lnTo>
                    <a:pt x="11245" y="26127"/>
                  </a:lnTo>
                  <a:lnTo>
                    <a:pt x="10807" y="26296"/>
                  </a:lnTo>
                  <a:lnTo>
                    <a:pt x="10100" y="23467"/>
                  </a:lnTo>
                  <a:lnTo>
                    <a:pt x="9259" y="20202"/>
                  </a:lnTo>
                  <a:lnTo>
                    <a:pt x="8484" y="16902"/>
                  </a:lnTo>
                  <a:lnTo>
                    <a:pt x="8013" y="14848"/>
                  </a:lnTo>
                  <a:lnTo>
                    <a:pt x="8350" y="14781"/>
                  </a:lnTo>
                  <a:lnTo>
                    <a:pt x="8686" y="14714"/>
                  </a:lnTo>
                  <a:lnTo>
                    <a:pt x="9360" y="14545"/>
                  </a:lnTo>
                  <a:lnTo>
                    <a:pt x="10134" y="14310"/>
                  </a:lnTo>
                  <a:lnTo>
                    <a:pt x="10504" y="14141"/>
                  </a:lnTo>
                  <a:lnTo>
                    <a:pt x="10841" y="13973"/>
                  </a:lnTo>
                  <a:lnTo>
                    <a:pt x="10875" y="13939"/>
                  </a:lnTo>
                  <a:lnTo>
                    <a:pt x="10875" y="13906"/>
                  </a:lnTo>
                  <a:lnTo>
                    <a:pt x="10841" y="13872"/>
                  </a:lnTo>
                  <a:lnTo>
                    <a:pt x="10807" y="13872"/>
                  </a:lnTo>
                  <a:lnTo>
                    <a:pt x="10437" y="13973"/>
                  </a:lnTo>
                  <a:lnTo>
                    <a:pt x="10067" y="14108"/>
                  </a:lnTo>
                  <a:lnTo>
                    <a:pt x="9326" y="14377"/>
                  </a:lnTo>
                  <a:lnTo>
                    <a:pt x="8653" y="14545"/>
                  </a:lnTo>
                  <a:lnTo>
                    <a:pt x="8013" y="14747"/>
                  </a:lnTo>
                  <a:lnTo>
                    <a:pt x="7845" y="14040"/>
                  </a:lnTo>
                  <a:lnTo>
                    <a:pt x="8484" y="13906"/>
                  </a:lnTo>
                  <a:lnTo>
                    <a:pt x="9090" y="13737"/>
                  </a:lnTo>
                  <a:lnTo>
                    <a:pt x="10302" y="13367"/>
                  </a:lnTo>
                  <a:lnTo>
                    <a:pt x="13063" y="12593"/>
                  </a:lnTo>
                  <a:lnTo>
                    <a:pt x="15824" y="11886"/>
                  </a:lnTo>
                  <a:lnTo>
                    <a:pt x="18618" y="11179"/>
                  </a:lnTo>
                  <a:lnTo>
                    <a:pt x="18686" y="11145"/>
                  </a:lnTo>
                  <a:lnTo>
                    <a:pt x="18686" y="11078"/>
                  </a:lnTo>
                  <a:lnTo>
                    <a:pt x="18652" y="11010"/>
                  </a:lnTo>
                  <a:lnTo>
                    <a:pt x="18585" y="11010"/>
                  </a:lnTo>
                  <a:lnTo>
                    <a:pt x="15790" y="11684"/>
                  </a:lnTo>
                  <a:lnTo>
                    <a:pt x="12996" y="12424"/>
                  </a:lnTo>
                  <a:lnTo>
                    <a:pt x="10235" y="13199"/>
                  </a:lnTo>
                  <a:lnTo>
                    <a:pt x="9023" y="13535"/>
                  </a:lnTo>
                  <a:lnTo>
                    <a:pt x="8417" y="13704"/>
                  </a:lnTo>
                  <a:lnTo>
                    <a:pt x="7845" y="13939"/>
                  </a:lnTo>
                  <a:lnTo>
                    <a:pt x="7676" y="13266"/>
                  </a:lnTo>
                  <a:lnTo>
                    <a:pt x="8350" y="13165"/>
                  </a:lnTo>
                  <a:lnTo>
                    <a:pt x="8989" y="12997"/>
                  </a:lnTo>
                  <a:lnTo>
                    <a:pt x="9629" y="12795"/>
                  </a:lnTo>
                  <a:lnTo>
                    <a:pt x="10269" y="12593"/>
                  </a:lnTo>
                  <a:lnTo>
                    <a:pt x="11514" y="12155"/>
                  </a:lnTo>
                  <a:lnTo>
                    <a:pt x="12794" y="11751"/>
                  </a:lnTo>
                  <a:lnTo>
                    <a:pt x="14107" y="11381"/>
                  </a:lnTo>
                  <a:lnTo>
                    <a:pt x="15420" y="11044"/>
                  </a:lnTo>
                  <a:lnTo>
                    <a:pt x="18080" y="10404"/>
                  </a:lnTo>
                  <a:lnTo>
                    <a:pt x="18113" y="10371"/>
                  </a:lnTo>
                  <a:lnTo>
                    <a:pt x="18147" y="10337"/>
                  </a:lnTo>
                  <a:lnTo>
                    <a:pt x="18147" y="10270"/>
                  </a:lnTo>
                  <a:lnTo>
                    <a:pt x="18113" y="10202"/>
                  </a:lnTo>
                  <a:lnTo>
                    <a:pt x="18012" y="10202"/>
                  </a:lnTo>
                  <a:lnTo>
                    <a:pt x="16699" y="10505"/>
                  </a:lnTo>
                  <a:lnTo>
                    <a:pt x="15420" y="10842"/>
                  </a:lnTo>
                  <a:lnTo>
                    <a:pt x="12828" y="11583"/>
                  </a:lnTo>
                  <a:lnTo>
                    <a:pt x="10235" y="12391"/>
                  </a:lnTo>
                  <a:lnTo>
                    <a:pt x="7643" y="13131"/>
                  </a:lnTo>
                  <a:lnTo>
                    <a:pt x="7272" y="11482"/>
                  </a:lnTo>
                  <a:lnTo>
                    <a:pt x="7710" y="11414"/>
                  </a:lnTo>
                  <a:lnTo>
                    <a:pt x="8148" y="11313"/>
                  </a:lnTo>
                  <a:lnTo>
                    <a:pt x="9023" y="11044"/>
                  </a:lnTo>
                  <a:lnTo>
                    <a:pt x="11279" y="10404"/>
                  </a:lnTo>
                  <a:lnTo>
                    <a:pt x="12390" y="10101"/>
                  </a:lnTo>
                  <a:lnTo>
                    <a:pt x="13501" y="9832"/>
                  </a:lnTo>
                  <a:lnTo>
                    <a:pt x="14646" y="9596"/>
                  </a:lnTo>
                  <a:lnTo>
                    <a:pt x="15790" y="9394"/>
                  </a:lnTo>
                  <a:lnTo>
                    <a:pt x="15824" y="9360"/>
                  </a:lnTo>
                  <a:lnTo>
                    <a:pt x="15824" y="9293"/>
                  </a:lnTo>
                  <a:lnTo>
                    <a:pt x="15790" y="9259"/>
                  </a:lnTo>
                  <a:lnTo>
                    <a:pt x="15723" y="9226"/>
                  </a:lnTo>
                  <a:lnTo>
                    <a:pt x="14679" y="9428"/>
                  </a:lnTo>
                  <a:lnTo>
                    <a:pt x="13602" y="9630"/>
                  </a:lnTo>
                  <a:lnTo>
                    <a:pt x="12525" y="9899"/>
                  </a:lnTo>
                  <a:lnTo>
                    <a:pt x="11481" y="10169"/>
                  </a:lnTo>
                  <a:lnTo>
                    <a:pt x="9225" y="10808"/>
                  </a:lnTo>
                  <a:lnTo>
                    <a:pt x="8215" y="11078"/>
                  </a:lnTo>
                  <a:lnTo>
                    <a:pt x="7744" y="11246"/>
                  </a:lnTo>
                  <a:lnTo>
                    <a:pt x="7272" y="11448"/>
                  </a:lnTo>
                  <a:lnTo>
                    <a:pt x="7138" y="10977"/>
                  </a:lnTo>
                  <a:lnTo>
                    <a:pt x="8417" y="10573"/>
                  </a:lnTo>
                  <a:lnTo>
                    <a:pt x="9730" y="10135"/>
                  </a:lnTo>
                  <a:lnTo>
                    <a:pt x="11009" y="9697"/>
                  </a:lnTo>
                  <a:lnTo>
                    <a:pt x="12323" y="9293"/>
                  </a:lnTo>
                  <a:lnTo>
                    <a:pt x="13669" y="8923"/>
                  </a:lnTo>
                  <a:lnTo>
                    <a:pt x="15016" y="8586"/>
                  </a:lnTo>
                  <a:lnTo>
                    <a:pt x="16363" y="8283"/>
                  </a:lnTo>
                  <a:lnTo>
                    <a:pt x="17743" y="8014"/>
                  </a:lnTo>
                  <a:lnTo>
                    <a:pt x="17777" y="7980"/>
                  </a:lnTo>
                  <a:lnTo>
                    <a:pt x="17777" y="7913"/>
                  </a:lnTo>
                  <a:lnTo>
                    <a:pt x="17743" y="7845"/>
                  </a:lnTo>
                  <a:lnTo>
                    <a:pt x="17676" y="7845"/>
                  </a:lnTo>
                  <a:lnTo>
                    <a:pt x="16329" y="8115"/>
                  </a:lnTo>
                  <a:lnTo>
                    <a:pt x="14982" y="8418"/>
                  </a:lnTo>
                  <a:lnTo>
                    <a:pt x="13602" y="8754"/>
                  </a:lnTo>
                  <a:lnTo>
                    <a:pt x="12289" y="9125"/>
                  </a:lnTo>
                  <a:lnTo>
                    <a:pt x="10976" y="9495"/>
                  </a:lnTo>
                  <a:lnTo>
                    <a:pt x="9663" y="9899"/>
                  </a:lnTo>
                  <a:lnTo>
                    <a:pt x="8350" y="10337"/>
                  </a:lnTo>
                  <a:lnTo>
                    <a:pt x="7710" y="10606"/>
                  </a:lnTo>
                  <a:lnTo>
                    <a:pt x="7104" y="10876"/>
                  </a:lnTo>
                  <a:lnTo>
                    <a:pt x="6969" y="10371"/>
                  </a:lnTo>
                  <a:lnTo>
                    <a:pt x="6902" y="10270"/>
                  </a:lnTo>
                  <a:lnTo>
                    <a:pt x="7542" y="10101"/>
                  </a:lnTo>
                  <a:lnTo>
                    <a:pt x="8148" y="9933"/>
                  </a:lnTo>
                  <a:lnTo>
                    <a:pt x="9360" y="9562"/>
                  </a:lnTo>
                  <a:lnTo>
                    <a:pt x="12087" y="8788"/>
                  </a:lnTo>
                  <a:lnTo>
                    <a:pt x="13501" y="8451"/>
                  </a:lnTo>
                  <a:lnTo>
                    <a:pt x="14881" y="8115"/>
                  </a:lnTo>
                  <a:lnTo>
                    <a:pt x="17676" y="7475"/>
                  </a:lnTo>
                  <a:lnTo>
                    <a:pt x="17709" y="7441"/>
                  </a:lnTo>
                  <a:lnTo>
                    <a:pt x="17709" y="7374"/>
                  </a:lnTo>
                  <a:lnTo>
                    <a:pt x="17676" y="7340"/>
                  </a:lnTo>
                  <a:lnTo>
                    <a:pt x="17642" y="7340"/>
                  </a:lnTo>
                  <a:lnTo>
                    <a:pt x="16228" y="7610"/>
                  </a:lnTo>
                  <a:lnTo>
                    <a:pt x="14848" y="7946"/>
                  </a:lnTo>
                  <a:lnTo>
                    <a:pt x="12053" y="8653"/>
                  </a:lnTo>
                  <a:lnTo>
                    <a:pt x="9326" y="9428"/>
                  </a:lnTo>
                  <a:lnTo>
                    <a:pt x="8080" y="9764"/>
                  </a:lnTo>
                  <a:lnTo>
                    <a:pt x="7474" y="9933"/>
                  </a:lnTo>
                  <a:lnTo>
                    <a:pt x="6902" y="10169"/>
                  </a:lnTo>
                  <a:lnTo>
                    <a:pt x="6599" y="9327"/>
                  </a:lnTo>
                  <a:lnTo>
                    <a:pt x="7239" y="9293"/>
                  </a:lnTo>
                  <a:lnTo>
                    <a:pt x="7878" y="9158"/>
                  </a:lnTo>
                  <a:lnTo>
                    <a:pt x="8518" y="8990"/>
                  </a:lnTo>
                  <a:lnTo>
                    <a:pt x="9158" y="8788"/>
                  </a:lnTo>
                  <a:lnTo>
                    <a:pt x="10370" y="8350"/>
                  </a:lnTo>
                  <a:lnTo>
                    <a:pt x="11582" y="7879"/>
                  </a:lnTo>
                  <a:lnTo>
                    <a:pt x="11952" y="7778"/>
                  </a:lnTo>
                  <a:lnTo>
                    <a:pt x="12323" y="7711"/>
                  </a:lnTo>
                  <a:lnTo>
                    <a:pt x="13097" y="7610"/>
                  </a:lnTo>
                  <a:lnTo>
                    <a:pt x="13871" y="7542"/>
                  </a:lnTo>
                  <a:lnTo>
                    <a:pt x="14612" y="7441"/>
                  </a:lnTo>
                  <a:lnTo>
                    <a:pt x="15353" y="7273"/>
                  </a:lnTo>
                  <a:lnTo>
                    <a:pt x="16093" y="7105"/>
                  </a:lnTo>
                  <a:lnTo>
                    <a:pt x="16834" y="6869"/>
                  </a:lnTo>
                  <a:lnTo>
                    <a:pt x="17575" y="6633"/>
                  </a:lnTo>
                  <a:lnTo>
                    <a:pt x="17608" y="6600"/>
                  </a:lnTo>
                  <a:lnTo>
                    <a:pt x="17608" y="6532"/>
                  </a:lnTo>
                  <a:lnTo>
                    <a:pt x="17575" y="6465"/>
                  </a:lnTo>
                  <a:lnTo>
                    <a:pt x="17507" y="6465"/>
                  </a:lnTo>
                  <a:lnTo>
                    <a:pt x="16868" y="6701"/>
                  </a:lnTo>
                  <a:lnTo>
                    <a:pt x="16194" y="6903"/>
                  </a:lnTo>
                  <a:lnTo>
                    <a:pt x="15521" y="7071"/>
                  </a:lnTo>
                  <a:lnTo>
                    <a:pt x="14814" y="7239"/>
                  </a:lnTo>
                  <a:lnTo>
                    <a:pt x="14073" y="7340"/>
                  </a:lnTo>
                  <a:lnTo>
                    <a:pt x="13299" y="7441"/>
                  </a:lnTo>
                  <a:lnTo>
                    <a:pt x="12558" y="7542"/>
                  </a:lnTo>
                  <a:lnTo>
                    <a:pt x="11784" y="7677"/>
                  </a:lnTo>
                  <a:lnTo>
                    <a:pt x="11481" y="7744"/>
                  </a:lnTo>
                  <a:lnTo>
                    <a:pt x="11144" y="7845"/>
                  </a:lnTo>
                  <a:lnTo>
                    <a:pt x="10504" y="8115"/>
                  </a:lnTo>
                  <a:lnTo>
                    <a:pt x="9865" y="8350"/>
                  </a:lnTo>
                  <a:lnTo>
                    <a:pt x="9259" y="8586"/>
                  </a:lnTo>
                  <a:lnTo>
                    <a:pt x="8585" y="8788"/>
                  </a:lnTo>
                  <a:lnTo>
                    <a:pt x="7912" y="8923"/>
                  </a:lnTo>
                  <a:lnTo>
                    <a:pt x="7239" y="9091"/>
                  </a:lnTo>
                  <a:lnTo>
                    <a:pt x="6565" y="9259"/>
                  </a:lnTo>
                  <a:lnTo>
                    <a:pt x="6128" y="7980"/>
                  </a:lnTo>
                  <a:lnTo>
                    <a:pt x="6666" y="7913"/>
                  </a:lnTo>
                  <a:lnTo>
                    <a:pt x="7239" y="7845"/>
                  </a:lnTo>
                  <a:lnTo>
                    <a:pt x="7811" y="7711"/>
                  </a:lnTo>
                  <a:lnTo>
                    <a:pt x="8383" y="7576"/>
                  </a:lnTo>
                  <a:lnTo>
                    <a:pt x="9461" y="7206"/>
                  </a:lnTo>
                  <a:lnTo>
                    <a:pt x="10538" y="6869"/>
                  </a:lnTo>
                  <a:lnTo>
                    <a:pt x="11750" y="6465"/>
                  </a:lnTo>
                  <a:lnTo>
                    <a:pt x="12962" y="6061"/>
                  </a:lnTo>
                  <a:lnTo>
                    <a:pt x="14174" y="5724"/>
                  </a:lnTo>
                  <a:lnTo>
                    <a:pt x="15386" y="5455"/>
                  </a:lnTo>
                  <a:lnTo>
                    <a:pt x="15454" y="5421"/>
                  </a:lnTo>
                  <a:lnTo>
                    <a:pt x="15454" y="5354"/>
                  </a:lnTo>
                  <a:lnTo>
                    <a:pt x="15420" y="5287"/>
                  </a:lnTo>
                  <a:lnTo>
                    <a:pt x="15353" y="5287"/>
                  </a:lnTo>
                  <a:lnTo>
                    <a:pt x="14174" y="5556"/>
                  </a:lnTo>
                  <a:lnTo>
                    <a:pt x="13030" y="5893"/>
                  </a:lnTo>
                  <a:lnTo>
                    <a:pt x="11885" y="6229"/>
                  </a:lnTo>
                  <a:lnTo>
                    <a:pt x="10740" y="6600"/>
                  </a:lnTo>
                  <a:lnTo>
                    <a:pt x="9595" y="6970"/>
                  </a:lnTo>
                  <a:lnTo>
                    <a:pt x="8417" y="7273"/>
                  </a:lnTo>
                  <a:lnTo>
                    <a:pt x="6094" y="7913"/>
                  </a:lnTo>
                  <a:lnTo>
                    <a:pt x="5892" y="7307"/>
                  </a:lnTo>
                  <a:lnTo>
                    <a:pt x="5892" y="7273"/>
                  </a:lnTo>
                  <a:lnTo>
                    <a:pt x="6565" y="7138"/>
                  </a:lnTo>
                  <a:lnTo>
                    <a:pt x="7239" y="7004"/>
                  </a:lnTo>
                  <a:lnTo>
                    <a:pt x="8585" y="6667"/>
                  </a:lnTo>
                  <a:lnTo>
                    <a:pt x="9898" y="6297"/>
                  </a:lnTo>
                  <a:lnTo>
                    <a:pt x="11245" y="5926"/>
                  </a:lnTo>
                  <a:lnTo>
                    <a:pt x="12659" y="5489"/>
                  </a:lnTo>
                  <a:lnTo>
                    <a:pt x="14107" y="5051"/>
                  </a:lnTo>
                  <a:lnTo>
                    <a:pt x="15521" y="4580"/>
                  </a:lnTo>
                  <a:lnTo>
                    <a:pt x="16901" y="4041"/>
                  </a:lnTo>
                  <a:lnTo>
                    <a:pt x="16969" y="4007"/>
                  </a:lnTo>
                  <a:lnTo>
                    <a:pt x="16969" y="3940"/>
                  </a:lnTo>
                  <a:lnTo>
                    <a:pt x="16935" y="3906"/>
                  </a:lnTo>
                  <a:lnTo>
                    <a:pt x="16868" y="3906"/>
                  </a:lnTo>
                  <a:lnTo>
                    <a:pt x="14174" y="4815"/>
                  </a:lnTo>
                  <a:lnTo>
                    <a:pt x="12794" y="5253"/>
                  </a:lnTo>
                  <a:lnTo>
                    <a:pt x="11447" y="5657"/>
                  </a:lnTo>
                  <a:lnTo>
                    <a:pt x="10033" y="6061"/>
                  </a:lnTo>
                  <a:lnTo>
                    <a:pt x="8619" y="6398"/>
                  </a:lnTo>
                  <a:lnTo>
                    <a:pt x="7239" y="6734"/>
                  </a:lnTo>
                  <a:lnTo>
                    <a:pt x="5825" y="7105"/>
                  </a:lnTo>
                  <a:lnTo>
                    <a:pt x="5656" y="6398"/>
                  </a:lnTo>
                  <a:lnTo>
                    <a:pt x="5488" y="5657"/>
                  </a:lnTo>
                  <a:lnTo>
                    <a:pt x="5219" y="4209"/>
                  </a:lnTo>
                  <a:lnTo>
                    <a:pt x="7845" y="3536"/>
                  </a:lnTo>
                  <a:lnTo>
                    <a:pt x="11952" y="2492"/>
                  </a:lnTo>
                  <a:lnTo>
                    <a:pt x="16060" y="1448"/>
                  </a:lnTo>
                  <a:lnTo>
                    <a:pt x="16127" y="1448"/>
                  </a:lnTo>
                  <a:lnTo>
                    <a:pt x="16127" y="1381"/>
                  </a:lnTo>
                  <a:close/>
                  <a:moveTo>
                    <a:pt x="4141" y="4479"/>
                  </a:moveTo>
                  <a:lnTo>
                    <a:pt x="4478" y="6061"/>
                  </a:lnTo>
                  <a:lnTo>
                    <a:pt x="4882" y="7610"/>
                  </a:lnTo>
                  <a:lnTo>
                    <a:pt x="5656" y="10707"/>
                  </a:lnTo>
                  <a:lnTo>
                    <a:pt x="7306" y="17171"/>
                  </a:lnTo>
                  <a:lnTo>
                    <a:pt x="9696" y="26632"/>
                  </a:lnTo>
                  <a:lnTo>
                    <a:pt x="8451" y="26868"/>
                  </a:lnTo>
                  <a:lnTo>
                    <a:pt x="8249" y="26228"/>
                  </a:lnTo>
                  <a:lnTo>
                    <a:pt x="8047" y="25555"/>
                  </a:lnTo>
                  <a:lnTo>
                    <a:pt x="7744" y="24242"/>
                  </a:lnTo>
                  <a:lnTo>
                    <a:pt x="7441" y="22895"/>
                  </a:lnTo>
                  <a:lnTo>
                    <a:pt x="7205" y="21582"/>
                  </a:lnTo>
                  <a:lnTo>
                    <a:pt x="6902" y="20168"/>
                  </a:lnTo>
                  <a:lnTo>
                    <a:pt x="6565" y="18788"/>
                  </a:lnTo>
                  <a:lnTo>
                    <a:pt x="6161" y="17407"/>
                  </a:lnTo>
                  <a:lnTo>
                    <a:pt x="5724" y="16060"/>
                  </a:lnTo>
                  <a:lnTo>
                    <a:pt x="5286" y="14680"/>
                  </a:lnTo>
                  <a:lnTo>
                    <a:pt x="4882" y="13300"/>
                  </a:lnTo>
                  <a:lnTo>
                    <a:pt x="4512" y="11886"/>
                  </a:lnTo>
                  <a:lnTo>
                    <a:pt x="4175" y="10505"/>
                  </a:lnTo>
                  <a:lnTo>
                    <a:pt x="3501" y="7711"/>
                  </a:lnTo>
                  <a:lnTo>
                    <a:pt x="3165" y="6263"/>
                  </a:lnTo>
                  <a:lnTo>
                    <a:pt x="2996" y="5556"/>
                  </a:lnTo>
                  <a:lnTo>
                    <a:pt x="2794" y="4849"/>
                  </a:lnTo>
                  <a:lnTo>
                    <a:pt x="3737" y="4580"/>
                  </a:lnTo>
                  <a:lnTo>
                    <a:pt x="4141" y="4479"/>
                  </a:lnTo>
                  <a:close/>
                  <a:moveTo>
                    <a:pt x="23298" y="18687"/>
                  </a:moveTo>
                  <a:lnTo>
                    <a:pt x="23635" y="19562"/>
                  </a:lnTo>
                  <a:lnTo>
                    <a:pt x="23904" y="20437"/>
                  </a:lnTo>
                  <a:lnTo>
                    <a:pt x="24140" y="21144"/>
                  </a:lnTo>
                  <a:lnTo>
                    <a:pt x="24241" y="21481"/>
                  </a:lnTo>
                  <a:lnTo>
                    <a:pt x="24308" y="21851"/>
                  </a:lnTo>
                  <a:lnTo>
                    <a:pt x="24342" y="22222"/>
                  </a:lnTo>
                  <a:lnTo>
                    <a:pt x="24275" y="22558"/>
                  </a:lnTo>
                  <a:lnTo>
                    <a:pt x="24241" y="22727"/>
                  </a:lnTo>
                  <a:lnTo>
                    <a:pt x="24174" y="22861"/>
                  </a:lnTo>
                  <a:lnTo>
                    <a:pt x="24073" y="23030"/>
                  </a:lnTo>
                  <a:lnTo>
                    <a:pt x="23972" y="23164"/>
                  </a:lnTo>
                  <a:lnTo>
                    <a:pt x="23736" y="23366"/>
                  </a:lnTo>
                  <a:lnTo>
                    <a:pt x="23500" y="23535"/>
                  </a:lnTo>
                  <a:lnTo>
                    <a:pt x="23231" y="23703"/>
                  </a:lnTo>
                  <a:lnTo>
                    <a:pt x="22928" y="23804"/>
                  </a:lnTo>
                  <a:lnTo>
                    <a:pt x="22356" y="24006"/>
                  </a:lnTo>
                  <a:lnTo>
                    <a:pt x="21783" y="24174"/>
                  </a:lnTo>
                  <a:lnTo>
                    <a:pt x="21245" y="24309"/>
                  </a:lnTo>
                  <a:lnTo>
                    <a:pt x="20706" y="24410"/>
                  </a:lnTo>
                  <a:lnTo>
                    <a:pt x="19595" y="24578"/>
                  </a:lnTo>
                  <a:lnTo>
                    <a:pt x="18517" y="24780"/>
                  </a:lnTo>
                  <a:lnTo>
                    <a:pt x="17406" y="25050"/>
                  </a:lnTo>
                  <a:lnTo>
                    <a:pt x="16329" y="25319"/>
                  </a:lnTo>
                  <a:lnTo>
                    <a:pt x="15252" y="25588"/>
                  </a:lnTo>
                  <a:lnTo>
                    <a:pt x="14174" y="25891"/>
                  </a:lnTo>
                  <a:lnTo>
                    <a:pt x="13097" y="26228"/>
                  </a:lnTo>
                  <a:lnTo>
                    <a:pt x="10976" y="26935"/>
                  </a:lnTo>
                  <a:lnTo>
                    <a:pt x="10908" y="26733"/>
                  </a:lnTo>
                  <a:lnTo>
                    <a:pt x="10807" y="26363"/>
                  </a:lnTo>
                  <a:lnTo>
                    <a:pt x="10841" y="26363"/>
                  </a:lnTo>
                  <a:lnTo>
                    <a:pt x="11346" y="26329"/>
                  </a:lnTo>
                  <a:lnTo>
                    <a:pt x="11851" y="26228"/>
                  </a:lnTo>
                  <a:lnTo>
                    <a:pt x="12861" y="25959"/>
                  </a:lnTo>
                  <a:lnTo>
                    <a:pt x="15117" y="25420"/>
                  </a:lnTo>
                  <a:lnTo>
                    <a:pt x="17474" y="24747"/>
                  </a:lnTo>
                  <a:lnTo>
                    <a:pt x="19830" y="24073"/>
                  </a:lnTo>
                  <a:lnTo>
                    <a:pt x="20672" y="23838"/>
                  </a:lnTo>
                  <a:lnTo>
                    <a:pt x="21548" y="23568"/>
                  </a:lnTo>
                  <a:lnTo>
                    <a:pt x="21985" y="23400"/>
                  </a:lnTo>
                  <a:lnTo>
                    <a:pt x="22389" y="23232"/>
                  </a:lnTo>
                  <a:lnTo>
                    <a:pt x="22760" y="22996"/>
                  </a:lnTo>
                  <a:lnTo>
                    <a:pt x="23096" y="22693"/>
                  </a:lnTo>
                  <a:lnTo>
                    <a:pt x="23231" y="22558"/>
                  </a:lnTo>
                  <a:lnTo>
                    <a:pt x="23332" y="22390"/>
                  </a:lnTo>
                  <a:lnTo>
                    <a:pt x="23399" y="22188"/>
                  </a:lnTo>
                  <a:lnTo>
                    <a:pt x="23399" y="22020"/>
                  </a:lnTo>
                  <a:lnTo>
                    <a:pt x="23433" y="21818"/>
                  </a:lnTo>
                  <a:lnTo>
                    <a:pt x="23399" y="21649"/>
                  </a:lnTo>
                  <a:lnTo>
                    <a:pt x="23332" y="21245"/>
                  </a:lnTo>
                  <a:lnTo>
                    <a:pt x="23197" y="20841"/>
                  </a:lnTo>
                  <a:lnTo>
                    <a:pt x="23029" y="20437"/>
                  </a:lnTo>
                  <a:lnTo>
                    <a:pt x="22894" y="20067"/>
                  </a:lnTo>
                  <a:lnTo>
                    <a:pt x="22793" y="19730"/>
                  </a:lnTo>
                  <a:lnTo>
                    <a:pt x="22793" y="19697"/>
                  </a:lnTo>
                  <a:lnTo>
                    <a:pt x="22760" y="19663"/>
                  </a:lnTo>
                  <a:lnTo>
                    <a:pt x="23029" y="19192"/>
                  </a:lnTo>
                  <a:lnTo>
                    <a:pt x="23298" y="18687"/>
                  </a:lnTo>
                  <a:close/>
                  <a:moveTo>
                    <a:pt x="5050" y="4243"/>
                  </a:moveTo>
                  <a:lnTo>
                    <a:pt x="5151" y="4984"/>
                  </a:lnTo>
                  <a:lnTo>
                    <a:pt x="5286" y="5724"/>
                  </a:lnTo>
                  <a:lnTo>
                    <a:pt x="5454" y="6465"/>
                  </a:lnTo>
                  <a:lnTo>
                    <a:pt x="5623" y="7172"/>
                  </a:lnTo>
                  <a:lnTo>
                    <a:pt x="5623" y="7206"/>
                  </a:lnTo>
                  <a:lnTo>
                    <a:pt x="5623" y="7239"/>
                  </a:lnTo>
                  <a:lnTo>
                    <a:pt x="5623" y="7273"/>
                  </a:lnTo>
                  <a:lnTo>
                    <a:pt x="5656" y="7307"/>
                  </a:lnTo>
                  <a:lnTo>
                    <a:pt x="5892" y="7980"/>
                  </a:lnTo>
                  <a:lnTo>
                    <a:pt x="6633" y="10202"/>
                  </a:lnTo>
                  <a:lnTo>
                    <a:pt x="6666" y="10270"/>
                  </a:lnTo>
                  <a:lnTo>
                    <a:pt x="6599" y="10303"/>
                  </a:lnTo>
                  <a:lnTo>
                    <a:pt x="6599" y="10337"/>
                  </a:lnTo>
                  <a:lnTo>
                    <a:pt x="6666" y="10303"/>
                  </a:lnTo>
                  <a:lnTo>
                    <a:pt x="6936" y="11111"/>
                  </a:lnTo>
                  <a:lnTo>
                    <a:pt x="7138" y="11953"/>
                  </a:lnTo>
                  <a:lnTo>
                    <a:pt x="7542" y="13603"/>
                  </a:lnTo>
                  <a:lnTo>
                    <a:pt x="7878" y="15286"/>
                  </a:lnTo>
                  <a:lnTo>
                    <a:pt x="8215" y="16969"/>
                  </a:lnTo>
                  <a:lnTo>
                    <a:pt x="9023" y="20269"/>
                  </a:lnTo>
                  <a:lnTo>
                    <a:pt x="9865" y="23535"/>
                  </a:lnTo>
                  <a:lnTo>
                    <a:pt x="10168" y="24915"/>
                  </a:lnTo>
                  <a:lnTo>
                    <a:pt x="10471" y="26329"/>
                  </a:lnTo>
                  <a:lnTo>
                    <a:pt x="10673" y="27036"/>
                  </a:lnTo>
                  <a:lnTo>
                    <a:pt x="10875" y="27710"/>
                  </a:lnTo>
                  <a:lnTo>
                    <a:pt x="11144" y="28383"/>
                  </a:lnTo>
                  <a:lnTo>
                    <a:pt x="11447" y="29023"/>
                  </a:lnTo>
                  <a:lnTo>
                    <a:pt x="11447" y="29023"/>
                  </a:lnTo>
                  <a:lnTo>
                    <a:pt x="11043" y="28821"/>
                  </a:lnTo>
                  <a:lnTo>
                    <a:pt x="11009" y="28787"/>
                  </a:lnTo>
                  <a:lnTo>
                    <a:pt x="10942" y="28821"/>
                  </a:lnTo>
                  <a:lnTo>
                    <a:pt x="10908" y="28854"/>
                  </a:lnTo>
                  <a:lnTo>
                    <a:pt x="10875" y="28888"/>
                  </a:lnTo>
                  <a:lnTo>
                    <a:pt x="10706" y="29359"/>
                  </a:lnTo>
                  <a:lnTo>
                    <a:pt x="9124" y="23232"/>
                  </a:lnTo>
                  <a:lnTo>
                    <a:pt x="7575" y="17104"/>
                  </a:lnTo>
                  <a:lnTo>
                    <a:pt x="5993" y="10909"/>
                  </a:lnTo>
                  <a:lnTo>
                    <a:pt x="5185" y="7677"/>
                  </a:lnTo>
                  <a:lnTo>
                    <a:pt x="4747" y="6061"/>
                  </a:lnTo>
                  <a:lnTo>
                    <a:pt x="4276" y="4445"/>
                  </a:lnTo>
                  <a:lnTo>
                    <a:pt x="5050" y="4243"/>
                  </a:lnTo>
                  <a:close/>
                  <a:moveTo>
                    <a:pt x="17406" y="1"/>
                  </a:moveTo>
                  <a:lnTo>
                    <a:pt x="17204" y="34"/>
                  </a:lnTo>
                  <a:lnTo>
                    <a:pt x="15689" y="337"/>
                  </a:lnTo>
                  <a:lnTo>
                    <a:pt x="14174" y="708"/>
                  </a:lnTo>
                  <a:lnTo>
                    <a:pt x="11211" y="1448"/>
                  </a:lnTo>
                  <a:lnTo>
                    <a:pt x="8282" y="2189"/>
                  </a:lnTo>
                  <a:lnTo>
                    <a:pt x="5421" y="2997"/>
                  </a:lnTo>
                  <a:lnTo>
                    <a:pt x="2424" y="3873"/>
                  </a:lnTo>
                  <a:lnTo>
                    <a:pt x="909" y="4344"/>
                  </a:lnTo>
                  <a:lnTo>
                    <a:pt x="168" y="4580"/>
                  </a:lnTo>
                  <a:lnTo>
                    <a:pt x="0" y="4647"/>
                  </a:lnTo>
                  <a:lnTo>
                    <a:pt x="0" y="4916"/>
                  </a:lnTo>
                  <a:lnTo>
                    <a:pt x="337" y="4815"/>
                  </a:lnTo>
                  <a:lnTo>
                    <a:pt x="640" y="4681"/>
                  </a:lnTo>
                  <a:lnTo>
                    <a:pt x="1246" y="4479"/>
                  </a:lnTo>
                  <a:lnTo>
                    <a:pt x="3703" y="3704"/>
                  </a:lnTo>
                  <a:lnTo>
                    <a:pt x="6363" y="2964"/>
                  </a:lnTo>
                  <a:lnTo>
                    <a:pt x="8989" y="2257"/>
                  </a:lnTo>
                  <a:lnTo>
                    <a:pt x="11649" y="1583"/>
                  </a:lnTo>
                  <a:lnTo>
                    <a:pt x="14309" y="943"/>
                  </a:lnTo>
                  <a:lnTo>
                    <a:pt x="16834" y="337"/>
                  </a:lnTo>
                  <a:lnTo>
                    <a:pt x="17272" y="270"/>
                  </a:lnTo>
                  <a:lnTo>
                    <a:pt x="17474" y="236"/>
                  </a:lnTo>
                  <a:lnTo>
                    <a:pt x="17676" y="270"/>
                  </a:lnTo>
                  <a:lnTo>
                    <a:pt x="17878" y="304"/>
                  </a:lnTo>
                  <a:lnTo>
                    <a:pt x="18046" y="405"/>
                  </a:lnTo>
                  <a:lnTo>
                    <a:pt x="18214" y="539"/>
                  </a:lnTo>
                  <a:lnTo>
                    <a:pt x="18383" y="708"/>
                  </a:lnTo>
                  <a:lnTo>
                    <a:pt x="18484" y="876"/>
                  </a:lnTo>
                  <a:lnTo>
                    <a:pt x="18517" y="1011"/>
                  </a:lnTo>
                  <a:lnTo>
                    <a:pt x="18618" y="1347"/>
                  </a:lnTo>
                  <a:lnTo>
                    <a:pt x="18652" y="1650"/>
                  </a:lnTo>
                  <a:lnTo>
                    <a:pt x="18652" y="1987"/>
                  </a:lnTo>
                  <a:lnTo>
                    <a:pt x="18652" y="2055"/>
                  </a:lnTo>
                  <a:lnTo>
                    <a:pt x="18686" y="2088"/>
                  </a:lnTo>
                  <a:lnTo>
                    <a:pt x="18753" y="2122"/>
                  </a:lnTo>
                  <a:lnTo>
                    <a:pt x="18854" y="2088"/>
                  </a:lnTo>
                  <a:lnTo>
                    <a:pt x="18888" y="2055"/>
                  </a:lnTo>
                  <a:lnTo>
                    <a:pt x="18888" y="1987"/>
                  </a:lnTo>
                  <a:lnTo>
                    <a:pt x="18888" y="1954"/>
                  </a:lnTo>
                  <a:lnTo>
                    <a:pt x="18955" y="2358"/>
                  </a:lnTo>
                  <a:lnTo>
                    <a:pt x="19022" y="2795"/>
                  </a:lnTo>
                  <a:lnTo>
                    <a:pt x="19258" y="3671"/>
                  </a:lnTo>
                  <a:lnTo>
                    <a:pt x="19696" y="5388"/>
                  </a:lnTo>
                  <a:lnTo>
                    <a:pt x="20672" y="9226"/>
                  </a:lnTo>
                  <a:lnTo>
                    <a:pt x="21110" y="11078"/>
                  </a:lnTo>
                  <a:lnTo>
                    <a:pt x="21615" y="12929"/>
                  </a:lnTo>
                  <a:lnTo>
                    <a:pt x="22120" y="14747"/>
                  </a:lnTo>
                  <a:lnTo>
                    <a:pt x="22423" y="15656"/>
                  </a:lnTo>
                  <a:lnTo>
                    <a:pt x="22726" y="16565"/>
                  </a:lnTo>
                  <a:lnTo>
                    <a:pt x="21817" y="16296"/>
                  </a:lnTo>
                  <a:lnTo>
                    <a:pt x="21817" y="16262"/>
                  </a:lnTo>
                  <a:lnTo>
                    <a:pt x="21413" y="15084"/>
                  </a:lnTo>
                  <a:lnTo>
                    <a:pt x="21043" y="13906"/>
                  </a:lnTo>
                  <a:lnTo>
                    <a:pt x="20740" y="12727"/>
                  </a:lnTo>
                  <a:lnTo>
                    <a:pt x="20437" y="11549"/>
                  </a:lnTo>
                  <a:lnTo>
                    <a:pt x="19898" y="9158"/>
                  </a:lnTo>
                  <a:lnTo>
                    <a:pt x="19393" y="6768"/>
                  </a:lnTo>
                  <a:lnTo>
                    <a:pt x="19191" y="5691"/>
                  </a:lnTo>
                  <a:lnTo>
                    <a:pt x="18955" y="4580"/>
                  </a:lnTo>
                  <a:lnTo>
                    <a:pt x="18820" y="4041"/>
                  </a:lnTo>
                  <a:lnTo>
                    <a:pt x="18686" y="3502"/>
                  </a:lnTo>
                  <a:lnTo>
                    <a:pt x="18484" y="2997"/>
                  </a:lnTo>
                  <a:lnTo>
                    <a:pt x="18282" y="2492"/>
                  </a:lnTo>
                  <a:lnTo>
                    <a:pt x="18147" y="2189"/>
                  </a:lnTo>
                  <a:lnTo>
                    <a:pt x="17911" y="1920"/>
                  </a:lnTo>
                  <a:lnTo>
                    <a:pt x="17676" y="1650"/>
                  </a:lnTo>
                  <a:lnTo>
                    <a:pt x="17406" y="1448"/>
                  </a:lnTo>
                  <a:lnTo>
                    <a:pt x="17070" y="1280"/>
                  </a:lnTo>
                  <a:lnTo>
                    <a:pt x="16767" y="1179"/>
                  </a:lnTo>
                  <a:lnTo>
                    <a:pt x="16598" y="1145"/>
                  </a:lnTo>
                  <a:lnTo>
                    <a:pt x="16430" y="1179"/>
                  </a:lnTo>
                  <a:lnTo>
                    <a:pt x="16262" y="1179"/>
                  </a:lnTo>
                  <a:lnTo>
                    <a:pt x="16093" y="1246"/>
                  </a:lnTo>
                  <a:lnTo>
                    <a:pt x="15992" y="1246"/>
                  </a:lnTo>
                  <a:lnTo>
                    <a:pt x="11885" y="2257"/>
                  </a:lnTo>
                  <a:lnTo>
                    <a:pt x="7777" y="3300"/>
                  </a:lnTo>
                  <a:lnTo>
                    <a:pt x="3670" y="4378"/>
                  </a:lnTo>
                  <a:lnTo>
                    <a:pt x="1818" y="4815"/>
                  </a:lnTo>
                  <a:lnTo>
                    <a:pt x="909" y="5085"/>
                  </a:lnTo>
                  <a:lnTo>
                    <a:pt x="0" y="5354"/>
                  </a:lnTo>
                  <a:lnTo>
                    <a:pt x="0" y="5590"/>
                  </a:lnTo>
                  <a:lnTo>
                    <a:pt x="673" y="5421"/>
                  </a:lnTo>
                  <a:lnTo>
                    <a:pt x="1347" y="5253"/>
                  </a:lnTo>
                  <a:lnTo>
                    <a:pt x="2660" y="4883"/>
                  </a:lnTo>
                  <a:lnTo>
                    <a:pt x="2761" y="5489"/>
                  </a:lnTo>
                  <a:lnTo>
                    <a:pt x="2895" y="6061"/>
                  </a:lnTo>
                  <a:lnTo>
                    <a:pt x="3198" y="7239"/>
                  </a:lnTo>
                  <a:lnTo>
                    <a:pt x="3905" y="10303"/>
                  </a:lnTo>
                  <a:lnTo>
                    <a:pt x="4579" y="13098"/>
                  </a:lnTo>
                  <a:lnTo>
                    <a:pt x="4949" y="14512"/>
                  </a:lnTo>
                  <a:lnTo>
                    <a:pt x="5387" y="15892"/>
                  </a:lnTo>
                  <a:lnTo>
                    <a:pt x="5825" y="17239"/>
                  </a:lnTo>
                  <a:lnTo>
                    <a:pt x="6229" y="18619"/>
                  </a:lnTo>
                  <a:lnTo>
                    <a:pt x="6565" y="20000"/>
                  </a:lnTo>
                  <a:lnTo>
                    <a:pt x="6902" y="21414"/>
                  </a:lnTo>
                  <a:lnTo>
                    <a:pt x="7171" y="22794"/>
                  </a:lnTo>
                  <a:lnTo>
                    <a:pt x="7474" y="24174"/>
                  </a:lnTo>
                  <a:lnTo>
                    <a:pt x="7811" y="25555"/>
                  </a:lnTo>
                  <a:lnTo>
                    <a:pt x="8013" y="26228"/>
                  </a:lnTo>
                  <a:lnTo>
                    <a:pt x="8215" y="26902"/>
                  </a:lnTo>
                  <a:lnTo>
                    <a:pt x="6262" y="27339"/>
                  </a:lnTo>
                  <a:lnTo>
                    <a:pt x="4310" y="27777"/>
                  </a:lnTo>
                  <a:lnTo>
                    <a:pt x="2963" y="28147"/>
                  </a:lnTo>
                  <a:lnTo>
                    <a:pt x="1582" y="28518"/>
                  </a:lnTo>
                  <a:lnTo>
                    <a:pt x="135" y="28989"/>
                  </a:lnTo>
                  <a:lnTo>
                    <a:pt x="0" y="29023"/>
                  </a:lnTo>
                  <a:lnTo>
                    <a:pt x="0" y="29258"/>
                  </a:lnTo>
                  <a:lnTo>
                    <a:pt x="909" y="28955"/>
                  </a:lnTo>
                  <a:lnTo>
                    <a:pt x="2390" y="28518"/>
                  </a:lnTo>
                  <a:lnTo>
                    <a:pt x="3872" y="28114"/>
                  </a:lnTo>
                  <a:lnTo>
                    <a:pt x="4983" y="27878"/>
                  </a:lnTo>
                  <a:lnTo>
                    <a:pt x="6094" y="27609"/>
                  </a:lnTo>
                  <a:lnTo>
                    <a:pt x="8316" y="27171"/>
                  </a:lnTo>
                  <a:lnTo>
                    <a:pt x="8383" y="27205"/>
                  </a:lnTo>
                  <a:lnTo>
                    <a:pt x="8451" y="27205"/>
                  </a:lnTo>
                  <a:lnTo>
                    <a:pt x="8518" y="27171"/>
                  </a:lnTo>
                  <a:lnTo>
                    <a:pt x="8552" y="27104"/>
                  </a:lnTo>
                  <a:lnTo>
                    <a:pt x="9764" y="26834"/>
                  </a:lnTo>
                  <a:lnTo>
                    <a:pt x="9865" y="27272"/>
                  </a:lnTo>
                  <a:lnTo>
                    <a:pt x="8383" y="27642"/>
                  </a:lnTo>
                  <a:lnTo>
                    <a:pt x="6936" y="28046"/>
                  </a:lnTo>
                  <a:lnTo>
                    <a:pt x="4006" y="28888"/>
                  </a:lnTo>
                  <a:lnTo>
                    <a:pt x="1178" y="29696"/>
                  </a:lnTo>
                  <a:lnTo>
                    <a:pt x="0" y="30033"/>
                  </a:lnTo>
                  <a:lnTo>
                    <a:pt x="0" y="30268"/>
                  </a:lnTo>
                  <a:lnTo>
                    <a:pt x="3299" y="29359"/>
                  </a:lnTo>
                  <a:lnTo>
                    <a:pt x="6633" y="28450"/>
                  </a:lnTo>
                  <a:lnTo>
                    <a:pt x="8282" y="27979"/>
                  </a:lnTo>
                  <a:lnTo>
                    <a:pt x="9898" y="27474"/>
                  </a:lnTo>
                  <a:lnTo>
                    <a:pt x="10504" y="29864"/>
                  </a:lnTo>
                  <a:lnTo>
                    <a:pt x="10572" y="29932"/>
                  </a:lnTo>
                  <a:lnTo>
                    <a:pt x="10572" y="30134"/>
                  </a:lnTo>
                  <a:lnTo>
                    <a:pt x="10740" y="29932"/>
                  </a:lnTo>
                  <a:lnTo>
                    <a:pt x="10807" y="29898"/>
                  </a:lnTo>
                  <a:lnTo>
                    <a:pt x="10807" y="29797"/>
                  </a:lnTo>
                  <a:lnTo>
                    <a:pt x="10942" y="29460"/>
                  </a:lnTo>
                  <a:lnTo>
                    <a:pt x="11077" y="29124"/>
                  </a:lnTo>
                  <a:lnTo>
                    <a:pt x="11380" y="29326"/>
                  </a:lnTo>
                  <a:lnTo>
                    <a:pt x="11716" y="29494"/>
                  </a:lnTo>
                  <a:lnTo>
                    <a:pt x="11750" y="29528"/>
                  </a:lnTo>
                  <a:lnTo>
                    <a:pt x="11885" y="29528"/>
                  </a:lnTo>
                  <a:lnTo>
                    <a:pt x="11952" y="29460"/>
                  </a:lnTo>
                  <a:lnTo>
                    <a:pt x="11952" y="29393"/>
                  </a:lnTo>
                  <a:lnTo>
                    <a:pt x="11918" y="29359"/>
                  </a:lnTo>
                  <a:lnTo>
                    <a:pt x="11615" y="28821"/>
                  </a:lnTo>
                  <a:lnTo>
                    <a:pt x="11380" y="28282"/>
                  </a:lnTo>
                  <a:lnTo>
                    <a:pt x="11178" y="27710"/>
                  </a:lnTo>
                  <a:lnTo>
                    <a:pt x="11009" y="27137"/>
                  </a:lnTo>
                  <a:lnTo>
                    <a:pt x="12289" y="26767"/>
                  </a:lnTo>
                  <a:lnTo>
                    <a:pt x="13568" y="26363"/>
                  </a:lnTo>
                  <a:lnTo>
                    <a:pt x="14848" y="25992"/>
                  </a:lnTo>
                  <a:lnTo>
                    <a:pt x="16127" y="25622"/>
                  </a:lnTo>
                  <a:lnTo>
                    <a:pt x="17373" y="25285"/>
                  </a:lnTo>
                  <a:lnTo>
                    <a:pt x="18652" y="24982"/>
                  </a:lnTo>
                  <a:lnTo>
                    <a:pt x="19325" y="24848"/>
                  </a:lnTo>
                  <a:lnTo>
                    <a:pt x="19999" y="24747"/>
                  </a:lnTo>
                  <a:lnTo>
                    <a:pt x="20672" y="24612"/>
                  </a:lnTo>
                  <a:lnTo>
                    <a:pt x="21346" y="24444"/>
                  </a:lnTo>
                  <a:lnTo>
                    <a:pt x="22255" y="24208"/>
                  </a:lnTo>
                  <a:lnTo>
                    <a:pt x="22726" y="24073"/>
                  </a:lnTo>
                  <a:lnTo>
                    <a:pt x="23197" y="23905"/>
                  </a:lnTo>
                  <a:lnTo>
                    <a:pt x="23635" y="23669"/>
                  </a:lnTo>
                  <a:lnTo>
                    <a:pt x="23803" y="23568"/>
                  </a:lnTo>
                  <a:lnTo>
                    <a:pt x="24005" y="23400"/>
                  </a:lnTo>
                  <a:lnTo>
                    <a:pt x="24174" y="23232"/>
                  </a:lnTo>
                  <a:lnTo>
                    <a:pt x="24308" y="23063"/>
                  </a:lnTo>
                  <a:lnTo>
                    <a:pt x="24409" y="22861"/>
                  </a:lnTo>
                  <a:lnTo>
                    <a:pt x="24510" y="22626"/>
                  </a:lnTo>
                  <a:lnTo>
                    <a:pt x="24578" y="22390"/>
                  </a:lnTo>
                  <a:lnTo>
                    <a:pt x="24578" y="22154"/>
                  </a:lnTo>
                  <a:lnTo>
                    <a:pt x="24544" y="21885"/>
                  </a:lnTo>
                  <a:lnTo>
                    <a:pt x="24477" y="21616"/>
                  </a:lnTo>
                  <a:lnTo>
                    <a:pt x="24342" y="21111"/>
                  </a:lnTo>
                  <a:lnTo>
                    <a:pt x="24174" y="20639"/>
                  </a:lnTo>
                  <a:lnTo>
                    <a:pt x="24005" y="20101"/>
                  </a:lnTo>
                  <a:lnTo>
                    <a:pt x="23803" y="19562"/>
                  </a:lnTo>
                  <a:lnTo>
                    <a:pt x="23366" y="18485"/>
                  </a:lnTo>
                  <a:lnTo>
                    <a:pt x="23399" y="18384"/>
                  </a:lnTo>
                  <a:lnTo>
                    <a:pt x="23938" y="18518"/>
                  </a:lnTo>
                  <a:lnTo>
                    <a:pt x="24477" y="18619"/>
                  </a:lnTo>
                  <a:lnTo>
                    <a:pt x="24510" y="18889"/>
                  </a:lnTo>
                  <a:lnTo>
                    <a:pt x="24544" y="19158"/>
                  </a:lnTo>
                  <a:lnTo>
                    <a:pt x="24578" y="19629"/>
                  </a:lnTo>
                  <a:lnTo>
                    <a:pt x="24645" y="20101"/>
                  </a:lnTo>
                  <a:lnTo>
                    <a:pt x="24746" y="20538"/>
                  </a:lnTo>
                  <a:lnTo>
                    <a:pt x="24847" y="20976"/>
                  </a:lnTo>
                  <a:lnTo>
                    <a:pt x="25015" y="21313"/>
                  </a:lnTo>
                  <a:lnTo>
                    <a:pt x="25217" y="21582"/>
                  </a:lnTo>
                  <a:lnTo>
                    <a:pt x="25453" y="21818"/>
                  </a:lnTo>
                  <a:lnTo>
                    <a:pt x="25722" y="22020"/>
                  </a:lnTo>
                  <a:lnTo>
                    <a:pt x="26025" y="22222"/>
                  </a:lnTo>
                  <a:lnTo>
                    <a:pt x="26328" y="22390"/>
                  </a:lnTo>
                  <a:lnTo>
                    <a:pt x="26934" y="22659"/>
                  </a:lnTo>
                  <a:lnTo>
                    <a:pt x="27338" y="22794"/>
                  </a:lnTo>
                  <a:lnTo>
                    <a:pt x="27742" y="22895"/>
                  </a:lnTo>
                  <a:lnTo>
                    <a:pt x="28113" y="22929"/>
                  </a:lnTo>
                  <a:lnTo>
                    <a:pt x="28449" y="22929"/>
                  </a:lnTo>
                  <a:lnTo>
                    <a:pt x="28820" y="22861"/>
                  </a:lnTo>
                  <a:lnTo>
                    <a:pt x="29157" y="22727"/>
                  </a:lnTo>
                  <a:lnTo>
                    <a:pt x="29493" y="22525"/>
                  </a:lnTo>
                  <a:lnTo>
                    <a:pt x="29796" y="22255"/>
                  </a:lnTo>
                  <a:lnTo>
                    <a:pt x="30066" y="22020"/>
                  </a:lnTo>
                  <a:lnTo>
                    <a:pt x="30335" y="21750"/>
                  </a:lnTo>
                  <a:lnTo>
                    <a:pt x="30537" y="21447"/>
                  </a:lnTo>
                  <a:lnTo>
                    <a:pt x="30773" y="21144"/>
                  </a:lnTo>
                  <a:lnTo>
                    <a:pt x="30773" y="21178"/>
                  </a:lnTo>
                  <a:lnTo>
                    <a:pt x="30806" y="21313"/>
                  </a:lnTo>
                  <a:lnTo>
                    <a:pt x="30907" y="21481"/>
                  </a:lnTo>
                  <a:lnTo>
                    <a:pt x="31008" y="21616"/>
                  </a:lnTo>
                  <a:lnTo>
                    <a:pt x="31143" y="21717"/>
                  </a:lnTo>
                  <a:lnTo>
                    <a:pt x="31278" y="21818"/>
                  </a:lnTo>
                  <a:lnTo>
                    <a:pt x="31446" y="21885"/>
                  </a:lnTo>
                  <a:lnTo>
                    <a:pt x="31648" y="21919"/>
                  </a:lnTo>
                  <a:lnTo>
                    <a:pt x="31816" y="21952"/>
                  </a:lnTo>
                  <a:lnTo>
                    <a:pt x="32018" y="21986"/>
                  </a:lnTo>
                  <a:lnTo>
                    <a:pt x="32187" y="21952"/>
                  </a:lnTo>
                  <a:lnTo>
                    <a:pt x="32389" y="21919"/>
                  </a:lnTo>
                  <a:lnTo>
                    <a:pt x="32523" y="21885"/>
                  </a:lnTo>
                  <a:lnTo>
                    <a:pt x="32692" y="21784"/>
                  </a:lnTo>
                  <a:lnTo>
                    <a:pt x="32826" y="21683"/>
                  </a:lnTo>
                  <a:lnTo>
                    <a:pt x="32927" y="21548"/>
                  </a:lnTo>
                  <a:lnTo>
                    <a:pt x="33028" y="21414"/>
                  </a:lnTo>
                  <a:lnTo>
                    <a:pt x="33028" y="21346"/>
                  </a:lnTo>
                  <a:lnTo>
                    <a:pt x="32995" y="21346"/>
                  </a:lnTo>
                  <a:lnTo>
                    <a:pt x="33028" y="21279"/>
                  </a:lnTo>
                  <a:lnTo>
                    <a:pt x="32995" y="21212"/>
                  </a:lnTo>
                  <a:lnTo>
                    <a:pt x="32826" y="21010"/>
                  </a:lnTo>
                  <a:lnTo>
                    <a:pt x="32624" y="20841"/>
                  </a:lnTo>
                  <a:lnTo>
                    <a:pt x="32220" y="20471"/>
                  </a:lnTo>
                  <a:lnTo>
                    <a:pt x="31850" y="20101"/>
                  </a:lnTo>
                  <a:lnTo>
                    <a:pt x="31648" y="19932"/>
                  </a:lnTo>
                  <a:lnTo>
                    <a:pt x="31412" y="19831"/>
                  </a:lnTo>
                  <a:lnTo>
                    <a:pt x="31513" y="19562"/>
                  </a:lnTo>
                  <a:lnTo>
                    <a:pt x="31682" y="19629"/>
                  </a:lnTo>
                  <a:lnTo>
                    <a:pt x="31816" y="19629"/>
                  </a:lnTo>
                  <a:lnTo>
                    <a:pt x="31985" y="19596"/>
                  </a:lnTo>
                  <a:lnTo>
                    <a:pt x="32119" y="19495"/>
                  </a:lnTo>
                  <a:lnTo>
                    <a:pt x="32187" y="19394"/>
                  </a:lnTo>
                  <a:lnTo>
                    <a:pt x="32220" y="19293"/>
                  </a:lnTo>
                  <a:lnTo>
                    <a:pt x="32254" y="19023"/>
                  </a:lnTo>
                  <a:lnTo>
                    <a:pt x="32355" y="18485"/>
                  </a:lnTo>
                  <a:lnTo>
                    <a:pt x="32321" y="18451"/>
                  </a:lnTo>
                  <a:lnTo>
                    <a:pt x="32355" y="18384"/>
                  </a:lnTo>
                  <a:lnTo>
                    <a:pt x="32288" y="18316"/>
                  </a:lnTo>
                  <a:lnTo>
                    <a:pt x="31850" y="18047"/>
                  </a:lnTo>
                  <a:lnTo>
                    <a:pt x="31412" y="17811"/>
                  </a:lnTo>
                  <a:lnTo>
                    <a:pt x="30941" y="17643"/>
                  </a:lnTo>
                  <a:lnTo>
                    <a:pt x="30470" y="17474"/>
                  </a:lnTo>
                  <a:lnTo>
                    <a:pt x="29965" y="17373"/>
                  </a:lnTo>
                  <a:lnTo>
                    <a:pt x="29493" y="17272"/>
                  </a:lnTo>
                  <a:lnTo>
                    <a:pt x="28988" y="17205"/>
                  </a:lnTo>
                  <a:lnTo>
                    <a:pt x="28483" y="17171"/>
                  </a:lnTo>
                  <a:lnTo>
                    <a:pt x="27473" y="17138"/>
                  </a:lnTo>
                  <a:lnTo>
                    <a:pt x="26463" y="17104"/>
                  </a:lnTo>
                  <a:lnTo>
                    <a:pt x="25453" y="17037"/>
                  </a:lnTo>
                  <a:lnTo>
                    <a:pt x="24477" y="16969"/>
                  </a:lnTo>
                  <a:lnTo>
                    <a:pt x="23736" y="16835"/>
                  </a:lnTo>
                  <a:lnTo>
                    <a:pt x="23029" y="16666"/>
                  </a:lnTo>
                  <a:lnTo>
                    <a:pt x="22490" y="14848"/>
                  </a:lnTo>
                  <a:lnTo>
                    <a:pt x="21952" y="13064"/>
                  </a:lnTo>
                  <a:lnTo>
                    <a:pt x="21447" y="11246"/>
                  </a:lnTo>
                  <a:lnTo>
                    <a:pt x="20975" y="9428"/>
                  </a:lnTo>
                  <a:lnTo>
                    <a:pt x="20032" y="5590"/>
                  </a:lnTo>
                  <a:lnTo>
                    <a:pt x="19797" y="4613"/>
                  </a:lnTo>
                  <a:lnTo>
                    <a:pt x="19561" y="3603"/>
                  </a:lnTo>
                  <a:lnTo>
                    <a:pt x="19325" y="2627"/>
                  </a:lnTo>
                  <a:lnTo>
                    <a:pt x="19157" y="2122"/>
                  </a:lnTo>
                  <a:lnTo>
                    <a:pt x="18989" y="1684"/>
                  </a:lnTo>
                  <a:lnTo>
                    <a:pt x="18921" y="1650"/>
                  </a:lnTo>
                  <a:lnTo>
                    <a:pt x="18888" y="1650"/>
                  </a:lnTo>
                  <a:lnTo>
                    <a:pt x="18854" y="1314"/>
                  </a:lnTo>
                  <a:lnTo>
                    <a:pt x="18753" y="977"/>
                  </a:lnTo>
                  <a:lnTo>
                    <a:pt x="18618" y="674"/>
                  </a:lnTo>
                  <a:lnTo>
                    <a:pt x="18416" y="405"/>
                  </a:lnTo>
                  <a:lnTo>
                    <a:pt x="18181" y="203"/>
                  </a:lnTo>
                  <a:lnTo>
                    <a:pt x="18046" y="135"/>
                  </a:lnTo>
                  <a:lnTo>
                    <a:pt x="17911" y="68"/>
                  </a:lnTo>
                  <a:lnTo>
                    <a:pt x="1774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2"/>
            <p:cNvSpPr/>
            <p:nvPr/>
          </p:nvSpPr>
          <p:spPr>
            <a:xfrm>
              <a:off x="1342950" y="5039175"/>
              <a:ext cx="12675" cy="15175"/>
            </a:xfrm>
            <a:custGeom>
              <a:avLst/>
              <a:gdLst/>
              <a:ahLst/>
              <a:cxnLst/>
              <a:rect l="l" t="t" r="r" b="b"/>
              <a:pathLst>
                <a:path w="507" h="607" extrusionOk="0">
                  <a:moveTo>
                    <a:pt x="270" y="1"/>
                  </a:moveTo>
                  <a:lnTo>
                    <a:pt x="203" y="34"/>
                  </a:lnTo>
                  <a:lnTo>
                    <a:pt x="136" y="68"/>
                  </a:lnTo>
                  <a:lnTo>
                    <a:pt x="35" y="203"/>
                  </a:lnTo>
                  <a:lnTo>
                    <a:pt x="1" y="337"/>
                  </a:lnTo>
                  <a:lnTo>
                    <a:pt x="1" y="438"/>
                  </a:lnTo>
                  <a:lnTo>
                    <a:pt x="35" y="506"/>
                  </a:lnTo>
                  <a:lnTo>
                    <a:pt x="136" y="573"/>
                  </a:lnTo>
                  <a:lnTo>
                    <a:pt x="270" y="607"/>
                  </a:lnTo>
                  <a:lnTo>
                    <a:pt x="338" y="607"/>
                  </a:lnTo>
                  <a:lnTo>
                    <a:pt x="405" y="573"/>
                  </a:lnTo>
                  <a:lnTo>
                    <a:pt x="506" y="438"/>
                  </a:lnTo>
                  <a:lnTo>
                    <a:pt x="506" y="371"/>
                  </a:lnTo>
                  <a:lnTo>
                    <a:pt x="506" y="337"/>
                  </a:lnTo>
                  <a:lnTo>
                    <a:pt x="472" y="304"/>
                  </a:lnTo>
                  <a:lnTo>
                    <a:pt x="439" y="304"/>
                  </a:lnTo>
                  <a:lnTo>
                    <a:pt x="136" y="371"/>
                  </a:lnTo>
                  <a:lnTo>
                    <a:pt x="136" y="270"/>
                  </a:lnTo>
                  <a:lnTo>
                    <a:pt x="203" y="169"/>
                  </a:lnTo>
                  <a:lnTo>
                    <a:pt x="237" y="102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2"/>
            <p:cNvSpPr/>
            <p:nvPr/>
          </p:nvSpPr>
          <p:spPr>
            <a:xfrm>
              <a:off x="1117375" y="5097250"/>
              <a:ext cx="58125" cy="55575"/>
            </a:xfrm>
            <a:custGeom>
              <a:avLst/>
              <a:gdLst/>
              <a:ahLst/>
              <a:cxnLst/>
              <a:rect l="l" t="t" r="r" b="b"/>
              <a:pathLst>
                <a:path w="2325" h="2223" extrusionOk="0">
                  <a:moveTo>
                    <a:pt x="1920" y="203"/>
                  </a:moveTo>
                  <a:lnTo>
                    <a:pt x="1954" y="573"/>
                  </a:lnTo>
                  <a:lnTo>
                    <a:pt x="2021" y="943"/>
                  </a:lnTo>
                  <a:lnTo>
                    <a:pt x="2055" y="1381"/>
                  </a:lnTo>
                  <a:lnTo>
                    <a:pt x="2156" y="1852"/>
                  </a:lnTo>
                  <a:lnTo>
                    <a:pt x="1752" y="1852"/>
                  </a:lnTo>
                  <a:lnTo>
                    <a:pt x="1381" y="1920"/>
                  </a:lnTo>
                  <a:lnTo>
                    <a:pt x="944" y="1987"/>
                  </a:lnTo>
                  <a:lnTo>
                    <a:pt x="708" y="2021"/>
                  </a:lnTo>
                  <a:lnTo>
                    <a:pt x="472" y="2122"/>
                  </a:lnTo>
                  <a:lnTo>
                    <a:pt x="371" y="1650"/>
                  </a:lnTo>
                  <a:lnTo>
                    <a:pt x="270" y="1179"/>
                  </a:lnTo>
                  <a:lnTo>
                    <a:pt x="203" y="809"/>
                  </a:lnTo>
                  <a:lnTo>
                    <a:pt x="102" y="438"/>
                  </a:lnTo>
                  <a:lnTo>
                    <a:pt x="1011" y="337"/>
                  </a:lnTo>
                  <a:lnTo>
                    <a:pt x="1920" y="203"/>
                  </a:lnTo>
                  <a:close/>
                  <a:moveTo>
                    <a:pt x="1886" y="1"/>
                  </a:moveTo>
                  <a:lnTo>
                    <a:pt x="977" y="135"/>
                  </a:lnTo>
                  <a:lnTo>
                    <a:pt x="68" y="270"/>
                  </a:lnTo>
                  <a:lnTo>
                    <a:pt x="1" y="337"/>
                  </a:lnTo>
                  <a:lnTo>
                    <a:pt x="1" y="371"/>
                  </a:lnTo>
                  <a:lnTo>
                    <a:pt x="1" y="607"/>
                  </a:lnTo>
                  <a:lnTo>
                    <a:pt x="35" y="809"/>
                  </a:lnTo>
                  <a:lnTo>
                    <a:pt x="102" y="1213"/>
                  </a:lnTo>
                  <a:lnTo>
                    <a:pt x="203" y="1718"/>
                  </a:lnTo>
                  <a:lnTo>
                    <a:pt x="270" y="1953"/>
                  </a:lnTo>
                  <a:lnTo>
                    <a:pt x="338" y="2189"/>
                  </a:lnTo>
                  <a:lnTo>
                    <a:pt x="405" y="2223"/>
                  </a:lnTo>
                  <a:lnTo>
                    <a:pt x="674" y="2223"/>
                  </a:lnTo>
                  <a:lnTo>
                    <a:pt x="876" y="2189"/>
                  </a:lnTo>
                  <a:lnTo>
                    <a:pt x="1280" y="2122"/>
                  </a:lnTo>
                  <a:lnTo>
                    <a:pt x="1752" y="2088"/>
                  </a:lnTo>
                  <a:lnTo>
                    <a:pt x="1987" y="2054"/>
                  </a:lnTo>
                  <a:lnTo>
                    <a:pt x="2189" y="1987"/>
                  </a:lnTo>
                  <a:lnTo>
                    <a:pt x="2290" y="1987"/>
                  </a:lnTo>
                  <a:lnTo>
                    <a:pt x="2290" y="1953"/>
                  </a:lnTo>
                  <a:lnTo>
                    <a:pt x="2324" y="1718"/>
                  </a:lnTo>
                  <a:lnTo>
                    <a:pt x="2290" y="1516"/>
                  </a:lnTo>
                  <a:lnTo>
                    <a:pt x="2223" y="1078"/>
                  </a:lnTo>
                  <a:lnTo>
                    <a:pt x="2122" y="539"/>
                  </a:lnTo>
                  <a:lnTo>
                    <a:pt x="2088" y="304"/>
                  </a:lnTo>
                  <a:lnTo>
                    <a:pt x="1987" y="68"/>
                  </a:lnTo>
                  <a:lnTo>
                    <a:pt x="1954" y="34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2"/>
            <p:cNvSpPr/>
            <p:nvPr/>
          </p:nvSpPr>
          <p:spPr>
            <a:xfrm>
              <a:off x="328725" y="4697450"/>
              <a:ext cx="135525" cy="41275"/>
            </a:xfrm>
            <a:custGeom>
              <a:avLst/>
              <a:gdLst/>
              <a:ahLst/>
              <a:cxnLst/>
              <a:rect l="l" t="t" r="r" b="b"/>
              <a:pathLst>
                <a:path w="5421" h="1651" extrusionOk="0">
                  <a:moveTo>
                    <a:pt x="5387" y="0"/>
                  </a:moveTo>
                  <a:lnTo>
                    <a:pt x="4848" y="68"/>
                  </a:lnTo>
                  <a:lnTo>
                    <a:pt x="4310" y="135"/>
                  </a:lnTo>
                  <a:lnTo>
                    <a:pt x="3804" y="270"/>
                  </a:lnTo>
                  <a:lnTo>
                    <a:pt x="3266" y="404"/>
                  </a:lnTo>
                  <a:lnTo>
                    <a:pt x="2222" y="707"/>
                  </a:lnTo>
                  <a:lnTo>
                    <a:pt x="1212" y="1010"/>
                  </a:lnTo>
                  <a:lnTo>
                    <a:pt x="0" y="1381"/>
                  </a:lnTo>
                  <a:lnTo>
                    <a:pt x="0" y="1650"/>
                  </a:lnTo>
                  <a:lnTo>
                    <a:pt x="1044" y="1313"/>
                  </a:lnTo>
                  <a:lnTo>
                    <a:pt x="3198" y="640"/>
                  </a:lnTo>
                  <a:lnTo>
                    <a:pt x="5387" y="34"/>
                  </a:lnTo>
                  <a:lnTo>
                    <a:pt x="542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2"/>
            <p:cNvSpPr/>
            <p:nvPr/>
          </p:nvSpPr>
          <p:spPr>
            <a:xfrm>
              <a:off x="3661000" y="4008100"/>
              <a:ext cx="7600" cy="7600"/>
            </a:xfrm>
            <a:custGeom>
              <a:avLst/>
              <a:gdLst/>
              <a:ahLst/>
              <a:cxnLst/>
              <a:rect l="l" t="t" r="r" b="b"/>
              <a:pathLst>
                <a:path w="304" h="304" extrusionOk="0">
                  <a:moveTo>
                    <a:pt x="68" y="0"/>
                  </a:moveTo>
                  <a:lnTo>
                    <a:pt x="1" y="101"/>
                  </a:lnTo>
                  <a:lnTo>
                    <a:pt x="1" y="202"/>
                  </a:lnTo>
                  <a:lnTo>
                    <a:pt x="34" y="236"/>
                  </a:lnTo>
                  <a:lnTo>
                    <a:pt x="68" y="270"/>
                  </a:lnTo>
                  <a:lnTo>
                    <a:pt x="169" y="303"/>
                  </a:lnTo>
                  <a:lnTo>
                    <a:pt x="236" y="270"/>
                  </a:lnTo>
                  <a:lnTo>
                    <a:pt x="304" y="236"/>
                  </a:lnTo>
                  <a:lnTo>
                    <a:pt x="304" y="135"/>
                  </a:lnTo>
                  <a:lnTo>
                    <a:pt x="304" y="68"/>
                  </a:lnTo>
                  <a:lnTo>
                    <a:pt x="23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2"/>
            <p:cNvSpPr/>
            <p:nvPr/>
          </p:nvSpPr>
          <p:spPr>
            <a:xfrm>
              <a:off x="2890000" y="4783300"/>
              <a:ext cx="886350" cy="58950"/>
            </a:xfrm>
            <a:custGeom>
              <a:avLst/>
              <a:gdLst/>
              <a:ahLst/>
              <a:cxnLst/>
              <a:rect l="l" t="t" r="r" b="b"/>
              <a:pathLst>
                <a:path w="35454" h="2358" extrusionOk="0">
                  <a:moveTo>
                    <a:pt x="641" y="1"/>
                  </a:moveTo>
                  <a:lnTo>
                    <a:pt x="68" y="34"/>
                  </a:lnTo>
                  <a:lnTo>
                    <a:pt x="35" y="34"/>
                  </a:lnTo>
                  <a:lnTo>
                    <a:pt x="1" y="68"/>
                  </a:lnTo>
                  <a:lnTo>
                    <a:pt x="1" y="135"/>
                  </a:lnTo>
                  <a:lnTo>
                    <a:pt x="35" y="135"/>
                  </a:lnTo>
                  <a:lnTo>
                    <a:pt x="573" y="236"/>
                  </a:lnTo>
                  <a:lnTo>
                    <a:pt x="1112" y="304"/>
                  </a:lnTo>
                  <a:lnTo>
                    <a:pt x="2189" y="405"/>
                  </a:lnTo>
                  <a:lnTo>
                    <a:pt x="4344" y="506"/>
                  </a:lnTo>
                  <a:lnTo>
                    <a:pt x="8856" y="842"/>
                  </a:lnTo>
                  <a:lnTo>
                    <a:pt x="18114" y="1448"/>
                  </a:lnTo>
                  <a:lnTo>
                    <a:pt x="22457" y="1718"/>
                  </a:lnTo>
                  <a:lnTo>
                    <a:pt x="26801" y="1987"/>
                  </a:lnTo>
                  <a:lnTo>
                    <a:pt x="31110" y="2189"/>
                  </a:lnTo>
                  <a:lnTo>
                    <a:pt x="35453" y="2357"/>
                  </a:lnTo>
                  <a:lnTo>
                    <a:pt x="35453" y="2021"/>
                  </a:lnTo>
                  <a:lnTo>
                    <a:pt x="31177" y="1819"/>
                  </a:lnTo>
                  <a:lnTo>
                    <a:pt x="26935" y="1617"/>
                  </a:lnTo>
                  <a:lnTo>
                    <a:pt x="22659" y="1415"/>
                  </a:lnTo>
                  <a:lnTo>
                    <a:pt x="18384" y="1179"/>
                  </a:lnTo>
                  <a:lnTo>
                    <a:pt x="9394" y="607"/>
                  </a:lnTo>
                  <a:lnTo>
                    <a:pt x="4849" y="270"/>
                  </a:lnTo>
                  <a:lnTo>
                    <a:pt x="3671" y="169"/>
                  </a:lnTo>
                  <a:lnTo>
                    <a:pt x="2459" y="68"/>
                  </a:lnTo>
                  <a:lnTo>
                    <a:pt x="124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2"/>
            <p:cNvSpPr/>
            <p:nvPr/>
          </p:nvSpPr>
          <p:spPr>
            <a:xfrm>
              <a:off x="2885800" y="4699125"/>
              <a:ext cx="890550" cy="64000"/>
            </a:xfrm>
            <a:custGeom>
              <a:avLst/>
              <a:gdLst/>
              <a:ahLst/>
              <a:cxnLst/>
              <a:rect l="l" t="t" r="r" b="b"/>
              <a:pathLst>
                <a:path w="35622" h="2560" extrusionOk="0">
                  <a:moveTo>
                    <a:pt x="7677" y="506"/>
                  </a:moveTo>
                  <a:lnTo>
                    <a:pt x="8081" y="539"/>
                  </a:lnTo>
                  <a:lnTo>
                    <a:pt x="8485" y="607"/>
                  </a:lnTo>
                  <a:lnTo>
                    <a:pt x="9428" y="674"/>
                  </a:lnTo>
                  <a:lnTo>
                    <a:pt x="10101" y="775"/>
                  </a:lnTo>
                  <a:lnTo>
                    <a:pt x="10404" y="809"/>
                  </a:lnTo>
                  <a:lnTo>
                    <a:pt x="10606" y="876"/>
                  </a:lnTo>
                  <a:lnTo>
                    <a:pt x="9259" y="809"/>
                  </a:lnTo>
                  <a:lnTo>
                    <a:pt x="6869" y="674"/>
                  </a:lnTo>
                  <a:lnTo>
                    <a:pt x="7071" y="573"/>
                  </a:lnTo>
                  <a:lnTo>
                    <a:pt x="7273" y="539"/>
                  </a:lnTo>
                  <a:lnTo>
                    <a:pt x="7475" y="506"/>
                  </a:lnTo>
                  <a:close/>
                  <a:moveTo>
                    <a:pt x="2021" y="1"/>
                  </a:moveTo>
                  <a:lnTo>
                    <a:pt x="1953" y="34"/>
                  </a:lnTo>
                  <a:lnTo>
                    <a:pt x="1920" y="68"/>
                  </a:lnTo>
                  <a:lnTo>
                    <a:pt x="1920" y="102"/>
                  </a:lnTo>
                  <a:lnTo>
                    <a:pt x="1920" y="236"/>
                  </a:lnTo>
                  <a:lnTo>
                    <a:pt x="1920" y="371"/>
                  </a:lnTo>
                  <a:lnTo>
                    <a:pt x="2021" y="337"/>
                  </a:lnTo>
                  <a:lnTo>
                    <a:pt x="2054" y="304"/>
                  </a:lnTo>
                  <a:lnTo>
                    <a:pt x="2054" y="236"/>
                  </a:lnTo>
                  <a:lnTo>
                    <a:pt x="2593" y="304"/>
                  </a:lnTo>
                  <a:lnTo>
                    <a:pt x="3165" y="438"/>
                  </a:lnTo>
                  <a:lnTo>
                    <a:pt x="3502" y="472"/>
                  </a:lnTo>
                  <a:lnTo>
                    <a:pt x="2391" y="405"/>
                  </a:lnTo>
                  <a:lnTo>
                    <a:pt x="1381" y="371"/>
                  </a:lnTo>
                  <a:lnTo>
                    <a:pt x="1078" y="337"/>
                  </a:lnTo>
                  <a:lnTo>
                    <a:pt x="607" y="304"/>
                  </a:lnTo>
                  <a:lnTo>
                    <a:pt x="405" y="270"/>
                  </a:lnTo>
                  <a:lnTo>
                    <a:pt x="203" y="236"/>
                  </a:lnTo>
                  <a:lnTo>
                    <a:pt x="102" y="169"/>
                  </a:lnTo>
                  <a:lnTo>
                    <a:pt x="102" y="102"/>
                  </a:lnTo>
                  <a:lnTo>
                    <a:pt x="135" y="68"/>
                  </a:lnTo>
                  <a:lnTo>
                    <a:pt x="102" y="34"/>
                  </a:lnTo>
                  <a:lnTo>
                    <a:pt x="34" y="135"/>
                  </a:lnTo>
                  <a:lnTo>
                    <a:pt x="0" y="203"/>
                  </a:lnTo>
                  <a:lnTo>
                    <a:pt x="0" y="236"/>
                  </a:lnTo>
                  <a:lnTo>
                    <a:pt x="68" y="304"/>
                  </a:lnTo>
                  <a:lnTo>
                    <a:pt x="270" y="405"/>
                  </a:lnTo>
                  <a:lnTo>
                    <a:pt x="539" y="472"/>
                  </a:lnTo>
                  <a:lnTo>
                    <a:pt x="1112" y="539"/>
                  </a:lnTo>
                  <a:lnTo>
                    <a:pt x="1381" y="573"/>
                  </a:lnTo>
                  <a:lnTo>
                    <a:pt x="6330" y="876"/>
                  </a:lnTo>
                  <a:lnTo>
                    <a:pt x="16464" y="1482"/>
                  </a:lnTo>
                  <a:lnTo>
                    <a:pt x="26026" y="2021"/>
                  </a:lnTo>
                  <a:lnTo>
                    <a:pt x="35621" y="2559"/>
                  </a:lnTo>
                  <a:lnTo>
                    <a:pt x="35621" y="2290"/>
                  </a:lnTo>
                  <a:lnTo>
                    <a:pt x="18316" y="1314"/>
                  </a:lnTo>
                  <a:lnTo>
                    <a:pt x="10976" y="910"/>
                  </a:lnTo>
                  <a:lnTo>
                    <a:pt x="10943" y="809"/>
                  </a:lnTo>
                  <a:lnTo>
                    <a:pt x="10909" y="741"/>
                  </a:lnTo>
                  <a:lnTo>
                    <a:pt x="10741" y="640"/>
                  </a:lnTo>
                  <a:lnTo>
                    <a:pt x="10539" y="573"/>
                  </a:lnTo>
                  <a:lnTo>
                    <a:pt x="10337" y="539"/>
                  </a:lnTo>
                  <a:lnTo>
                    <a:pt x="9865" y="506"/>
                  </a:lnTo>
                  <a:lnTo>
                    <a:pt x="9529" y="506"/>
                  </a:lnTo>
                  <a:lnTo>
                    <a:pt x="7710" y="304"/>
                  </a:lnTo>
                  <a:lnTo>
                    <a:pt x="7374" y="270"/>
                  </a:lnTo>
                  <a:lnTo>
                    <a:pt x="7172" y="270"/>
                  </a:lnTo>
                  <a:lnTo>
                    <a:pt x="7104" y="337"/>
                  </a:lnTo>
                  <a:lnTo>
                    <a:pt x="7003" y="405"/>
                  </a:lnTo>
                  <a:lnTo>
                    <a:pt x="6835" y="640"/>
                  </a:lnTo>
                  <a:lnTo>
                    <a:pt x="6835" y="674"/>
                  </a:lnTo>
                  <a:lnTo>
                    <a:pt x="5522" y="573"/>
                  </a:lnTo>
                  <a:lnTo>
                    <a:pt x="5488" y="506"/>
                  </a:lnTo>
                  <a:lnTo>
                    <a:pt x="5455" y="438"/>
                  </a:lnTo>
                  <a:lnTo>
                    <a:pt x="5421" y="438"/>
                  </a:lnTo>
                  <a:lnTo>
                    <a:pt x="4546" y="371"/>
                  </a:lnTo>
                  <a:lnTo>
                    <a:pt x="3704" y="270"/>
                  </a:lnTo>
                  <a:lnTo>
                    <a:pt x="2862" y="135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2"/>
            <p:cNvSpPr/>
            <p:nvPr/>
          </p:nvSpPr>
          <p:spPr>
            <a:xfrm>
              <a:off x="3352100" y="4769000"/>
              <a:ext cx="11800" cy="11800"/>
            </a:xfrm>
            <a:custGeom>
              <a:avLst/>
              <a:gdLst/>
              <a:ahLst/>
              <a:cxnLst/>
              <a:rect l="l" t="t" r="r" b="b"/>
              <a:pathLst>
                <a:path w="472" h="472" extrusionOk="0">
                  <a:moveTo>
                    <a:pt x="102" y="0"/>
                  </a:moveTo>
                  <a:lnTo>
                    <a:pt x="68" y="68"/>
                  </a:lnTo>
                  <a:lnTo>
                    <a:pt x="1" y="101"/>
                  </a:lnTo>
                  <a:lnTo>
                    <a:pt x="1" y="169"/>
                  </a:lnTo>
                  <a:lnTo>
                    <a:pt x="1" y="303"/>
                  </a:lnTo>
                  <a:lnTo>
                    <a:pt x="34" y="371"/>
                  </a:lnTo>
                  <a:lnTo>
                    <a:pt x="68" y="371"/>
                  </a:lnTo>
                  <a:lnTo>
                    <a:pt x="102" y="438"/>
                  </a:lnTo>
                  <a:lnTo>
                    <a:pt x="203" y="438"/>
                  </a:lnTo>
                  <a:lnTo>
                    <a:pt x="270" y="472"/>
                  </a:lnTo>
                  <a:lnTo>
                    <a:pt x="337" y="438"/>
                  </a:lnTo>
                  <a:lnTo>
                    <a:pt x="405" y="404"/>
                  </a:lnTo>
                  <a:lnTo>
                    <a:pt x="438" y="337"/>
                  </a:lnTo>
                  <a:lnTo>
                    <a:pt x="472" y="270"/>
                  </a:lnTo>
                  <a:lnTo>
                    <a:pt x="472" y="169"/>
                  </a:lnTo>
                  <a:lnTo>
                    <a:pt x="438" y="101"/>
                  </a:lnTo>
                  <a:lnTo>
                    <a:pt x="371" y="34"/>
                  </a:lnTo>
                  <a:lnTo>
                    <a:pt x="337" y="34"/>
                  </a:lnTo>
                  <a:lnTo>
                    <a:pt x="27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2"/>
            <p:cNvSpPr/>
            <p:nvPr/>
          </p:nvSpPr>
          <p:spPr>
            <a:xfrm>
              <a:off x="1281525" y="5046750"/>
              <a:ext cx="15175" cy="21900"/>
            </a:xfrm>
            <a:custGeom>
              <a:avLst/>
              <a:gdLst/>
              <a:ahLst/>
              <a:cxnLst/>
              <a:rect l="l" t="t" r="r" b="b"/>
              <a:pathLst>
                <a:path w="607" h="876" extrusionOk="0">
                  <a:moveTo>
                    <a:pt x="371" y="1"/>
                  </a:moveTo>
                  <a:lnTo>
                    <a:pt x="236" y="34"/>
                  </a:lnTo>
                  <a:lnTo>
                    <a:pt x="0" y="169"/>
                  </a:lnTo>
                  <a:lnTo>
                    <a:pt x="0" y="203"/>
                  </a:lnTo>
                  <a:lnTo>
                    <a:pt x="0" y="236"/>
                  </a:lnTo>
                  <a:lnTo>
                    <a:pt x="101" y="472"/>
                  </a:lnTo>
                  <a:lnTo>
                    <a:pt x="169" y="539"/>
                  </a:lnTo>
                  <a:lnTo>
                    <a:pt x="236" y="506"/>
                  </a:lnTo>
                  <a:lnTo>
                    <a:pt x="337" y="472"/>
                  </a:lnTo>
                  <a:lnTo>
                    <a:pt x="371" y="438"/>
                  </a:lnTo>
                  <a:lnTo>
                    <a:pt x="438" y="472"/>
                  </a:lnTo>
                  <a:lnTo>
                    <a:pt x="472" y="506"/>
                  </a:lnTo>
                  <a:lnTo>
                    <a:pt x="472" y="539"/>
                  </a:lnTo>
                  <a:lnTo>
                    <a:pt x="371" y="573"/>
                  </a:lnTo>
                  <a:lnTo>
                    <a:pt x="202" y="607"/>
                  </a:lnTo>
                  <a:lnTo>
                    <a:pt x="68" y="674"/>
                  </a:lnTo>
                  <a:lnTo>
                    <a:pt x="34" y="708"/>
                  </a:lnTo>
                  <a:lnTo>
                    <a:pt x="0" y="775"/>
                  </a:lnTo>
                  <a:lnTo>
                    <a:pt x="0" y="809"/>
                  </a:lnTo>
                  <a:lnTo>
                    <a:pt x="34" y="842"/>
                  </a:lnTo>
                  <a:lnTo>
                    <a:pt x="68" y="876"/>
                  </a:lnTo>
                  <a:lnTo>
                    <a:pt x="101" y="842"/>
                  </a:lnTo>
                  <a:lnTo>
                    <a:pt x="236" y="775"/>
                  </a:lnTo>
                  <a:lnTo>
                    <a:pt x="371" y="741"/>
                  </a:lnTo>
                  <a:lnTo>
                    <a:pt x="505" y="674"/>
                  </a:lnTo>
                  <a:lnTo>
                    <a:pt x="573" y="640"/>
                  </a:lnTo>
                  <a:lnTo>
                    <a:pt x="606" y="573"/>
                  </a:lnTo>
                  <a:lnTo>
                    <a:pt x="606" y="506"/>
                  </a:lnTo>
                  <a:lnTo>
                    <a:pt x="606" y="438"/>
                  </a:lnTo>
                  <a:lnTo>
                    <a:pt x="539" y="371"/>
                  </a:lnTo>
                  <a:lnTo>
                    <a:pt x="472" y="337"/>
                  </a:lnTo>
                  <a:lnTo>
                    <a:pt x="404" y="304"/>
                  </a:lnTo>
                  <a:lnTo>
                    <a:pt x="337" y="304"/>
                  </a:lnTo>
                  <a:lnTo>
                    <a:pt x="202" y="337"/>
                  </a:lnTo>
                  <a:lnTo>
                    <a:pt x="169" y="236"/>
                  </a:lnTo>
                  <a:lnTo>
                    <a:pt x="337" y="135"/>
                  </a:lnTo>
                  <a:lnTo>
                    <a:pt x="505" y="34"/>
                  </a:lnTo>
                  <a:lnTo>
                    <a:pt x="53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2"/>
            <p:cNvSpPr/>
            <p:nvPr/>
          </p:nvSpPr>
          <p:spPr>
            <a:xfrm>
              <a:off x="1139275" y="5035800"/>
              <a:ext cx="55575" cy="54750"/>
            </a:xfrm>
            <a:custGeom>
              <a:avLst/>
              <a:gdLst/>
              <a:ahLst/>
              <a:cxnLst/>
              <a:rect l="l" t="t" r="r" b="b"/>
              <a:pathLst>
                <a:path w="2223" h="2190" extrusionOk="0">
                  <a:moveTo>
                    <a:pt x="1818" y="1"/>
                  </a:moveTo>
                  <a:lnTo>
                    <a:pt x="1313" y="68"/>
                  </a:lnTo>
                  <a:lnTo>
                    <a:pt x="808" y="136"/>
                  </a:lnTo>
                  <a:lnTo>
                    <a:pt x="404" y="169"/>
                  </a:lnTo>
                  <a:lnTo>
                    <a:pt x="202" y="203"/>
                  </a:lnTo>
                  <a:lnTo>
                    <a:pt x="0" y="270"/>
                  </a:lnTo>
                  <a:lnTo>
                    <a:pt x="0" y="304"/>
                  </a:lnTo>
                  <a:lnTo>
                    <a:pt x="169" y="371"/>
                  </a:lnTo>
                  <a:lnTo>
                    <a:pt x="337" y="371"/>
                  </a:lnTo>
                  <a:lnTo>
                    <a:pt x="707" y="338"/>
                  </a:lnTo>
                  <a:lnTo>
                    <a:pt x="1246" y="270"/>
                  </a:lnTo>
                  <a:lnTo>
                    <a:pt x="1785" y="169"/>
                  </a:lnTo>
                  <a:lnTo>
                    <a:pt x="1785" y="371"/>
                  </a:lnTo>
                  <a:lnTo>
                    <a:pt x="1785" y="540"/>
                  </a:lnTo>
                  <a:lnTo>
                    <a:pt x="1852" y="910"/>
                  </a:lnTo>
                  <a:lnTo>
                    <a:pt x="1919" y="1381"/>
                  </a:lnTo>
                  <a:lnTo>
                    <a:pt x="1953" y="1583"/>
                  </a:lnTo>
                  <a:lnTo>
                    <a:pt x="2020" y="1819"/>
                  </a:lnTo>
                  <a:lnTo>
                    <a:pt x="1044" y="1954"/>
                  </a:lnTo>
                  <a:lnTo>
                    <a:pt x="674" y="1987"/>
                  </a:lnTo>
                  <a:lnTo>
                    <a:pt x="505" y="2021"/>
                  </a:lnTo>
                  <a:lnTo>
                    <a:pt x="371" y="2122"/>
                  </a:lnTo>
                  <a:lnTo>
                    <a:pt x="539" y="2189"/>
                  </a:lnTo>
                  <a:lnTo>
                    <a:pt x="707" y="2189"/>
                  </a:lnTo>
                  <a:lnTo>
                    <a:pt x="1078" y="2156"/>
                  </a:lnTo>
                  <a:lnTo>
                    <a:pt x="2121" y="2021"/>
                  </a:lnTo>
                  <a:lnTo>
                    <a:pt x="2189" y="1987"/>
                  </a:lnTo>
                  <a:lnTo>
                    <a:pt x="2222" y="1954"/>
                  </a:lnTo>
                  <a:lnTo>
                    <a:pt x="2222" y="1886"/>
                  </a:lnTo>
                  <a:lnTo>
                    <a:pt x="2189" y="1853"/>
                  </a:lnTo>
                  <a:lnTo>
                    <a:pt x="2189" y="1583"/>
                  </a:lnTo>
                  <a:lnTo>
                    <a:pt x="2155" y="1348"/>
                  </a:lnTo>
                  <a:lnTo>
                    <a:pt x="2054" y="876"/>
                  </a:lnTo>
                  <a:lnTo>
                    <a:pt x="2020" y="506"/>
                  </a:lnTo>
                  <a:lnTo>
                    <a:pt x="1953" y="304"/>
                  </a:lnTo>
                  <a:lnTo>
                    <a:pt x="1919" y="136"/>
                  </a:lnTo>
                  <a:lnTo>
                    <a:pt x="1919" y="102"/>
                  </a:lnTo>
                  <a:lnTo>
                    <a:pt x="1919" y="35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2"/>
            <p:cNvSpPr/>
            <p:nvPr/>
          </p:nvSpPr>
          <p:spPr>
            <a:xfrm>
              <a:off x="981025" y="5147750"/>
              <a:ext cx="24450" cy="20225"/>
            </a:xfrm>
            <a:custGeom>
              <a:avLst/>
              <a:gdLst/>
              <a:ahLst/>
              <a:cxnLst/>
              <a:rect l="l" t="t" r="r" b="b"/>
              <a:pathLst>
                <a:path w="978" h="809" extrusionOk="0">
                  <a:moveTo>
                    <a:pt x="809" y="1"/>
                  </a:moveTo>
                  <a:lnTo>
                    <a:pt x="775" y="34"/>
                  </a:lnTo>
                  <a:lnTo>
                    <a:pt x="775" y="203"/>
                  </a:lnTo>
                  <a:lnTo>
                    <a:pt x="775" y="371"/>
                  </a:lnTo>
                  <a:lnTo>
                    <a:pt x="809" y="405"/>
                  </a:lnTo>
                  <a:lnTo>
                    <a:pt x="775" y="405"/>
                  </a:lnTo>
                  <a:lnTo>
                    <a:pt x="472" y="203"/>
                  </a:lnTo>
                  <a:lnTo>
                    <a:pt x="405" y="203"/>
                  </a:lnTo>
                  <a:lnTo>
                    <a:pt x="371" y="236"/>
                  </a:lnTo>
                  <a:lnTo>
                    <a:pt x="337" y="270"/>
                  </a:lnTo>
                  <a:lnTo>
                    <a:pt x="371" y="337"/>
                  </a:lnTo>
                  <a:lnTo>
                    <a:pt x="506" y="472"/>
                  </a:lnTo>
                  <a:lnTo>
                    <a:pt x="135" y="472"/>
                  </a:lnTo>
                  <a:lnTo>
                    <a:pt x="68" y="506"/>
                  </a:lnTo>
                  <a:lnTo>
                    <a:pt x="1" y="539"/>
                  </a:lnTo>
                  <a:lnTo>
                    <a:pt x="1" y="573"/>
                  </a:lnTo>
                  <a:lnTo>
                    <a:pt x="68" y="607"/>
                  </a:lnTo>
                  <a:lnTo>
                    <a:pt x="506" y="607"/>
                  </a:lnTo>
                  <a:lnTo>
                    <a:pt x="405" y="674"/>
                  </a:lnTo>
                  <a:lnTo>
                    <a:pt x="371" y="741"/>
                  </a:lnTo>
                  <a:lnTo>
                    <a:pt x="405" y="775"/>
                  </a:lnTo>
                  <a:lnTo>
                    <a:pt x="438" y="809"/>
                  </a:lnTo>
                  <a:lnTo>
                    <a:pt x="506" y="809"/>
                  </a:lnTo>
                  <a:lnTo>
                    <a:pt x="674" y="708"/>
                  </a:lnTo>
                  <a:lnTo>
                    <a:pt x="809" y="539"/>
                  </a:lnTo>
                  <a:lnTo>
                    <a:pt x="842" y="708"/>
                  </a:lnTo>
                  <a:lnTo>
                    <a:pt x="876" y="775"/>
                  </a:lnTo>
                  <a:lnTo>
                    <a:pt x="910" y="775"/>
                  </a:lnTo>
                  <a:lnTo>
                    <a:pt x="977" y="741"/>
                  </a:lnTo>
                  <a:lnTo>
                    <a:pt x="977" y="674"/>
                  </a:lnTo>
                  <a:lnTo>
                    <a:pt x="943" y="337"/>
                  </a:lnTo>
                  <a:lnTo>
                    <a:pt x="910" y="169"/>
                  </a:lnTo>
                  <a:lnTo>
                    <a:pt x="876" y="34"/>
                  </a:lnTo>
                  <a:lnTo>
                    <a:pt x="84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2"/>
            <p:cNvSpPr/>
            <p:nvPr/>
          </p:nvSpPr>
          <p:spPr>
            <a:xfrm>
              <a:off x="1325275" y="4965950"/>
              <a:ext cx="60650" cy="42100"/>
            </a:xfrm>
            <a:custGeom>
              <a:avLst/>
              <a:gdLst/>
              <a:ahLst/>
              <a:cxnLst/>
              <a:rect l="l" t="t" r="r" b="b"/>
              <a:pathLst>
                <a:path w="2426" h="1684" extrusionOk="0">
                  <a:moveTo>
                    <a:pt x="2088" y="0"/>
                  </a:moveTo>
                  <a:lnTo>
                    <a:pt x="2055" y="34"/>
                  </a:lnTo>
                  <a:lnTo>
                    <a:pt x="1516" y="102"/>
                  </a:lnTo>
                  <a:lnTo>
                    <a:pt x="977" y="169"/>
                  </a:lnTo>
                  <a:lnTo>
                    <a:pt x="506" y="236"/>
                  </a:lnTo>
                  <a:lnTo>
                    <a:pt x="270" y="304"/>
                  </a:lnTo>
                  <a:lnTo>
                    <a:pt x="68" y="405"/>
                  </a:lnTo>
                  <a:lnTo>
                    <a:pt x="35" y="371"/>
                  </a:lnTo>
                  <a:lnTo>
                    <a:pt x="1" y="371"/>
                  </a:lnTo>
                  <a:lnTo>
                    <a:pt x="1" y="674"/>
                  </a:lnTo>
                  <a:lnTo>
                    <a:pt x="35" y="943"/>
                  </a:lnTo>
                  <a:lnTo>
                    <a:pt x="169" y="1549"/>
                  </a:lnTo>
                  <a:lnTo>
                    <a:pt x="169" y="1583"/>
                  </a:lnTo>
                  <a:lnTo>
                    <a:pt x="203" y="1650"/>
                  </a:lnTo>
                  <a:lnTo>
                    <a:pt x="237" y="1684"/>
                  </a:lnTo>
                  <a:lnTo>
                    <a:pt x="270" y="1684"/>
                  </a:lnTo>
                  <a:lnTo>
                    <a:pt x="338" y="1650"/>
                  </a:lnTo>
                  <a:lnTo>
                    <a:pt x="338" y="1617"/>
                  </a:lnTo>
                  <a:lnTo>
                    <a:pt x="809" y="1549"/>
                  </a:lnTo>
                  <a:lnTo>
                    <a:pt x="1247" y="1482"/>
                  </a:lnTo>
                  <a:lnTo>
                    <a:pt x="1718" y="1415"/>
                  </a:lnTo>
                  <a:lnTo>
                    <a:pt x="1920" y="1347"/>
                  </a:lnTo>
                  <a:lnTo>
                    <a:pt x="2122" y="1280"/>
                  </a:lnTo>
                  <a:lnTo>
                    <a:pt x="1886" y="1246"/>
                  </a:lnTo>
                  <a:lnTo>
                    <a:pt x="1684" y="1246"/>
                  </a:lnTo>
                  <a:lnTo>
                    <a:pt x="1247" y="1314"/>
                  </a:lnTo>
                  <a:lnTo>
                    <a:pt x="775" y="1381"/>
                  </a:lnTo>
                  <a:lnTo>
                    <a:pt x="304" y="1482"/>
                  </a:lnTo>
                  <a:lnTo>
                    <a:pt x="203" y="943"/>
                  </a:lnTo>
                  <a:lnTo>
                    <a:pt x="169" y="708"/>
                  </a:lnTo>
                  <a:lnTo>
                    <a:pt x="68" y="438"/>
                  </a:lnTo>
                  <a:lnTo>
                    <a:pt x="540" y="438"/>
                  </a:lnTo>
                  <a:lnTo>
                    <a:pt x="1011" y="337"/>
                  </a:lnTo>
                  <a:lnTo>
                    <a:pt x="1550" y="236"/>
                  </a:lnTo>
                  <a:lnTo>
                    <a:pt x="2055" y="135"/>
                  </a:lnTo>
                  <a:lnTo>
                    <a:pt x="2156" y="708"/>
                  </a:lnTo>
                  <a:lnTo>
                    <a:pt x="2257" y="1280"/>
                  </a:lnTo>
                  <a:lnTo>
                    <a:pt x="2290" y="1347"/>
                  </a:lnTo>
                  <a:lnTo>
                    <a:pt x="2358" y="1347"/>
                  </a:lnTo>
                  <a:lnTo>
                    <a:pt x="2425" y="1314"/>
                  </a:lnTo>
                  <a:lnTo>
                    <a:pt x="2425" y="1246"/>
                  </a:lnTo>
                  <a:lnTo>
                    <a:pt x="2324" y="640"/>
                  </a:lnTo>
                  <a:lnTo>
                    <a:pt x="2189" y="34"/>
                  </a:lnTo>
                  <a:lnTo>
                    <a:pt x="21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2"/>
            <p:cNvSpPr/>
            <p:nvPr/>
          </p:nvSpPr>
          <p:spPr>
            <a:xfrm>
              <a:off x="1385050" y="4957525"/>
              <a:ext cx="60625" cy="42125"/>
            </a:xfrm>
            <a:custGeom>
              <a:avLst/>
              <a:gdLst/>
              <a:ahLst/>
              <a:cxnLst/>
              <a:rect l="l" t="t" r="r" b="b"/>
              <a:pathLst>
                <a:path w="2425" h="1685" extrusionOk="0">
                  <a:moveTo>
                    <a:pt x="1684" y="1"/>
                  </a:moveTo>
                  <a:lnTo>
                    <a:pt x="1145" y="34"/>
                  </a:lnTo>
                  <a:lnTo>
                    <a:pt x="573" y="169"/>
                  </a:lnTo>
                  <a:lnTo>
                    <a:pt x="68" y="337"/>
                  </a:lnTo>
                  <a:lnTo>
                    <a:pt x="34" y="371"/>
                  </a:lnTo>
                  <a:lnTo>
                    <a:pt x="0" y="405"/>
                  </a:lnTo>
                  <a:lnTo>
                    <a:pt x="34" y="439"/>
                  </a:lnTo>
                  <a:lnTo>
                    <a:pt x="68" y="472"/>
                  </a:lnTo>
                  <a:lnTo>
                    <a:pt x="101" y="708"/>
                  </a:lnTo>
                  <a:lnTo>
                    <a:pt x="135" y="944"/>
                  </a:lnTo>
                  <a:lnTo>
                    <a:pt x="202" y="1617"/>
                  </a:lnTo>
                  <a:lnTo>
                    <a:pt x="236" y="1651"/>
                  </a:lnTo>
                  <a:lnTo>
                    <a:pt x="270" y="1684"/>
                  </a:lnTo>
                  <a:lnTo>
                    <a:pt x="337" y="1651"/>
                  </a:lnTo>
                  <a:lnTo>
                    <a:pt x="606" y="1684"/>
                  </a:lnTo>
                  <a:lnTo>
                    <a:pt x="909" y="1651"/>
                  </a:lnTo>
                  <a:lnTo>
                    <a:pt x="1482" y="1516"/>
                  </a:lnTo>
                  <a:lnTo>
                    <a:pt x="1886" y="1415"/>
                  </a:lnTo>
                  <a:lnTo>
                    <a:pt x="2088" y="1348"/>
                  </a:lnTo>
                  <a:lnTo>
                    <a:pt x="2290" y="1247"/>
                  </a:lnTo>
                  <a:lnTo>
                    <a:pt x="2020" y="1247"/>
                  </a:lnTo>
                  <a:lnTo>
                    <a:pt x="1785" y="1280"/>
                  </a:lnTo>
                  <a:lnTo>
                    <a:pt x="1313" y="1415"/>
                  </a:lnTo>
                  <a:lnTo>
                    <a:pt x="842" y="1482"/>
                  </a:lnTo>
                  <a:lnTo>
                    <a:pt x="371" y="1550"/>
                  </a:lnTo>
                  <a:lnTo>
                    <a:pt x="337" y="1179"/>
                  </a:lnTo>
                  <a:lnTo>
                    <a:pt x="270" y="809"/>
                  </a:lnTo>
                  <a:lnTo>
                    <a:pt x="236" y="641"/>
                  </a:lnTo>
                  <a:lnTo>
                    <a:pt x="169" y="472"/>
                  </a:lnTo>
                  <a:lnTo>
                    <a:pt x="438" y="405"/>
                  </a:lnTo>
                  <a:lnTo>
                    <a:pt x="674" y="337"/>
                  </a:lnTo>
                  <a:lnTo>
                    <a:pt x="1212" y="270"/>
                  </a:lnTo>
                  <a:lnTo>
                    <a:pt x="1717" y="203"/>
                  </a:lnTo>
                  <a:lnTo>
                    <a:pt x="1987" y="135"/>
                  </a:lnTo>
                  <a:lnTo>
                    <a:pt x="2222" y="102"/>
                  </a:lnTo>
                  <a:lnTo>
                    <a:pt x="2222" y="337"/>
                  </a:lnTo>
                  <a:lnTo>
                    <a:pt x="2256" y="607"/>
                  </a:lnTo>
                  <a:lnTo>
                    <a:pt x="2256" y="944"/>
                  </a:lnTo>
                  <a:lnTo>
                    <a:pt x="2290" y="1247"/>
                  </a:lnTo>
                  <a:lnTo>
                    <a:pt x="2323" y="1314"/>
                  </a:lnTo>
                  <a:lnTo>
                    <a:pt x="2424" y="1314"/>
                  </a:lnTo>
                  <a:lnTo>
                    <a:pt x="2424" y="1247"/>
                  </a:lnTo>
                  <a:lnTo>
                    <a:pt x="2424" y="977"/>
                  </a:lnTo>
                  <a:lnTo>
                    <a:pt x="2391" y="674"/>
                  </a:lnTo>
                  <a:lnTo>
                    <a:pt x="2357" y="371"/>
                  </a:lnTo>
                  <a:lnTo>
                    <a:pt x="2323" y="68"/>
                  </a:lnTo>
                  <a:lnTo>
                    <a:pt x="2290" y="34"/>
                  </a:lnTo>
                  <a:lnTo>
                    <a:pt x="2222" y="34"/>
                  </a:lnTo>
                  <a:lnTo>
                    <a:pt x="168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2"/>
            <p:cNvSpPr/>
            <p:nvPr/>
          </p:nvSpPr>
          <p:spPr>
            <a:xfrm>
              <a:off x="1635025" y="4922175"/>
              <a:ext cx="57275" cy="37900"/>
            </a:xfrm>
            <a:custGeom>
              <a:avLst/>
              <a:gdLst/>
              <a:ahLst/>
              <a:cxnLst/>
              <a:rect l="l" t="t" r="r" b="b"/>
              <a:pathLst>
                <a:path w="2291" h="1516" extrusionOk="0">
                  <a:moveTo>
                    <a:pt x="1920" y="169"/>
                  </a:moveTo>
                  <a:lnTo>
                    <a:pt x="1920" y="371"/>
                  </a:lnTo>
                  <a:lnTo>
                    <a:pt x="1954" y="573"/>
                  </a:lnTo>
                  <a:lnTo>
                    <a:pt x="2055" y="1078"/>
                  </a:lnTo>
                  <a:lnTo>
                    <a:pt x="1146" y="1280"/>
                  </a:lnTo>
                  <a:lnTo>
                    <a:pt x="741" y="1347"/>
                  </a:lnTo>
                  <a:lnTo>
                    <a:pt x="539" y="1381"/>
                  </a:lnTo>
                  <a:lnTo>
                    <a:pt x="337" y="1415"/>
                  </a:lnTo>
                  <a:lnTo>
                    <a:pt x="203" y="876"/>
                  </a:lnTo>
                  <a:lnTo>
                    <a:pt x="102" y="304"/>
                  </a:lnTo>
                  <a:lnTo>
                    <a:pt x="539" y="304"/>
                  </a:lnTo>
                  <a:lnTo>
                    <a:pt x="944" y="236"/>
                  </a:lnTo>
                  <a:lnTo>
                    <a:pt x="1920" y="169"/>
                  </a:lnTo>
                  <a:close/>
                  <a:moveTo>
                    <a:pt x="1482" y="1"/>
                  </a:moveTo>
                  <a:lnTo>
                    <a:pt x="977" y="34"/>
                  </a:lnTo>
                  <a:lnTo>
                    <a:pt x="506" y="102"/>
                  </a:lnTo>
                  <a:lnTo>
                    <a:pt x="270" y="135"/>
                  </a:lnTo>
                  <a:lnTo>
                    <a:pt x="34" y="236"/>
                  </a:lnTo>
                  <a:lnTo>
                    <a:pt x="1" y="236"/>
                  </a:lnTo>
                  <a:lnTo>
                    <a:pt x="1" y="270"/>
                  </a:lnTo>
                  <a:lnTo>
                    <a:pt x="1" y="573"/>
                  </a:lnTo>
                  <a:lnTo>
                    <a:pt x="34" y="876"/>
                  </a:lnTo>
                  <a:lnTo>
                    <a:pt x="102" y="1179"/>
                  </a:lnTo>
                  <a:lnTo>
                    <a:pt x="203" y="1482"/>
                  </a:lnTo>
                  <a:lnTo>
                    <a:pt x="203" y="1516"/>
                  </a:lnTo>
                  <a:lnTo>
                    <a:pt x="236" y="1516"/>
                  </a:lnTo>
                  <a:lnTo>
                    <a:pt x="304" y="1482"/>
                  </a:lnTo>
                  <a:lnTo>
                    <a:pt x="539" y="1516"/>
                  </a:lnTo>
                  <a:lnTo>
                    <a:pt x="741" y="1516"/>
                  </a:lnTo>
                  <a:lnTo>
                    <a:pt x="1213" y="1482"/>
                  </a:lnTo>
                  <a:lnTo>
                    <a:pt x="1684" y="1381"/>
                  </a:lnTo>
                  <a:lnTo>
                    <a:pt x="2088" y="1246"/>
                  </a:lnTo>
                  <a:lnTo>
                    <a:pt x="2156" y="1314"/>
                  </a:lnTo>
                  <a:lnTo>
                    <a:pt x="2223" y="1314"/>
                  </a:lnTo>
                  <a:lnTo>
                    <a:pt x="2257" y="1280"/>
                  </a:lnTo>
                  <a:lnTo>
                    <a:pt x="2290" y="1213"/>
                  </a:lnTo>
                  <a:lnTo>
                    <a:pt x="2156" y="674"/>
                  </a:lnTo>
                  <a:lnTo>
                    <a:pt x="2021" y="169"/>
                  </a:lnTo>
                  <a:lnTo>
                    <a:pt x="2055" y="102"/>
                  </a:lnTo>
                  <a:lnTo>
                    <a:pt x="2055" y="68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2"/>
            <p:cNvSpPr/>
            <p:nvPr/>
          </p:nvSpPr>
          <p:spPr>
            <a:xfrm>
              <a:off x="1453225" y="4947425"/>
              <a:ext cx="54725" cy="42125"/>
            </a:xfrm>
            <a:custGeom>
              <a:avLst/>
              <a:gdLst/>
              <a:ahLst/>
              <a:cxnLst/>
              <a:rect l="l" t="t" r="r" b="b"/>
              <a:pathLst>
                <a:path w="2189" h="1685" extrusionOk="0">
                  <a:moveTo>
                    <a:pt x="1953" y="102"/>
                  </a:moveTo>
                  <a:lnTo>
                    <a:pt x="1987" y="674"/>
                  </a:lnTo>
                  <a:lnTo>
                    <a:pt x="2054" y="1247"/>
                  </a:lnTo>
                  <a:lnTo>
                    <a:pt x="1852" y="1247"/>
                  </a:lnTo>
                  <a:lnTo>
                    <a:pt x="1617" y="1280"/>
                  </a:lnTo>
                  <a:lnTo>
                    <a:pt x="1213" y="1348"/>
                  </a:lnTo>
                  <a:lnTo>
                    <a:pt x="270" y="1415"/>
                  </a:lnTo>
                  <a:lnTo>
                    <a:pt x="236" y="910"/>
                  </a:lnTo>
                  <a:lnTo>
                    <a:pt x="203" y="708"/>
                  </a:lnTo>
                  <a:lnTo>
                    <a:pt x="169" y="539"/>
                  </a:lnTo>
                  <a:lnTo>
                    <a:pt x="1112" y="304"/>
                  </a:lnTo>
                  <a:lnTo>
                    <a:pt x="1516" y="236"/>
                  </a:lnTo>
                  <a:lnTo>
                    <a:pt x="1751" y="169"/>
                  </a:lnTo>
                  <a:lnTo>
                    <a:pt x="1953" y="102"/>
                  </a:lnTo>
                  <a:close/>
                  <a:moveTo>
                    <a:pt x="1718" y="1"/>
                  </a:moveTo>
                  <a:lnTo>
                    <a:pt x="1482" y="34"/>
                  </a:lnTo>
                  <a:lnTo>
                    <a:pt x="1011" y="102"/>
                  </a:lnTo>
                  <a:lnTo>
                    <a:pt x="506" y="236"/>
                  </a:lnTo>
                  <a:lnTo>
                    <a:pt x="68" y="371"/>
                  </a:lnTo>
                  <a:lnTo>
                    <a:pt x="34" y="405"/>
                  </a:lnTo>
                  <a:lnTo>
                    <a:pt x="0" y="438"/>
                  </a:lnTo>
                  <a:lnTo>
                    <a:pt x="0" y="506"/>
                  </a:lnTo>
                  <a:lnTo>
                    <a:pt x="34" y="539"/>
                  </a:lnTo>
                  <a:lnTo>
                    <a:pt x="102" y="1078"/>
                  </a:lnTo>
                  <a:lnTo>
                    <a:pt x="102" y="1617"/>
                  </a:lnTo>
                  <a:lnTo>
                    <a:pt x="135" y="1684"/>
                  </a:lnTo>
                  <a:lnTo>
                    <a:pt x="203" y="1684"/>
                  </a:lnTo>
                  <a:lnTo>
                    <a:pt x="270" y="1651"/>
                  </a:lnTo>
                  <a:lnTo>
                    <a:pt x="304" y="1583"/>
                  </a:lnTo>
                  <a:lnTo>
                    <a:pt x="741" y="1583"/>
                  </a:lnTo>
                  <a:lnTo>
                    <a:pt x="1213" y="1550"/>
                  </a:lnTo>
                  <a:lnTo>
                    <a:pt x="1650" y="1449"/>
                  </a:lnTo>
                  <a:lnTo>
                    <a:pt x="1886" y="1381"/>
                  </a:lnTo>
                  <a:lnTo>
                    <a:pt x="2054" y="1280"/>
                  </a:lnTo>
                  <a:lnTo>
                    <a:pt x="2155" y="1314"/>
                  </a:lnTo>
                  <a:lnTo>
                    <a:pt x="2189" y="1280"/>
                  </a:lnTo>
                  <a:lnTo>
                    <a:pt x="2189" y="1247"/>
                  </a:lnTo>
                  <a:lnTo>
                    <a:pt x="2189" y="944"/>
                  </a:lnTo>
                  <a:lnTo>
                    <a:pt x="2155" y="640"/>
                  </a:lnTo>
                  <a:lnTo>
                    <a:pt x="2088" y="337"/>
                  </a:lnTo>
                  <a:lnTo>
                    <a:pt x="2021" y="34"/>
                  </a:lnTo>
                  <a:lnTo>
                    <a:pt x="1953" y="34"/>
                  </a:lnTo>
                  <a:lnTo>
                    <a:pt x="171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2"/>
            <p:cNvSpPr/>
            <p:nvPr/>
          </p:nvSpPr>
          <p:spPr>
            <a:xfrm>
              <a:off x="1199025" y="4985300"/>
              <a:ext cx="61475" cy="39600"/>
            </a:xfrm>
            <a:custGeom>
              <a:avLst/>
              <a:gdLst/>
              <a:ahLst/>
              <a:cxnLst/>
              <a:rect l="l" t="t" r="r" b="b"/>
              <a:pathLst>
                <a:path w="2459" h="1584" extrusionOk="0">
                  <a:moveTo>
                    <a:pt x="2122" y="136"/>
                  </a:moveTo>
                  <a:lnTo>
                    <a:pt x="2156" y="641"/>
                  </a:lnTo>
                  <a:lnTo>
                    <a:pt x="2257" y="1112"/>
                  </a:lnTo>
                  <a:lnTo>
                    <a:pt x="1987" y="1179"/>
                  </a:lnTo>
                  <a:lnTo>
                    <a:pt x="1684" y="1213"/>
                  </a:lnTo>
                  <a:lnTo>
                    <a:pt x="1145" y="1280"/>
                  </a:lnTo>
                  <a:lnTo>
                    <a:pt x="708" y="1314"/>
                  </a:lnTo>
                  <a:lnTo>
                    <a:pt x="472" y="1381"/>
                  </a:lnTo>
                  <a:lnTo>
                    <a:pt x="304" y="1482"/>
                  </a:lnTo>
                  <a:lnTo>
                    <a:pt x="169" y="910"/>
                  </a:lnTo>
                  <a:lnTo>
                    <a:pt x="135" y="641"/>
                  </a:lnTo>
                  <a:lnTo>
                    <a:pt x="68" y="405"/>
                  </a:lnTo>
                  <a:lnTo>
                    <a:pt x="573" y="405"/>
                  </a:lnTo>
                  <a:lnTo>
                    <a:pt x="1112" y="338"/>
                  </a:lnTo>
                  <a:lnTo>
                    <a:pt x="2122" y="136"/>
                  </a:lnTo>
                  <a:close/>
                  <a:moveTo>
                    <a:pt x="2122" y="1"/>
                  </a:moveTo>
                  <a:lnTo>
                    <a:pt x="1617" y="102"/>
                  </a:lnTo>
                  <a:lnTo>
                    <a:pt x="1078" y="136"/>
                  </a:lnTo>
                  <a:lnTo>
                    <a:pt x="539" y="237"/>
                  </a:lnTo>
                  <a:lnTo>
                    <a:pt x="34" y="338"/>
                  </a:lnTo>
                  <a:lnTo>
                    <a:pt x="1" y="371"/>
                  </a:lnTo>
                  <a:lnTo>
                    <a:pt x="34" y="405"/>
                  </a:lnTo>
                  <a:lnTo>
                    <a:pt x="1" y="674"/>
                  </a:lnTo>
                  <a:lnTo>
                    <a:pt x="34" y="977"/>
                  </a:lnTo>
                  <a:lnTo>
                    <a:pt x="169" y="1550"/>
                  </a:lnTo>
                  <a:lnTo>
                    <a:pt x="203" y="1583"/>
                  </a:lnTo>
                  <a:lnTo>
                    <a:pt x="270" y="1583"/>
                  </a:lnTo>
                  <a:lnTo>
                    <a:pt x="304" y="1516"/>
                  </a:lnTo>
                  <a:lnTo>
                    <a:pt x="539" y="1516"/>
                  </a:lnTo>
                  <a:lnTo>
                    <a:pt x="809" y="1482"/>
                  </a:lnTo>
                  <a:lnTo>
                    <a:pt x="1314" y="1415"/>
                  </a:lnTo>
                  <a:lnTo>
                    <a:pt x="1819" y="1381"/>
                  </a:lnTo>
                  <a:lnTo>
                    <a:pt x="2290" y="1280"/>
                  </a:lnTo>
                  <a:lnTo>
                    <a:pt x="2358" y="1280"/>
                  </a:lnTo>
                  <a:lnTo>
                    <a:pt x="2425" y="1247"/>
                  </a:lnTo>
                  <a:lnTo>
                    <a:pt x="2425" y="1213"/>
                  </a:lnTo>
                  <a:lnTo>
                    <a:pt x="2459" y="1179"/>
                  </a:lnTo>
                  <a:lnTo>
                    <a:pt x="2425" y="1112"/>
                  </a:lnTo>
                  <a:lnTo>
                    <a:pt x="2358" y="573"/>
                  </a:lnTo>
                  <a:lnTo>
                    <a:pt x="2290" y="304"/>
                  </a:lnTo>
                  <a:lnTo>
                    <a:pt x="2223" y="68"/>
                  </a:lnTo>
                  <a:lnTo>
                    <a:pt x="2189" y="35"/>
                  </a:lnTo>
                  <a:lnTo>
                    <a:pt x="21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2"/>
            <p:cNvSpPr/>
            <p:nvPr/>
          </p:nvSpPr>
          <p:spPr>
            <a:xfrm>
              <a:off x="1573600" y="4930600"/>
              <a:ext cx="58925" cy="38750"/>
            </a:xfrm>
            <a:custGeom>
              <a:avLst/>
              <a:gdLst/>
              <a:ahLst/>
              <a:cxnLst/>
              <a:rect l="l" t="t" r="r" b="b"/>
              <a:pathLst>
                <a:path w="2357" h="1550" extrusionOk="0">
                  <a:moveTo>
                    <a:pt x="2054" y="135"/>
                  </a:moveTo>
                  <a:lnTo>
                    <a:pt x="2020" y="270"/>
                  </a:lnTo>
                  <a:lnTo>
                    <a:pt x="2054" y="371"/>
                  </a:lnTo>
                  <a:lnTo>
                    <a:pt x="2087" y="606"/>
                  </a:lnTo>
                  <a:lnTo>
                    <a:pt x="2121" y="842"/>
                  </a:lnTo>
                  <a:lnTo>
                    <a:pt x="2155" y="1078"/>
                  </a:lnTo>
                  <a:lnTo>
                    <a:pt x="1178" y="1212"/>
                  </a:lnTo>
                  <a:lnTo>
                    <a:pt x="707" y="1313"/>
                  </a:lnTo>
                  <a:lnTo>
                    <a:pt x="236" y="1448"/>
                  </a:lnTo>
                  <a:lnTo>
                    <a:pt x="236" y="1280"/>
                  </a:lnTo>
                  <a:lnTo>
                    <a:pt x="236" y="1145"/>
                  </a:lnTo>
                  <a:lnTo>
                    <a:pt x="202" y="808"/>
                  </a:lnTo>
                  <a:lnTo>
                    <a:pt x="168" y="606"/>
                  </a:lnTo>
                  <a:lnTo>
                    <a:pt x="135" y="371"/>
                  </a:lnTo>
                  <a:lnTo>
                    <a:pt x="438" y="371"/>
                  </a:lnTo>
                  <a:lnTo>
                    <a:pt x="741" y="303"/>
                  </a:lnTo>
                  <a:lnTo>
                    <a:pt x="1347" y="236"/>
                  </a:lnTo>
                  <a:lnTo>
                    <a:pt x="1650" y="169"/>
                  </a:lnTo>
                  <a:lnTo>
                    <a:pt x="1784" y="169"/>
                  </a:lnTo>
                  <a:lnTo>
                    <a:pt x="1953" y="135"/>
                  </a:lnTo>
                  <a:lnTo>
                    <a:pt x="1986" y="169"/>
                  </a:lnTo>
                  <a:lnTo>
                    <a:pt x="2054" y="135"/>
                  </a:lnTo>
                  <a:close/>
                  <a:moveTo>
                    <a:pt x="1784" y="0"/>
                  </a:moveTo>
                  <a:lnTo>
                    <a:pt x="1515" y="34"/>
                  </a:lnTo>
                  <a:lnTo>
                    <a:pt x="1044" y="101"/>
                  </a:lnTo>
                  <a:lnTo>
                    <a:pt x="539" y="169"/>
                  </a:lnTo>
                  <a:lnTo>
                    <a:pt x="303" y="202"/>
                  </a:lnTo>
                  <a:lnTo>
                    <a:pt x="67" y="303"/>
                  </a:lnTo>
                  <a:lnTo>
                    <a:pt x="0" y="337"/>
                  </a:lnTo>
                  <a:lnTo>
                    <a:pt x="34" y="371"/>
                  </a:lnTo>
                  <a:lnTo>
                    <a:pt x="0" y="472"/>
                  </a:lnTo>
                  <a:lnTo>
                    <a:pt x="34" y="606"/>
                  </a:lnTo>
                  <a:lnTo>
                    <a:pt x="34" y="842"/>
                  </a:lnTo>
                  <a:lnTo>
                    <a:pt x="67" y="1145"/>
                  </a:lnTo>
                  <a:lnTo>
                    <a:pt x="101" y="1313"/>
                  </a:lnTo>
                  <a:lnTo>
                    <a:pt x="135" y="1448"/>
                  </a:lnTo>
                  <a:lnTo>
                    <a:pt x="202" y="1482"/>
                  </a:lnTo>
                  <a:lnTo>
                    <a:pt x="202" y="1516"/>
                  </a:lnTo>
                  <a:lnTo>
                    <a:pt x="236" y="1549"/>
                  </a:lnTo>
                  <a:lnTo>
                    <a:pt x="741" y="1516"/>
                  </a:lnTo>
                  <a:lnTo>
                    <a:pt x="1246" y="1414"/>
                  </a:lnTo>
                  <a:lnTo>
                    <a:pt x="2222" y="1246"/>
                  </a:lnTo>
                  <a:lnTo>
                    <a:pt x="2256" y="1246"/>
                  </a:lnTo>
                  <a:lnTo>
                    <a:pt x="2289" y="1212"/>
                  </a:lnTo>
                  <a:lnTo>
                    <a:pt x="2357" y="1212"/>
                  </a:lnTo>
                  <a:lnTo>
                    <a:pt x="2357" y="1145"/>
                  </a:lnTo>
                  <a:lnTo>
                    <a:pt x="2357" y="1111"/>
                  </a:lnTo>
                  <a:lnTo>
                    <a:pt x="2289" y="1078"/>
                  </a:lnTo>
                  <a:lnTo>
                    <a:pt x="2256" y="808"/>
                  </a:lnTo>
                  <a:lnTo>
                    <a:pt x="2222" y="573"/>
                  </a:lnTo>
                  <a:lnTo>
                    <a:pt x="2188" y="303"/>
                  </a:lnTo>
                  <a:lnTo>
                    <a:pt x="2155" y="135"/>
                  </a:lnTo>
                  <a:lnTo>
                    <a:pt x="2087" y="34"/>
                  </a:lnTo>
                  <a:lnTo>
                    <a:pt x="2087" y="68"/>
                  </a:lnTo>
                  <a:lnTo>
                    <a:pt x="202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2"/>
            <p:cNvSpPr/>
            <p:nvPr/>
          </p:nvSpPr>
          <p:spPr>
            <a:xfrm>
              <a:off x="1512150" y="4939850"/>
              <a:ext cx="58950" cy="38750"/>
            </a:xfrm>
            <a:custGeom>
              <a:avLst/>
              <a:gdLst/>
              <a:ahLst/>
              <a:cxnLst/>
              <a:rect l="l" t="t" r="r" b="b"/>
              <a:pathLst>
                <a:path w="2358" h="1550" extrusionOk="0">
                  <a:moveTo>
                    <a:pt x="2020" y="102"/>
                  </a:moveTo>
                  <a:lnTo>
                    <a:pt x="2054" y="304"/>
                  </a:lnTo>
                  <a:lnTo>
                    <a:pt x="2088" y="539"/>
                  </a:lnTo>
                  <a:lnTo>
                    <a:pt x="2121" y="842"/>
                  </a:lnTo>
                  <a:lnTo>
                    <a:pt x="2155" y="1011"/>
                  </a:lnTo>
                  <a:lnTo>
                    <a:pt x="2222" y="1146"/>
                  </a:lnTo>
                  <a:lnTo>
                    <a:pt x="1751" y="1146"/>
                  </a:lnTo>
                  <a:lnTo>
                    <a:pt x="1246" y="1213"/>
                  </a:lnTo>
                  <a:lnTo>
                    <a:pt x="270" y="1381"/>
                  </a:lnTo>
                  <a:lnTo>
                    <a:pt x="270" y="1112"/>
                  </a:lnTo>
                  <a:lnTo>
                    <a:pt x="202" y="876"/>
                  </a:lnTo>
                  <a:lnTo>
                    <a:pt x="169" y="640"/>
                  </a:lnTo>
                  <a:lnTo>
                    <a:pt x="169" y="539"/>
                  </a:lnTo>
                  <a:lnTo>
                    <a:pt x="135" y="438"/>
                  </a:lnTo>
                  <a:lnTo>
                    <a:pt x="169" y="438"/>
                  </a:lnTo>
                  <a:lnTo>
                    <a:pt x="236" y="405"/>
                  </a:lnTo>
                  <a:lnTo>
                    <a:pt x="371" y="371"/>
                  </a:lnTo>
                  <a:lnTo>
                    <a:pt x="505" y="337"/>
                  </a:lnTo>
                  <a:lnTo>
                    <a:pt x="808" y="304"/>
                  </a:lnTo>
                  <a:lnTo>
                    <a:pt x="1414" y="203"/>
                  </a:lnTo>
                  <a:lnTo>
                    <a:pt x="1717" y="169"/>
                  </a:lnTo>
                  <a:lnTo>
                    <a:pt x="1886" y="135"/>
                  </a:lnTo>
                  <a:lnTo>
                    <a:pt x="2020" y="102"/>
                  </a:lnTo>
                  <a:close/>
                  <a:moveTo>
                    <a:pt x="1549" y="1"/>
                  </a:moveTo>
                  <a:lnTo>
                    <a:pt x="1078" y="102"/>
                  </a:lnTo>
                  <a:lnTo>
                    <a:pt x="573" y="169"/>
                  </a:lnTo>
                  <a:lnTo>
                    <a:pt x="337" y="203"/>
                  </a:lnTo>
                  <a:lnTo>
                    <a:pt x="101" y="270"/>
                  </a:lnTo>
                  <a:lnTo>
                    <a:pt x="68" y="371"/>
                  </a:lnTo>
                  <a:lnTo>
                    <a:pt x="34" y="337"/>
                  </a:lnTo>
                  <a:lnTo>
                    <a:pt x="0" y="472"/>
                  </a:lnTo>
                  <a:lnTo>
                    <a:pt x="34" y="607"/>
                  </a:lnTo>
                  <a:lnTo>
                    <a:pt x="68" y="876"/>
                  </a:lnTo>
                  <a:lnTo>
                    <a:pt x="101" y="1146"/>
                  </a:lnTo>
                  <a:lnTo>
                    <a:pt x="135" y="1381"/>
                  </a:lnTo>
                  <a:lnTo>
                    <a:pt x="135" y="1449"/>
                  </a:lnTo>
                  <a:lnTo>
                    <a:pt x="169" y="1482"/>
                  </a:lnTo>
                  <a:lnTo>
                    <a:pt x="236" y="1516"/>
                  </a:lnTo>
                  <a:lnTo>
                    <a:pt x="303" y="1550"/>
                  </a:lnTo>
                  <a:lnTo>
                    <a:pt x="438" y="1550"/>
                  </a:lnTo>
                  <a:lnTo>
                    <a:pt x="472" y="1516"/>
                  </a:lnTo>
                  <a:lnTo>
                    <a:pt x="1381" y="1415"/>
                  </a:lnTo>
                  <a:lnTo>
                    <a:pt x="1886" y="1348"/>
                  </a:lnTo>
                  <a:lnTo>
                    <a:pt x="2357" y="1213"/>
                  </a:lnTo>
                  <a:lnTo>
                    <a:pt x="2290" y="1179"/>
                  </a:lnTo>
                  <a:lnTo>
                    <a:pt x="2323" y="1146"/>
                  </a:lnTo>
                  <a:lnTo>
                    <a:pt x="2323" y="977"/>
                  </a:lnTo>
                  <a:lnTo>
                    <a:pt x="2290" y="809"/>
                  </a:lnTo>
                  <a:lnTo>
                    <a:pt x="2222" y="506"/>
                  </a:lnTo>
                  <a:lnTo>
                    <a:pt x="2189" y="270"/>
                  </a:lnTo>
                  <a:lnTo>
                    <a:pt x="2155" y="169"/>
                  </a:lnTo>
                  <a:lnTo>
                    <a:pt x="2121" y="34"/>
                  </a:lnTo>
                  <a:lnTo>
                    <a:pt x="2155" y="34"/>
                  </a:lnTo>
                  <a:lnTo>
                    <a:pt x="205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2"/>
            <p:cNvSpPr/>
            <p:nvPr/>
          </p:nvSpPr>
          <p:spPr>
            <a:xfrm>
              <a:off x="1012175" y="5015600"/>
              <a:ext cx="57250" cy="37900"/>
            </a:xfrm>
            <a:custGeom>
              <a:avLst/>
              <a:gdLst/>
              <a:ahLst/>
              <a:cxnLst/>
              <a:rect l="l" t="t" r="r" b="b"/>
              <a:pathLst>
                <a:path w="2290" h="1516" extrusionOk="0">
                  <a:moveTo>
                    <a:pt x="1920" y="169"/>
                  </a:moveTo>
                  <a:lnTo>
                    <a:pt x="1920" y="371"/>
                  </a:lnTo>
                  <a:lnTo>
                    <a:pt x="1953" y="573"/>
                  </a:lnTo>
                  <a:lnTo>
                    <a:pt x="2088" y="1045"/>
                  </a:lnTo>
                  <a:lnTo>
                    <a:pt x="1145" y="1247"/>
                  </a:lnTo>
                  <a:lnTo>
                    <a:pt x="741" y="1314"/>
                  </a:lnTo>
                  <a:lnTo>
                    <a:pt x="539" y="1348"/>
                  </a:lnTo>
                  <a:lnTo>
                    <a:pt x="337" y="1415"/>
                  </a:lnTo>
                  <a:lnTo>
                    <a:pt x="202" y="876"/>
                  </a:lnTo>
                  <a:lnTo>
                    <a:pt x="101" y="304"/>
                  </a:lnTo>
                  <a:lnTo>
                    <a:pt x="303" y="304"/>
                  </a:lnTo>
                  <a:lnTo>
                    <a:pt x="539" y="270"/>
                  </a:lnTo>
                  <a:lnTo>
                    <a:pt x="977" y="237"/>
                  </a:lnTo>
                  <a:lnTo>
                    <a:pt x="1920" y="169"/>
                  </a:lnTo>
                  <a:close/>
                  <a:moveTo>
                    <a:pt x="1010" y="1"/>
                  </a:moveTo>
                  <a:lnTo>
                    <a:pt x="505" y="68"/>
                  </a:lnTo>
                  <a:lnTo>
                    <a:pt x="270" y="136"/>
                  </a:lnTo>
                  <a:lnTo>
                    <a:pt x="68" y="203"/>
                  </a:lnTo>
                  <a:lnTo>
                    <a:pt x="34" y="237"/>
                  </a:lnTo>
                  <a:lnTo>
                    <a:pt x="0" y="270"/>
                  </a:lnTo>
                  <a:lnTo>
                    <a:pt x="34" y="573"/>
                  </a:lnTo>
                  <a:lnTo>
                    <a:pt x="68" y="876"/>
                  </a:lnTo>
                  <a:lnTo>
                    <a:pt x="135" y="1179"/>
                  </a:lnTo>
                  <a:lnTo>
                    <a:pt x="202" y="1449"/>
                  </a:lnTo>
                  <a:lnTo>
                    <a:pt x="236" y="1482"/>
                  </a:lnTo>
                  <a:lnTo>
                    <a:pt x="270" y="1516"/>
                  </a:lnTo>
                  <a:lnTo>
                    <a:pt x="337" y="1482"/>
                  </a:lnTo>
                  <a:lnTo>
                    <a:pt x="539" y="1482"/>
                  </a:lnTo>
                  <a:lnTo>
                    <a:pt x="775" y="1516"/>
                  </a:lnTo>
                  <a:lnTo>
                    <a:pt x="1212" y="1449"/>
                  </a:lnTo>
                  <a:lnTo>
                    <a:pt x="1684" y="1348"/>
                  </a:lnTo>
                  <a:lnTo>
                    <a:pt x="2122" y="1213"/>
                  </a:lnTo>
                  <a:lnTo>
                    <a:pt x="2122" y="1247"/>
                  </a:lnTo>
                  <a:lnTo>
                    <a:pt x="2155" y="1280"/>
                  </a:lnTo>
                  <a:lnTo>
                    <a:pt x="2223" y="1314"/>
                  </a:lnTo>
                  <a:lnTo>
                    <a:pt x="2290" y="1280"/>
                  </a:lnTo>
                  <a:lnTo>
                    <a:pt x="2290" y="1213"/>
                  </a:lnTo>
                  <a:lnTo>
                    <a:pt x="2155" y="674"/>
                  </a:lnTo>
                  <a:lnTo>
                    <a:pt x="2054" y="136"/>
                  </a:lnTo>
                  <a:lnTo>
                    <a:pt x="2054" y="102"/>
                  </a:lnTo>
                  <a:lnTo>
                    <a:pt x="2054" y="35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2"/>
            <p:cNvSpPr/>
            <p:nvPr/>
          </p:nvSpPr>
          <p:spPr>
            <a:xfrm>
              <a:off x="1073625" y="5003825"/>
              <a:ext cx="61450" cy="40425"/>
            </a:xfrm>
            <a:custGeom>
              <a:avLst/>
              <a:gdLst/>
              <a:ahLst/>
              <a:cxnLst/>
              <a:rect l="l" t="t" r="r" b="b"/>
              <a:pathLst>
                <a:path w="2458" h="1617" extrusionOk="0">
                  <a:moveTo>
                    <a:pt x="1684" y="1"/>
                  </a:moveTo>
                  <a:lnTo>
                    <a:pt x="1145" y="68"/>
                  </a:lnTo>
                  <a:lnTo>
                    <a:pt x="573" y="169"/>
                  </a:lnTo>
                  <a:lnTo>
                    <a:pt x="68" y="371"/>
                  </a:lnTo>
                  <a:lnTo>
                    <a:pt x="0" y="371"/>
                  </a:lnTo>
                  <a:lnTo>
                    <a:pt x="0" y="405"/>
                  </a:lnTo>
                  <a:lnTo>
                    <a:pt x="34" y="741"/>
                  </a:lnTo>
                  <a:lnTo>
                    <a:pt x="101" y="1044"/>
                  </a:lnTo>
                  <a:lnTo>
                    <a:pt x="169" y="1314"/>
                  </a:lnTo>
                  <a:lnTo>
                    <a:pt x="236" y="1583"/>
                  </a:lnTo>
                  <a:lnTo>
                    <a:pt x="270" y="1617"/>
                  </a:lnTo>
                  <a:lnTo>
                    <a:pt x="371" y="1617"/>
                  </a:lnTo>
                  <a:lnTo>
                    <a:pt x="371" y="1549"/>
                  </a:lnTo>
                  <a:lnTo>
                    <a:pt x="303" y="1246"/>
                  </a:lnTo>
                  <a:lnTo>
                    <a:pt x="236" y="943"/>
                  </a:lnTo>
                  <a:lnTo>
                    <a:pt x="169" y="674"/>
                  </a:lnTo>
                  <a:lnTo>
                    <a:pt x="101" y="405"/>
                  </a:lnTo>
                  <a:lnTo>
                    <a:pt x="337" y="405"/>
                  </a:lnTo>
                  <a:lnTo>
                    <a:pt x="606" y="371"/>
                  </a:lnTo>
                  <a:lnTo>
                    <a:pt x="1111" y="270"/>
                  </a:lnTo>
                  <a:lnTo>
                    <a:pt x="1650" y="203"/>
                  </a:lnTo>
                  <a:lnTo>
                    <a:pt x="1886" y="169"/>
                  </a:lnTo>
                  <a:lnTo>
                    <a:pt x="2155" y="203"/>
                  </a:lnTo>
                  <a:lnTo>
                    <a:pt x="2155" y="371"/>
                  </a:lnTo>
                  <a:lnTo>
                    <a:pt x="2155" y="539"/>
                  </a:lnTo>
                  <a:lnTo>
                    <a:pt x="2222" y="910"/>
                  </a:lnTo>
                  <a:lnTo>
                    <a:pt x="2290" y="1280"/>
                  </a:lnTo>
                  <a:lnTo>
                    <a:pt x="1818" y="1347"/>
                  </a:lnTo>
                  <a:lnTo>
                    <a:pt x="1347" y="1415"/>
                  </a:lnTo>
                  <a:lnTo>
                    <a:pt x="842" y="1448"/>
                  </a:lnTo>
                  <a:lnTo>
                    <a:pt x="606" y="1482"/>
                  </a:lnTo>
                  <a:lnTo>
                    <a:pt x="371" y="1549"/>
                  </a:lnTo>
                  <a:lnTo>
                    <a:pt x="606" y="1583"/>
                  </a:lnTo>
                  <a:lnTo>
                    <a:pt x="808" y="1617"/>
                  </a:lnTo>
                  <a:lnTo>
                    <a:pt x="1246" y="1583"/>
                  </a:lnTo>
                  <a:lnTo>
                    <a:pt x="1818" y="1516"/>
                  </a:lnTo>
                  <a:lnTo>
                    <a:pt x="2088" y="1482"/>
                  </a:lnTo>
                  <a:lnTo>
                    <a:pt x="2357" y="1381"/>
                  </a:lnTo>
                  <a:lnTo>
                    <a:pt x="2424" y="1347"/>
                  </a:lnTo>
                  <a:lnTo>
                    <a:pt x="2458" y="1347"/>
                  </a:lnTo>
                  <a:lnTo>
                    <a:pt x="2458" y="1280"/>
                  </a:lnTo>
                  <a:lnTo>
                    <a:pt x="2323" y="607"/>
                  </a:lnTo>
                  <a:lnTo>
                    <a:pt x="2323" y="405"/>
                  </a:lnTo>
                  <a:lnTo>
                    <a:pt x="2290" y="169"/>
                  </a:lnTo>
                  <a:lnTo>
                    <a:pt x="2290" y="135"/>
                  </a:lnTo>
                  <a:lnTo>
                    <a:pt x="2290" y="68"/>
                  </a:lnTo>
                  <a:lnTo>
                    <a:pt x="2290" y="34"/>
                  </a:lnTo>
                  <a:lnTo>
                    <a:pt x="222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93;p2"/>
            <p:cNvSpPr/>
            <p:nvPr/>
          </p:nvSpPr>
          <p:spPr>
            <a:xfrm>
              <a:off x="1015550" y="5053475"/>
              <a:ext cx="58100" cy="55600"/>
            </a:xfrm>
            <a:custGeom>
              <a:avLst/>
              <a:gdLst/>
              <a:ahLst/>
              <a:cxnLst/>
              <a:rect l="l" t="t" r="r" b="b"/>
              <a:pathLst>
                <a:path w="2324" h="2224" extrusionOk="0">
                  <a:moveTo>
                    <a:pt x="1919" y="169"/>
                  </a:moveTo>
                  <a:lnTo>
                    <a:pt x="1953" y="540"/>
                  </a:lnTo>
                  <a:lnTo>
                    <a:pt x="2020" y="910"/>
                  </a:lnTo>
                  <a:lnTo>
                    <a:pt x="2088" y="1381"/>
                  </a:lnTo>
                  <a:lnTo>
                    <a:pt x="2155" y="1819"/>
                  </a:lnTo>
                  <a:lnTo>
                    <a:pt x="1785" y="1819"/>
                  </a:lnTo>
                  <a:lnTo>
                    <a:pt x="1414" y="1886"/>
                  </a:lnTo>
                  <a:lnTo>
                    <a:pt x="1381" y="1886"/>
                  </a:lnTo>
                  <a:lnTo>
                    <a:pt x="1414" y="1853"/>
                  </a:lnTo>
                  <a:lnTo>
                    <a:pt x="1381" y="1684"/>
                  </a:lnTo>
                  <a:lnTo>
                    <a:pt x="1347" y="1516"/>
                  </a:lnTo>
                  <a:lnTo>
                    <a:pt x="1313" y="1179"/>
                  </a:lnTo>
                  <a:lnTo>
                    <a:pt x="1280" y="1146"/>
                  </a:lnTo>
                  <a:lnTo>
                    <a:pt x="1212" y="1112"/>
                  </a:lnTo>
                  <a:lnTo>
                    <a:pt x="1179" y="1146"/>
                  </a:lnTo>
                  <a:lnTo>
                    <a:pt x="1145" y="1213"/>
                  </a:lnTo>
                  <a:lnTo>
                    <a:pt x="1179" y="1550"/>
                  </a:lnTo>
                  <a:lnTo>
                    <a:pt x="1212" y="1718"/>
                  </a:lnTo>
                  <a:lnTo>
                    <a:pt x="1280" y="1886"/>
                  </a:lnTo>
                  <a:lnTo>
                    <a:pt x="1313" y="1886"/>
                  </a:lnTo>
                  <a:lnTo>
                    <a:pt x="875" y="1954"/>
                  </a:lnTo>
                  <a:lnTo>
                    <a:pt x="673" y="2021"/>
                  </a:lnTo>
                  <a:lnTo>
                    <a:pt x="471" y="2088"/>
                  </a:lnTo>
                  <a:lnTo>
                    <a:pt x="370" y="1617"/>
                  </a:lnTo>
                  <a:lnTo>
                    <a:pt x="269" y="1179"/>
                  </a:lnTo>
                  <a:lnTo>
                    <a:pt x="202" y="775"/>
                  </a:lnTo>
                  <a:lnTo>
                    <a:pt x="101" y="439"/>
                  </a:lnTo>
                  <a:lnTo>
                    <a:pt x="1010" y="304"/>
                  </a:lnTo>
                  <a:lnTo>
                    <a:pt x="1919" y="169"/>
                  </a:lnTo>
                  <a:close/>
                  <a:moveTo>
                    <a:pt x="1886" y="1"/>
                  </a:moveTo>
                  <a:lnTo>
                    <a:pt x="976" y="102"/>
                  </a:lnTo>
                  <a:lnTo>
                    <a:pt x="67" y="270"/>
                  </a:lnTo>
                  <a:lnTo>
                    <a:pt x="34" y="304"/>
                  </a:lnTo>
                  <a:lnTo>
                    <a:pt x="0" y="371"/>
                  </a:lnTo>
                  <a:lnTo>
                    <a:pt x="0" y="573"/>
                  </a:lnTo>
                  <a:lnTo>
                    <a:pt x="34" y="775"/>
                  </a:lnTo>
                  <a:lnTo>
                    <a:pt x="101" y="1179"/>
                  </a:lnTo>
                  <a:lnTo>
                    <a:pt x="202" y="1684"/>
                  </a:lnTo>
                  <a:lnTo>
                    <a:pt x="269" y="1954"/>
                  </a:lnTo>
                  <a:lnTo>
                    <a:pt x="370" y="2156"/>
                  </a:lnTo>
                  <a:lnTo>
                    <a:pt x="404" y="2223"/>
                  </a:lnTo>
                  <a:lnTo>
                    <a:pt x="471" y="2189"/>
                  </a:lnTo>
                  <a:lnTo>
                    <a:pt x="875" y="2189"/>
                  </a:lnTo>
                  <a:lnTo>
                    <a:pt x="1313" y="2122"/>
                  </a:lnTo>
                  <a:lnTo>
                    <a:pt x="1751" y="2055"/>
                  </a:lnTo>
                  <a:lnTo>
                    <a:pt x="1987" y="2021"/>
                  </a:lnTo>
                  <a:lnTo>
                    <a:pt x="2189" y="1954"/>
                  </a:lnTo>
                  <a:lnTo>
                    <a:pt x="2222" y="1987"/>
                  </a:lnTo>
                  <a:lnTo>
                    <a:pt x="2256" y="1987"/>
                  </a:lnTo>
                  <a:lnTo>
                    <a:pt x="2290" y="1954"/>
                  </a:lnTo>
                  <a:lnTo>
                    <a:pt x="2323" y="1920"/>
                  </a:lnTo>
                  <a:lnTo>
                    <a:pt x="2323" y="1718"/>
                  </a:lnTo>
                  <a:lnTo>
                    <a:pt x="2290" y="1482"/>
                  </a:lnTo>
                  <a:lnTo>
                    <a:pt x="2222" y="1045"/>
                  </a:lnTo>
                  <a:lnTo>
                    <a:pt x="2155" y="540"/>
                  </a:lnTo>
                  <a:lnTo>
                    <a:pt x="2088" y="270"/>
                  </a:lnTo>
                  <a:lnTo>
                    <a:pt x="1987" y="35"/>
                  </a:lnTo>
                  <a:lnTo>
                    <a:pt x="195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2"/>
            <p:cNvSpPr/>
            <p:nvPr/>
          </p:nvSpPr>
          <p:spPr>
            <a:xfrm>
              <a:off x="1102225" y="5070325"/>
              <a:ext cx="16025" cy="19375"/>
            </a:xfrm>
            <a:custGeom>
              <a:avLst/>
              <a:gdLst/>
              <a:ahLst/>
              <a:cxnLst/>
              <a:rect l="l" t="t" r="r" b="b"/>
              <a:pathLst>
                <a:path w="641" h="775" extrusionOk="0">
                  <a:moveTo>
                    <a:pt x="136" y="0"/>
                  </a:moveTo>
                  <a:lnTo>
                    <a:pt x="68" y="68"/>
                  </a:lnTo>
                  <a:lnTo>
                    <a:pt x="35" y="169"/>
                  </a:lnTo>
                  <a:lnTo>
                    <a:pt x="35" y="236"/>
                  </a:lnTo>
                  <a:lnTo>
                    <a:pt x="102" y="236"/>
                  </a:lnTo>
                  <a:lnTo>
                    <a:pt x="237" y="135"/>
                  </a:lnTo>
                  <a:lnTo>
                    <a:pt x="169" y="404"/>
                  </a:lnTo>
                  <a:lnTo>
                    <a:pt x="35" y="640"/>
                  </a:lnTo>
                  <a:lnTo>
                    <a:pt x="1" y="707"/>
                  </a:lnTo>
                  <a:lnTo>
                    <a:pt x="1" y="741"/>
                  </a:lnTo>
                  <a:lnTo>
                    <a:pt x="35" y="775"/>
                  </a:lnTo>
                  <a:lnTo>
                    <a:pt x="102" y="775"/>
                  </a:lnTo>
                  <a:lnTo>
                    <a:pt x="371" y="707"/>
                  </a:lnTo>
                  <a:lnTo>
                    <a:pt x="506" y="674"/>
                  </a:lnTo>
                  <a:lnTo>
                    <a:pt x="641" y="606"/>
                  </a:lnTo>
                  <a:lnTo>
                    <a:pt x="641" y="539"/>
                  </a:lnTo>
                  <a:lnTo>
                    <a:pt x="641" y="505"/>
                  </a:lnTo>
                  <a:lnTo>
                    <a:pt x="472" y="505"/>
                  </a:lnTo>
                  <a:lnTo>
                    <a:pt x="338" y="539"/>
                  </a:lnTo>
                  <a:lnTo>
                    <a:pt x="270" y="573"/>
                  </a:lnTo>
                  <a:lnTo>
                    <a:pt x="371" y="337"/>
                  </a:lnTo>
                  <a:lnTo>
                    <a:pt x="439" y="68"/>
                  </a:lnTo>
                  <a:lnTo>
                    <a:pt x="40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2"/>
            <p:cNvSpPr/>
            <p:nvPr/>
          </p:nvSpPr>
          <p:spPr>
            <a:xfrm>
              <a:off x="1135900" y="4995400"/>
              <a:ext cx="59800" cy="40425"/>
            </a:xfrm>
            <a:custGeom>
              <a:avLst/>
              <a:gdLst/>
              <a:ahLst/>
              <a:cxnLst/>
              <a:rect l="l" t="t" r="r" b="b"/>
              <a:pathLst>
                <a:path w="2392" h="1617" extrusionOk="0">
                  <a:moveTo>
                    <a:pt x="1920" y="1"/>
                  </a:moveTo>
                  <a:lnTo>
                    <a:pt x="1684" y="35"/>
                  </a:lnTo>
                  <a:lnTo>
                    <a:pt x="1213" y="102"/>
                  </a:lnTo>
                  <a:lnTo>
                    <a:pt x="674" y="169"/>
                  </a:lnTo>
                  <a:lnTo>
                    <a:pt x="135" y="304"/>
                  </a:lnTo>
                  <a:lnTo>
                    <a:pt x="102" y="270"/>
                  </a:lnTo>
                  <a:lnTo>
                    <a:pt x="34" y="270"/>
                  </a:lnTo>
                  <a:lnTo>
                    <a:pt x="1" y="304"/>
                  </a:lnTo>
                  <a:lnTo>
                    <a:pt x="68" y="944"/>
                  </a:lnTo>
                  <a:lnTo>
                    <a:pt x="135" y="1550"/>
                  </a:lnTo>
                  <a:lnTo>
                    <a:pt x="169" y="1617"/>
                  </a:lnTo>
                  <a:lnTo>
                    <a:pt x="236" y="1617"/>
                  </a:lnTo>
                  <a:lnTo>
                    <a:pt x="270" y="1583"/>
                  </a:lnTo>
                  <a:lnTo>
                    <a:pt x="304" y="1516"/>
                  </a:lnTo>
                  <a:lnTo>
                    <a:pt x="236" y="944"/>
                  </a:lnTo>
                  <a:lnTo>
                    <a:pt x="135" y="371"/>
                  </a:lnTo>
                  <a:lnTo>
                    <a:pt x="708" y="338"/>
                  </a:lnTo>
                  <a:lnTo>
                    <a:pt x="1246" y="237"/>
                  </a:lnTo>
                  <a:lnTo>
                    <a:pt x="1684" y="203"/>
                  </a:lnTo>
                  <a:lnTo>
                    <a:pt x="1920" y="169"/>
                  </a:lnTo>
                  <a:lnTo>
                    <a:pt x="2155" y="102"/>
                  </a:lnTo>
                  <a:lnTo>
                    <a:pt x="2155" y="338"/>
                  </a:lnTo>
                  <a:lnTo>
                    <a:pt x="2155" y="607"/>
                  </a:lnTo>
                  <a:lnTo>
                    <a:pt x="2223" y="1146"/>
                  </a:lnTo>
                  <a:lnTo>
                    <a:pt x="1751" y="1179"/>
                  </a:lnTo>
                  <a:lnTo>
                    <a:pt x="1314" y="1280"/>
                  </a:lnTo>
                  <a:lnTo>
                    <a:pt x="842" y="1348"/>
                  </a:lnTo>
                  <a:lnTo>
                    <a:pt x="640" y="1381"/>
                  </a:lnTo>
                  <a:lnTo>
                    <a:pt x="438" y="1482"/>
                  </a:lnTo>
                  <a:lnTo>
                    <a:pt x="640" y="1516"/>
                  </a:lnTo>
                  <a:lnTo>
                    <a:pt x="842" y="1482"/>
                  </a:lnTo>
                  <a:lnTo>
                    <a:pt x="1280" y="1415"/>
                  </a:lnTo>
                  <a:lnTo>
                    <a:pt x="1785" y="1348"/>
                  </a:lnTo>
                  <a:lnTo>
                    <a:pt x="2155" y="1280"/>
                  </a:lnTo>
                  <a:lnTo>
                    <a:pt x="2189" y="1348"/>
                  </a:lnTo>
                  <a:lnTo>
                    <a:pt x="2256" y="1348"/>
                  </a:lnTo>
                  <a:lnTo>
                    <a:pt x="2324" y="1314"/>
                  </a:lnTo>
                  <a:lnTo>
                    <a:pt x="2357" y="1280"/>
                  </a:lnTo>
                  <a:lnTo>
                    <a:pt x="2357" y="1213"/>
                  </a:lnTo>
                  <a:lnTo>
                    <a:pt x="2391" y="1179"/>
                  </a:lnTo>
                  <a:lnTo>
                    <a:pt x="2324" y="573"/>
                  </a:lnTo>
                  <a:lnTo>
                    <a:pt x="2290" y="270"/>
                  </a:lnTo>
                  <a:lnTo>
                    <a:pt x="2189" y="1"/>
                  </a:lnTo>
                  <a:lnTo>
                    <a:pt x="2155" y="1"/>
                  </a:lnTo>
                  <a:lnTo>
                    <a:pt x="2155" y="35"/>
                  </a:lnTo>
                  <a:lnTo>
                    <a:pt x="192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2"/>
            <p:cNvSpPr/>
            <p:nvPr/>
          </p:nvSpPr>
          <p:spPr>
            <a:xfrm>
              <a:off x="1076975" y="5043375"/>
              <a:ext cx="58100" cy="57275"/>
            </a:xfrm>
            <a:custGeom>
              <a:avLst/>
              <a:gdLst/>
              <a:ahLst/>
              <a:cxnLst/>
              <a:rect l="l" t="t" r="r" b="b"/>
              <a:pathLst>
                <a:path w="2324" h="2291" extrusionOk="0">
                  <a:moveTo>
                    <a:pt x="1954" y="1"/>
                  </a:moveTo>
                  <a:lnTo>
                    <a:pt x="1954" y="35"/>
                  </a:lnTo>
                  <a:lnTo>
                    <a:pt x="1954" y="102"/>
                  </a:lnTo>
                  <a:lnTo>
                    <a:pt x="1449" y="136"/>
                  </a:lnTo>
                  <a:lnTo>
                    <a:pt x="944" y="169"/>
                  </a:lnTo>
                  <a:lnTo>
                    <a:pt x="506" y="203"/>
                  </a:lnTo>
                  <a:lnTo>
                    <a:pt x="270" y="237"/>
                  </a:lnTo>
                  <a:lnTo>
                    <a:pt x="169" y="304"/>
                  </a:lnTo>
                  <a:lnTo>
                    <a:pt x="102" y="338"/>
                  </a:lnTo>
                  <a:lnTo>
                    <a:pt x="102" y="371"/>
                  </a:lnTo>
                  <a:lnTo>
                    <a:pt x="270" y="405"/>
                  </a:lnTo>
                  <a:lnTo>
                    <a:pt x="439" y="405"/>
                  </a:lnTo>
                  <a:lnTo>
                    <a:pt x="843" y="371"/>
                  </a:lnTo>
                  <a:lnTo>
                    <a:pt x="1381" y="338"/>
                  </a:lnTo>
                  <a:lnTo>
                    <a:pt x="1954" y="270"/>
                  </a:lnTo>
                  <a:lnTo>
                    <a:pt x="1987" y="607"/>
                  </a:lnTo>
                  <a:lnTo>
                    <a:pt x="2021" y="944"/>
                  </a:lnTo>
                  <a:lnTo>
                    <a:pt x="2088" y="1381"/>
                  </a:lnTo>
                  <a:lnTo>
                    <a:pt x="2122" y="1583"/>
                  </a:lnTo>
                  <a:lnTo>
                    <a:pt x="2189" y="1819"/>
                  </a:lnTo>
                  <a:lnTo>
                    <a:pt x="2156" y="1819"/>
                  </a:lnTo>
                  <a:lnTo>
                    <a:pt x="1280" y="1920"/>
                  </a:lnTo>
                  <a:lnTo>
                    <a:pt x="809" y="1987"/>
                  </a:lnTo>
                  <a:lnTo>
                    <a:pt x="405" y="2122"/>
                  </a:lnTo>
                  <a:lnTo>
                    <a:pt x="304" y="1684"/>
                  </a:lnTo>
                  <a:lnTo>
                    <a:pt x="237" y="1247"/>
                  </a:lnTo>
                  <a:lnTo>
                    <a:pt x="203" y="809"/>
                  </a:lnTo>
                  <a:lnTo>
                    <a:pt x="169" y="573"/>
                  </a:lnTo>
                  <a:lnTo>
                    <a:pt x="68" y="371"/>
                  </a:lnTo>
                  <a:lnTo>
                    <a:pt x="35" y="506"/>
                  </a:lnTo>
                  <a:lnTo>
                    <a:pt x="1" y="641"/>
                  </a:lnTo>
                  <a:lnTo>
                    <a:pt x="1" y="977"/>
                  </a:lnTo>
                  <a:lnTo>
                    <a:pt x="102" y="1583"/>
                  </a:lnTo>
                  <a:lnTo>
                    <a:pt x="102" y="1785"/>
                  </a:lnTo>
                  <a:lnTo>
                    <a:pt x="136" y="1987"/>
                  </a:lnTo>
                  <a:lnTo>
                    <a:pt x="169" y="2088"/>
                  </a:lnTo>
                  <a:lnTo>
                    <a:pt x="203" y="2189"/>
                  </a:lnTo>
                  <a:lnTo>
                    <a:pt x="270" y="2257"/>
                  </a:lnTo>
                  <a:lnTo>
                    <a:pt x="371" y="2290"/>
                  </a:lnTo>
                  <a:lnTo>
                    <a:pt x="405" y="2290"/>
                  </a:lnTo>
                  <a:lnTo>
                    <a:pt x="439" y="2223"/>
                  </a:lnTo>
                  <a:lnTo>
                    <a:pt x="843" y="2223"/>
                  </a:lnTo>
                  <a:lnTo>
                    <a:pt x="1314" y="2156"/>
                  </a:lnTo>
                  <a:lnTo>
                    <a:pt x="2189" y="1987"/>
                  </a:lnTo>
                  <a:lnTo>
                    <a:pt x="2257" y="1954"/>
                  </a:lnTo>
                  <a:lnTo>
                    <a:pt x="2290" y="1987"/>
                  </a:lnTo>
                  <a:lnTo>
                    <a:pt x="2324" y="1954"/>
                  </a:lnTo>
                  <a:lnTo>
                    <a:pt x="2324" y="1718"/>
                  </a:lnTo>
                  <a:lnTo>
                    <a:pt x="2290" y="1516"/>
                  </a:lnTo>
                  <a:lnTo>
                    <a:pt x="2223" y="1045"/>
                  </a:lnTo>
                  <a:lnTo>
                    <a:pt x="2156" y="540"/>
                  </a:lnTo>
                  <a:lnTo>
                    <a:pt x="2122" y="270"/>
                  </a:lnTo>
                  <a:lnTo>
                    <a:pt x="2055" y="35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2"/>
            <p:cNvSpPr/>
            <p:nvPr/>
          </p:nvSpPr>
          <p:spPr>
            <a:xfrm>
              <a:off x="1219225" y="5053475"/>
              <a:ext cx="16875" cy="18550"/>
            </a:xfrm>
            <a:custGeom>
              <a:avLst/>
              <a:gdLst/>
              <a:ahLst/>
              <a:cxnLst/>
              <a:rect l="l" t="t" r="r" b="b"/>
              <a:pathLst>
                <a:path w="675" h="742" extrusionOk="0">
                  <a:moveTo>
                    <a:pt x="270" y="1"/>
                  </a:moveTo>
                  <a:lnTo>
                    <a:pt x="169" y="136"/>
                  </a:lnTo>
                  <a:lnTo>
                    <a:pt x="102" y="270"/>
                  </a:lnTo>
                  <a:lnTo>
                    <a:pt x="1" y="540"/>
                  </a:lnTo>
                  <a:lnTo>
                    <a:pt x="1" y="573"/>
                  </a:lnTo>
                  <a:lnTo>
                    <a:pt x="1" y="641"/>
                  </a:lnTo>
                  <a:lnTo>
                    <a:pt x="270" y="641"/>
                  </a:lnTo>
                  <a:lnTo>
                    <a:pt x="472" y="607"/>
                  </a:lnTo>
                  <a:lnTo>
                    <a:pt x="506" y="674"/>
                  </a:lnTo>
                  <a:lnTo>
                    <a:pt x="539" y="742"/>
                  </a:lnTo>
                  <a:lnTo>
                    <a:pt x="573" y="742"/>
                  </a:lnTo>
                  <a:lnTo>
                    <a:pt x="607" y="708"/>
                  </a:lnTo>
                  <a:lnTo>
                    <a:pt x="607" y="641"/>
                  </a:lnTo>
                  <a:lnTo>
                    <a:pt x="607" y="573"/>
                  </a:lnTo>
                  <a:lnTo>
                    <a:pt x="640" y="540"/>
                  </a:lnTo>
                  <a:lnTo>
                    <a:pt x="674" y="506"/>
                  </a:lnTo>
                  <a:lnTo>
                    <a:pt x="640" y="439"/>
                  </a:lnTo>
                  <a:lnTo>
                    <a:pt x="607" y="405"/>
                  </a:lnTo>
                  <a:lnTo>
                    <a:pt x="607" y="237"/>
                  </a:lnTo>
                  <a:lnTo>
                    <a:pt x="573" y="203"/>
                  </a:lnTo>
                  <a:lnTo>
                    <a:pt x="539" y="237"/>
                  </a:lnTo>
                  <a:lnTo>
                    <a:pt x="506" y="405"/>
                  </a:lnTo>
                  <a:lnTo>
                    <a:pt x="203" y="472"/>
                  </a:lnTo>
                  <a:lnTo>
                    <a:pt x="270" y="270"/>
                  </a:lnTo>
                  <a:lnTo>
                    <a:pt x="337" y="35"/>
                  </a:lnTo>
                  <a:lnTo>
                    <a:pt x="33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2"/>
            <p:cNvSpPr/>
            <p:nvPr/>
          </p:nvSpPr>
          <p:spPr>
            <a:xfrm>
              <a:off x="1196500" y="5026550"/>
              <a:ext cx="58950" cy="55575"/>
            </a:xfrm>
            <a:custGeom>
              <a:avLst/>
              <a:gdLst/>
              <a:ahLst/>
              <a:cxnLst/>
              <a:rect l="l" t="t" r="r" b="b"/>
              <a:pathLst>
                <a:path w="2358" h="2223" extrusionOk="0">
                  <a:moveTo>
                    <a:pt x="1886" y="169"/>
                  </a:moveTo>
                  <a:lnTo>
                    <a:pt x="1886" y="203"/>
                  </a:lnTo>
                  <a:lnTo>
                    <a:pt x="1987" y="203"/>
                  </a:lnTo>
                  <a:lnTo>
                    <a:pt x="1987" y="472"/>
                  </a:lnTo>
                  <a:lnTo>
                    <a:pt x="2021" y="775"/>
                  </a:lnTo>
                  <a:lnTo>
                    <a:pt x="2156" y="1785"/>
                  </a:lnTo>
                  <a:lnTo>
                    <a:pt x="1953" y="1785"/>
                  </a:lnTo>
                  <a:lnTo>
                    <a:pt x="1751" y="1819"/>
                  </a:lnTo>
                  <a:lnTo>
                    <a:pt x="1347" y="1886"/>
                  </a:lnTo>
                  <a:lnTo>
                    <a:pt x="842" y="1953"/>
                  </a:lnTo>
                  <a:lnTo>
                    <a:pt x="607" y="1987"/>
                  </a:lnTo>
                  <a:lnTo>
                    <a:pt x="506" y="2054"/>
                  </a:lnTo>
                  <a:lnTo>
                    <a:pt x="438" y="2122"/>
                  </a:lnTo>
                  <a:lnTo>
                    <a:pt x="405" y="1886"/>
                  </a:lnTo>
                  <a:lnTo>
                    <a:pt x="337" y="1617"/>
                  </a:lnTo>
                  <a:lnTo>
                    <a:pt x="236" y="1112"/>
                  </a:lnTo>
                  <a:lnTo>
                    <a:pt x="203" y="741"/>
                  </a:lnTo>
                  <a:lnTo>
                    <a:pt x="135" y="371"/>
                  </a:lnTo>
                  <a:lnTo>
                    <a:pt x="539" y="371"/>
                  </a:lnTo>
                  <a:lnTo>
                    <a:pt x="943" y="304"/>
                  </a:lnTo>
                  <a:lnTo>
                    <a:pt x="1886" y="169"/>
                  </a:lnTo>
                  <a:close/>
                  <a:moveTo>
                    <a:pt x="1852" y="1"/>
                  </a:moveTo>
                  <a:lnTo>
                    <a:pt x="1684" y="34"/>
                  </a:lnTo>
                  <a:lnTo>
                    <a:pt x="1347" y="102"/>
                  </a:lnTo>
                  <a:lnTo>
                    <a:pt x="708" y="169"/>
                  </a:lnTo>
                  <a:lnTo>
                    <a:pt x="405" y="236"/>
                  </a:lnTo>
                  <a:lnTo>
                    <a:pt x="135" y="304"/>
                  </a:lnTo>
                  <a:lnTo>
                    <a:pt x="102" y="236"/>
                  </a:lnTo>
                  <a:lnTo>
                    <a:pt x="102" y="203"/>
                  </a:lnTo>
                  <a:lnTo>
                    <a:pt x="68" y="203"/>
                  </a:lnTo>
                  <a:lnTo>
                    <a:pt x="1" y="236"/>
                  </a:lnTo>
                  <a:lnTo>
                    <a:pt x="1" y="472"/>
                  </a:lnTo>
                  <a:lnTo>
                    <a:pt x="1" y="708"/>
                  </a:lnTo>
                  <a:lnTo>
                    <a:pt x="68" y="1145"/>
                  </a:lnTo>
                  <a:lnTo>
                    <a:pt x="135" y="1684"/>
                  </a:lnTo>
                  <a:lnTo>
                    <a:pt x="203" y="1920"/>
                  </a:lnTo>
                  <a:lnTo>
                    <a:pt x="304" y="2189"/>
                  </a:lnTo>
                  <a:lnTo>
                    <a:pt x="337" y="2223"/>
                  </a:lnTo>
                  <a:lnTo>
                    <a:pt x="371" y="2223"/>
                  </a:lnTo>
                  <a:lnTo>
                    <a:pt x="438" y="2189"/>
                  </a:lnTo>
                  <a:lnTo>
                    <a:pt x="438" y="2155"/>
                  </a:lnTo>
                  <a:lnTo>
                    <a:pt x="539" y="2189"/>
                  </a:lnTo>
                  <a:lnTo>
                    <a:pt x="607" y="2223"/>
                  </a:lnTo>
                  <a:lnTo>
                    <a:pt x="842" y="2223"/>
                  </a:lnTo>
                  <a:lnTo>
                    <a:pt x="1246" y="2122"/>
                  </a:lnTo>
                  <a:lnTo>
                    <a:pt x="1718" y="2088"/>
                  </a:lnTo>
                  <a:lnTo>
                    <a:pt x="1987" y="2021"/>
                  </a:lnTo>
                  <a:lnTo>
                    <a:pt x="2189" y="1953"/>
                  </a:lnTo>
                  <a:lnTo>
                    <a:pt x="2257" y="1987"/>
                  </a:lnTo>
                  <a:lnTo>
                    <a:pt x="2290" y="1987"/>
                  </a:lnTo>
                  <a:lnTo>
                    <a:pt x="2358" y="1953"/>
                  </a:lnTo>
                  <a:lnTo>
                    <a:pt x="2358" y="1886"/>
                  </a:lnTo>
                  <a:lnTo>
                    <a:pt x="2223" y="876"/>
                  </a:lnTo>
                  <a:lnTo>
                    <a:pt x="2156" y="438"/>
                  </a:lnTo>
                  <a:lnTo>
                    <a:pt x="2122" y="236"/>
                  </a:lnTo>
                  <a:lnTo>
                    <a:pt x="2054" y="34"/>
                  </a:lnTo>
                  <a:lnTo>
                    <a:pt x="2021" y="34"/>
                  </a:lnTo>
                  <a:lnTo>
                    <a:pt x="2021" y="68"/>
                  </a:lnTo>
                  <a:lnTo>
                    <a:pt x="1987" y="68"/>
                  </a:lnTo>
                  <a:lnTo>
                    <a:pt x="1920" y="34"/>
                  </a:lnTo>
                  <a:lnTo>
                    <a:pt x="185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2"/>
            <p:cNvSpPr/>
            <p:nvPr/>
          </p:nvSpPr>
          <p:spPr>
            <a:xfrm>
              <a:off x="1262150" y="4976900"/>
              <a:ext cx="59800" cy="39575"/>
            </a:xfrm>
            <a:custGeom>
              <a:avLst/>
              <a:gdLst/>
              <a:ahLst/>
              <a:cxnLst/>
              <a:rect l="l" t="t" r="r" b="b"/>
              <a:pathLst>
                <a:path w="2392" h="1583" extrusionOk="0">
                  <a:moveTo>
                    <a:pt x="2156" y="34"/>
                  </a:moveTo>
                  <a:lnTo>
                    <a:pt x="2156" y="303"/>
                  </a:lnTo>
                  <a:lnTo>
                    <a:pt x="2189" y="573"/>
                  </a:lnTo>
                  <a:lnTo>
                    <a:pt x="2257" y="1145"/>
                  </a:lnTo>
                  <a:lnTo>
                    <a:pt x="2021" y="1111"/>
                  </a:lnTo>
                  <a:lnTo>
                    <a:pt x="1819" y="1111"/>
                  </a:lnTo>
                  <a:lnTo>
                    <a:pt x="1381" y="1212"/>
                  </a:lnTo>
                  <a:lnTo>
                    <a:pt x="843" y="1313"/>
                  </a:lnTo>
                  <a:lnTo>
                    <a:pt x="540" y="1347"/>
                  </a:lnTo>
                  <a:lnTo>
                    <a:pt x="270" y="1381"/>
                  </a:lnTo>
                  <a:lnTo>
                    <a:pt x="203" y="876"/>
                  </a:lnTo>
                  <a:lnTo>
                    <a:pt x="102" y="404"/>
                  </a:lnTo>
                  <a:lnTo>
                    <a:pt x="1146" y="303"/>
                  </a:lnTo>
                  <a:lnTo>
                    <a:pt x="1651" y="202"/>
                  </a:lnTo>
                  <a:lnTo>
                    <a:pt x="2156" y="34"/>
                  </a:lnTo>
                  <a:close/>
                  <a:moveTo>
                    <a:pt x="2156" y="0"/>
                  </a:moveTo>
                  <a:lnTo>
                    <a:pt x="1651" y="34"/>
                  </a:lnTo>
                  <a:lnTo>
                    <a:pt x="1112" y="101"/>
                  </a:lnTo>
                  <a:lnTo>
                    <a:pt x="573" y="202"/>
                  </a:lnTo>
                  <a:lnTo>
                    <a:pt x="68" y="270"/>
                  </a:lnTo>
                  <a:lnTo>
                    <a:pt x="35" y="303"/>
                  </a:lnTo>
                  <a:lnTo>
                    <a:pt x="1" y="303"/>
                  </a:lnTo>
                  <a:lnTo>
                    <a:pt x="1" y="337"/>
                  </a:lnTo>
                  <a:lnTo>
                    <a:pt x="1" y="606"/>
                  </a:lnTo>
                  <a:lnTo>
                    <a:pt x="35" y="876"/>
                  </a:lnTo>
                  <a:lnTo>
                    <a:pt x="102" y="1414"/>
                  </a:lnTo>
                  <a:lnTo>
                    <a:pt x="102" y="1515"/>
                  </a:lnTo>
                  <a:lnTo>
                    <a:pt x="136" y="1515"/>
                  </a:lnTo>
                  <a:lnTo>
                    <a:pt x="169" y="1549"/>
                  </a:lnTo>
                  <a:lnTo>
                    <a:pt x="203" y="1583"/>
                  </a:lnTo>
                  <a:lnTo>
                    <a:pt x="270" y="1549"/>
                  </a:lnTo>
                  <a:lnTo>
                    <a:pt x="775" y="1482"/>
                  </a:lnTo>
                  <a:lnTo>
                    <a:pt x="1247" y="1414"/>
                  </a:lnTo>
                  <a:lnTo>
                    <a:pt x="1752" y="1313"/>
                  </a:lnTo>
                  <a:lnTo>
                    <a:pt x="2021" y="1280"/>
                  </a:lnTo>
                  <a:lnTo>
                    <a:pt x="2257" y="1179"/>
                  </a:lnTo>
                  <a:lnTo>
                    <a:pt x="2290" y="1246"/>
                  </a:lnTo>
                  <a:lnTo>
                    <a:pt x="2324" y="1246"/>
                  </a:lnTo>
                  <a:lnTo>
                    <a:pt x="2391" y="1212"/>
                  </a:lnTo>
                  <a:lnTo>
                    <a:pt x="2391" y="1179"/>
                  </a:lnTo>
                  <a:lnTo>
                    <a:pt x="2358" y="573"/>
                  </a:lnTo>
                  <a:lnTo>
                    <a:pt x="2290" y="303"/>
                  </a:lnTo>
                  <a:lnTo>
                    <a:pt x="2189" y="34"/>
                  </a:lnTo>
                  <a:lnTo>
                    <a:pt x="218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2"/>
            <p:cNvSpPr/>
            <p:nvPr/>
          </p:nvSpPr>
          <p:spPr>
            <a:xfrm>
              <a:off x="1830300" y="5214250"/>
              <a:ext cx="10975" cy="16025"/>
            </a:xfrm>
            <a:custGeom>
              <a:avLst/>
              <a:gdLst/>
              <a:ahLst/>
              <a:cxnLst/>
              <a:rect l="l" t="t" r="r" b="b"/>
              <a:pathLst>
                <a:path w="439" h="641" extrusionOk="0">
                  <a:moveTo>
                    <a:pt x="68" y="1"/>
                  </a:moveTo>
                  <a:lnTo>
                    <a:pt x="34" y="68"/>
                  </a:lnTo>
                  <a:lnTo>
                    <a:pt x="34" y="135"/>
                  </a:lnTo>
                  <a:lnTo>
                    <a:pt x="68" y="169"/>
                  </a:lnTo>
                  <a:lnTo>
                    <a:pt x="135" y="236"/>
                  </a:lnTo>
                  <a:lnTo>
                    <a:pt x="203" y="270"/>
                  </a:lnTo>
                  <a:lnTo>
                    <a:pt x="169" y="304"/>
                  </a:lnTo>
                  <a:lnTo>
                    <a:pt x="34" y="506"/>
                  </a:lnTo>
                  <a:lnTo>
                    <a:pt x="1" y="573"/>
                  </a:lnTo>
                  <a:lnTo>
                    <a:pt x="68" y="640"/>
                  </a:lnTo>
                  <a:lnTo>
                    <a:pt x="135" y="640"/>
                  </a:lnTo>
                  <a:lnTo>
                    <a:pt x="203" y="607"/>
                  </a:lnTo>
                  <a:lnTo>
                    <a:pt x="337" y="405"/>
                  </a:lnTo>
                  <a:lnTo>
                    <a:pt x="405" y="304"/>
                  </a:lnTo>
                  <a:lnTo>
                    <a:pt x="438" y="270"/>
                  </a:lnTo>
                  <a:lnTo>
                    <a:pt x="438" y="236"/>
                  </a:lnTo>
                  <a:lnTo>
                    <a:pt x="438" y="203"/>
                  </a:lnTo>
                  <a:lnTo>
                    <a:pt x="405" y="169"/>
                  </a:lnTo>
                  <a:lnTo>
                    <a:pt x="304" y="102"/>
                  </a:lnTo>
                  <a:lnTo>
                    <a:pt x="236" y="68"/>
                  </a:lnTo>
                  <a:lnTo>
                    <a:pt x="169" y="34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01;p2"/>
            <p:cNvSpPr/>
            <p:nvPr/>
          </p:nvSpPr>
          <p:spPr>
            <a:xfrm>
              <a:off x="1807575" y="5213400"/>
              <a:ext cx="6775" cy="29500"/>
            </a:xfrm>
            <a:custGeom>
              <a:avLst/>
              <a:gdLst/>
              <a:ahLst/>
              <a:cxnLst/>
              <a:rect l="l" t="t" r="r" b="b"/>
              <a:pathLst>
                <a:path w="271" h="1180" extrusionOk="0">
                  <a:moveTo>
                    <a:pt x="34" y="1"/>
                  </a:moveTo>
                  <a:lnTo>
                    <a:pt x="1" y="102"/>
                  </a:lnTo>
                  <a:lnTo>
                    <a:pt x="1" y="203"/>
                  </a:lnTo>
                  <a:lnTo>
                    <a:pt x="34" y="439"/>
                  </a:lnTo>
                  <a:lnTo>
                    <a:pt x="102" y="1112"/>
                  </a:lnTo>
                  <a:lnTo>
                    <a:pt x="135" y="1146"/>
                  </a:lnTo>
                  <a:lnTo>
                    <a:pt x="203" y="1179"/>
                  </a:lnTo>
                  <a:lnTo>
                    <a:pt x="236" y="1146"/>
                  </a:lnTo>
                  <a:lnTo>
                    <a:pt x="270" y="1078"/>
                  </a:lnTo>
                  <a:lnTo>
                    <a:pt x="169" y="405"/>
                  </a:lnTo>
                  <a:lnTo>
                    <a:pt x="135" y="203"/>
                  </a:lnTo>
                  <a:lnTo>
                    <a:pt x="102" y="68"/>
                  </a:lnTo>
                  <a:lnTo>
                    <a:pt x="3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2"/>
            <p:cNvSpPr/>
            <p:nvPr/>
          </p:nvSpPr>
          <p:spPr>
            <a:xfrm>
              <a:off x="1807575" y="5201625"/>
              <a:ext cx="58100" cy="38750"/>
            </a:xfrm>
            <a:custGeom>
              <a:avLst/>
              <a:gdLst/>
              <a:ahLst/>
              <a:cxnLst/>
              <a:rect l="l" t="t" r="r" b="b"/>
              <a:pathLst>
                <a:path w="2324" h="1550" extrusionOk="0">
                  <a:moveTo>
                    <a:pt x="1886" y="1"/>
                  </a:moveTo>
                  <a:lnTo>
                    <a:pt x="1886" y="34"/>
                  </a:lnTo>
                  <a:lnTo>
                    <a:pt x="1920" y="68"/>
                  </a:lnTo>
                  <a:lnTo>
                    <a:pt x="1718" y="34"/>
                  </a:lnTo>
                  <a:lnTo>
                    <a:pt x="1516" y="68"/>
                  </a:lnTo>
                  <a:lnTo>
                    <a:pt x="1112" y="102"/>
                  </a:lnTo>
                  <a:lnTo>
                    <a:pt x="573" y="203"/>
                  </a:lnTo>
                  <a:lnTo>
                    <a:pt x="304" y="236"/>
                  </a:lnTo>
                  <a:lnTo>
                    <a:pt x="34" y="337"/>
                  </a:lnTo>
                  <a:lnTo>
                    <a:pt x="1" y="371"/>
                  </a:lnTo>
                  <a:lnTo>
                    <a:pt x="1" y="405"/>
                  </a:lnTo>
                  <a:lnTo>
                    <a:pt x="34" y="438"/>
                  </a:lnTo>
                  <a:lnTo>
                    <a:pt x="68" y="438"/>
                  </a:lnTo>
                  <a:lnTo>
                    <a:pt x="607" y="371"/>
                  </a:lnTo>
                  <a:lnTo>
                    <a:pt x="1112" y="304"/>
                  </a:lnTo>
                  <a:lnTo>
                    <a:pt x="1549" y="270"/>
                  </a:lnTo>
                  <a:lnTo>
                    <a:pt x="1751" y="236"/>
                  </a:lnTo>
                  <a:lnTo>
                    <a:pt x="1953" y="203"/>
                  </a:lnTo>
                  <a:lnTo>
                    <a:pt x="2054" y="438"/>
                  </a:lnTo>
                  <a:lnTo>
                    <a:pt x="2088" y="674"/>
                  </a:lnTo>
                  <a:lnTo>
                    <a:pt x="2122" y="1179"/>
                  </a:lnTo>
                  <a:lnTo>
                    <a:pt x="1179" y="1314"/>
                  </a:lnTo>
                  <a:lnTo>
                    <a:pt x="741" y="1347"/>
                  </a:lnTo>
                  <a:lnTo>
                    <a:pt x="506" y="1415"/>
                  </a:lnTo>
                  <a:lnTo>
                    <a:pt x="304" y="1482"/>
                  </a:lnTo>
                  <a:lnTo>
                    <a:pt x="270" y="1516"/>
                  </a:lnTo>
                  <a:lnTo>
                    <a:pt x="304" y="1549"/>
                  </a:lnTo>
                  <a:lnTo>
                    <a:pt x="741" y="1549"/>
                  </a:lnTo>
                  <a:lnTo>
                    <a:pt x="1213" y="1482"/>
                  </a:lnTo>
                  <a:lnTo>
                    <a:pt x="2223" y="1347"/>
                  </a:lnTo>
                  <a:lnTo>
                    <a:pt x="2290" y="1314"/>
                  </a:lnTo>
                  <a:lnTo>
                    <a:pt x="2324" y="1246"/>
                  </a:lnTo>
                  <a:lnTo>
                    <a:pt x="2257" y="977"/>
                  </a:lnTo>
                  <a:lnTo>
                    <a:pt x="2189" y="708"/>
                  </a:lnTo>
                  <a:lnTo>
                    <a:pt x="2021" y="203"/>
                  </a:lnTo>
                  <a:lnTo>
                    <a:pt x="2054" y="169"/>
                  </a:lnTo>
                  <a:lnTo>
                    <a:pt x="2088" y="169"/>
                  </a:lnTo>
                  <a:lnTo>
                    <a:pt x="2088" y="135"/>
                  </a:lnTo>
                  <a:lnTo>
                    <a:pt x="2054" y="102"/>
                  </a:lnTo>
                  <a:lnTo>
                    <a:pt x="2021" y="68"/>
                  </a:lnTo>
                  <a:lnTo>
                    <a:pt x="1987" y="68"/>
                  </a:lnTo>
                  <a:lnTo>
                    <a:pt x="195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2"/>
            <p:cNvSpPr/>
            <p:nvPr/>
          </p:nvSpPr>
          <p:spPr>
            <a:xfrm>
              <a:off x="1763825" y="5194050"/>
              <a:ext cx="18525" cy="11800"/>
            </a:xfrm>
            <a:custGeom>
              <a:avLst/>
              <a:gdLst/>
              <a:ahLst/>
              <a:cxnLst/>
              <a:rect l="l" t="t" r="r" b="b"/>
              <a:pathLst>
                <a:path w="741" h="472" extrusionOk="0">
                  <a:moveTo>
                    <a:pt x="303" y="1"/>
                  </a:moveTo>
                  <a:lnTo>
                    <a:pt x="202" y="102"/>
                  </a:lnTo>
                  <a:lnTo>
                    <a:pt x="135" y="203"/>
                  </a:lnTo>
                  <a:lnTo>
                    <a:pt x="34" y="304"/>
                  </a:lnTo>
                  <a:lnTo>
                    <a:pt x="0" y="337"/>
                  </a:lnTo>
                  <a:lnTo>
                    <a:pt x="0" y="405"/>
                  </a:lnTo>
                  <a:lnTo>
                    <a:pt x="0" y="472"/>
                  </a:lnTo>
                  <a:lnTo>
                    <a:pt x="67" y="472"/>
                  </a:lnTo>
                  <a:lnTo>
                    <a:pt x="168" y="438"/>
                  </a:lnTo>
                  <a:lnTo>
                    <a:pt x="236" y="337"/>
                  </a:lnTo>
                  <a:lnTo>
                    <a:pt x="370" y="203"/>
                  </a:lnTo>
                  <a:lnTo>
                    <a:pt x="505" y="337"/>
                  </a:lnTo>
                  <a:lnTo>
                    <a:pt x="640" y="438"/>
                  </a:lnTo>
                  <a:lnTo>
                    <a:pt x="707" y="438"/>
                  </a:lnTo>
                  <a:lnTo>
                    <a:pt x="741" y="405"/>
                  </a:lnTo>
                  <a:lnTo>
                    <a:pt x="741" y="337"/>
                  </a:lnTo>
                  <a:lnTo>
                    <a:pt x="572" y="236"/>
                  </a:lnTo>
                  <a:lnTo>
                    <a:pt x="404" y="102"/>
                  </a:lnTo>
                  <a:lnTo>
                    <a:pt x="404" y="68"/>
                  </a:lnTo>
                  <a:lnTo>
                    <a:pt x="404" y="34"/>
                  </a:lnTo>
                  <a:lnTo>
                    <a:pt x="33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2"/>
            <p:cNvSpPr/>
            <p:nvPr/>
          </p:nvSpPr>
          <p:spPr>
            <a:xfrm>
              <a:off x="1695625" y="4910400"/>
              <a:ext cx="62325" cy="41275"/>
            </a:xfrm>
            <a:custGeom>
              <a:avLst/>
              <a:gdLst/>
              <a:ahLst/>
              <a:cxnLst/>
              <a:rect l="l" t="t" r="r" b="b"/>
              <a:pathLst>
                <a:path w="2493" h="1651" extrusionOk="0">
                  <a:moveTo>
                    <a:pt x="1718" y="0"/>
                  </a:moveTo>
                  <a:lnTo>
                    <a:pt x="1146" y="68"/>
                  </a:lnTo>
                  <a:lnTo>
                    <a:pt x="607" y="202"/>
                  </a:lnTo>
                  <a:lnTo>
                    <a:pt x="102" y="371"/>
                  </a:lnTo>
                  <a:lnTo>
                    <a:pt x="102" y="404"/>
                  </a:lnTo>
                  <a:lnTo>
                    <a:pt x="35" y="371"/>
                  </a:lnTo>
                  <a:lnTo>
                    <a:pt x="1" y="438"/>
                  </a:lnTo>
                  <a:lnTo>
                    <a:pt x="68" y="741"/>
                  </a:lnTo>
                  <a:lnTo>
                    <a:pt x="136" y="1044"/>
                  </a:lnTo>
                  <a:lnTo>
                    <a:pt x="169" y="1347"/>
                  </a:lnTo>
                  <a:lnTo>
                    <a:pt x="270" y="1616"/>
                  </a:lnTo>
                  <a:lnTo>
                    <a:pt x="304" y="1650"/>
                  </a:lnTo>
                  <a:lnTo>
                    <a:pt x="338" y="1650"/>
                  </a:lnTo>
                  <a:lnTo>
                    <a:pt x="371" y="1616"/>
                  </a:lnTo>
                  <a:lnTo>
                    <a:pt x="405" y="1583"/>
                  </a:lnTo>
                  <a:lnTo>
                    <a:pt x="338" y="1246"/>
                  </a:lnTo>
                  <a:lnTo>
                    <a:pt x="237" y="943"/>
                  </a:lnTo>
                  <a:lnTo>
                    <a:pt x="203" y="674"/>
                  </a:lnTo>
                  <a:lnTo>
                    <a:pt x="102" y="438"/>
                  </a:lnTo>
                  <a:lnTo>
                    <a:pt x="371" y="404"/>
                  </a:lnTo>
                  <a:lnTo>
                    <a:pt x="641" y="371"/>
                  </a:lnTo>
                  <a:lnTo>
                    <a:pt x="1146" y="303"/>
                  </a:lnTo>
                  <a:lnTo>
                    <a:pt x="1651" y="202"/>
                  </a:lnTo>
                  <a:lnTo>
                    <a:pt x="2189" y="202"/>
                  </a:lnTo>
                  <a:lnTo>
                    <a:pt x="2189" y="371"/>
                  </a:lnTo>
                  <a:lnTo>
                    <a:pt x="2189" y="539"/>
                  </a:lnTo>
                  <a:lnTo>
                    <a:pt x="2223" y="909"/>
                  </a:lnTo>
                  <a:lnTo>
                    <a:pt x="2324" y="1280"/>
                  </a:lnTo>
                  <a:lnTo>
                    <a:pt x="1853" y="1347"/>
                  </a:lnTo>
                  <a:lnTo>
                    <a:pt x="1381" y="1414"/>
                  </a:lnTo>
                  <a:lnTo>
                    <a:pt x="876" y="1448"/>
                  </a:lnTo>
                  <a:lnTo>
                    <a:pt x="641" y="1482"/>
                  </a:lnTo>
                  <a:lnTo>
                    <a:pt x="405" y="1549"/>
                  </a:lnTo>
                  <a:lnTo>
                    <a:pt x="607" y="1616"/>
                  </a:lnTo>
                  <a:lnTo>
                    <a:pt x="843" y="1616"/>
                  </a:lnTo>
                  <a:lnTo>
                    <a:pt x="1247" y="1583"/>
                  </a:lnTo>
                  <a:lnTo>
                    <a:pt x="1819" y="1549"/>
                  </a:lnTo>
                  <a:lnTo>
                    <a:pt x="2122" y="1482"/>
                  </a:lnTo>
                  <a:lnTo>
                    <a:pt x="2391" y="1381"/>
                  </a:lnTo>
                  <a:lnTo>
                    <a:pt x="2459" y="1381"/>
                  </a:lnTo>
                  <a:lnTo>
                    <a:pt x="2492" y="1347"/>
                  </a:lnTo>
                  <a:lnTo>
                    <a:pt x="2492" y="1313"/>
                  </a:lnTo>
                  <a:lnTo>
                    <a:pt x="2358" y="640"/>
                  </a:lnTo>
                  <a:lnTo>
                    <a:pt x="2324" y="404"/>
                  </a:lnTo>
                  <a:lnTo>
                    <a:pt x="2290" y="169"/>
                  </a:lnTo>
                  <a:lnTo>
                    <a:pt x="2324" y="135"/>
                  </a:lnTo>
                  <a:lnTo>
                    <a:pt x="2324" y="101"/>
                  </a:lnTo>
                  <a:lnTo>
                    <a:pt x="2290" y="34"/>
                  </a:lnTo>
                  <a:lnTo>
                    <a:pt x="2257" y="34"/>
                  </a:lnTo>
                  <a:lnTo>
                    <a:pt x="171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2"/>
            <p:cNvSpPr/>
            <p:nvPr/>
          </p:nvSpPr>
          <p:spPr>
            <a:xfrm>
              <a:off x="1744450" y="5182275"/>
              <a:ext cx="58100" cy="68200"/>
            </a:xfrm>
            <a:custGeom>
              <a:avLst/>
              <a:gdLst/>
              <a:ahLst/>
              <a:cxnLst/>
              <a:rect l="l" t="t" r="r" b="b"/>
              <a:pathLst>
                <a:path w="2324" h="2728" extrusionOk="0">
                  <a:moveTo>
                    <a:pt x="1819" y="0"/>
                  </a:moveTo>
                  <a:lnTo>
                    <a:pt x="1347" y="68"/>
                  </a:lnTo>
                  <a:lnTo>
                    <a:pt x="876" y="169"/>
                  </a:lnTo>
                  <a:lnTo>
                    <a:pt x="472" y="270"/>
                  </a:lnTo>
                  <a:lnTo>
                    <a:pt x="102" y="371"/>
                  </a:lnTo>
                  <a:lnTo>
                    <a:pt x="68" y="337"/>
                  </a:lnTo>
                  <a:lnTo>
                    <a:pt x="68" y="303"/>
                  </a:lnTo>
                  <a:lnTo>
                    <a:pt x="34" y="337"/>
                  </a:lnTo>
                  <a:lnTo>
                    <a:pt x="1" y="606"/>
                  </a:lnTo>
                  <a:lnTo>
                    <a:pt x="34" y="876"/>
                  </a:lnTo>
                  <a:lnTo>
                    <a:pt x="102" y="1414"/>
                  </a:lnTo>
                  <a:lnTo>
                    <a:pt x="203" y="2054"/>
                  </a:lnTo>
                  <a:lnTo>
                    <a:pt x="270" y="2357"/>
                  </a:lnTo>
                  <a:lnTo>
                    <a:pt x="337" y="2694"/>
                  </a:lnTo>
                  <a:lnTo>
                    <a:pt x="371" y="2727"/>
                  </a:lnTo>
                  <a:lnTo>
                    <a:pt x="438" y="2727"/>
                  </a:lnTo>
                  <a:lnTo>
                    <a:pt x="472" y="2694"/>
                  </a:lnTo>
                  <a:lnTo>
                    <a:pt x="506" y="2626"/>
                  </a:lnTo>
                  <a:lnTo>
                    <a:pt x="472" y="2357"/>
                  </a:lnTo>
                  <a:lnTo>
                    <a:pt x="438" y="2054"/>
                  </a:lnTo>
                  <a:lnTo>
                    <a:pt x="337" y="1482"/>
                  </a:lnTo>
                  <a:lnTo>
                    <a:pt x="506" y="1515"/>
                  </a:lnTo>
                  <a:lnTo>
                    <a:pt x="708" y="1482"/>
                  </a:lnTo>
                  <a:lnTo>
                    <a:pt x="1112" y="1448"/>
                  </a:lnTo>
                  <a:lnTo>
                    <a:pt x="1549" y="1414"/>
                  </a:lnTo>
                  <a:lnTo>
                    <a:pt x="1785" y="1381"/>
                  </a:lnTo>
                  <a:lnTo>
                    <a:pt x="2021" y="1347"/>
                  </a:lnTo>
                  <a:lnTo>
                    <a:pt x="2054" y="1785"/>
                  </a:lnTo>
                  <a:lnTo>
                    <a:pt x="2088" y="1987"/>
                  </a:lnTo>
                  <a:lnTo>
                    <a:pt x="2155" y="2189"/>
                  </a:lnTo>
                  <a:lnTo>
                    <a:pt x="1751" y="2256"/>
                  </a:lnTo>
                  <a:lnTo>
                    <a:pt x="1381" y="2323"/>
                  </a:lnTo>
                  <a:lnTo>
                    <a:pt x="943" y="2424"/>
                  </a:lnTo>
                  <a:lnTo>
                    <a:pt x="708" y="2492"/>
                  </a:lnTo>
                  <a:lnTo>
                    <a:pt x="506" y="2559"/>
                  </a:lnTo>
                  <a:lnTo>
                    <a:pt x="506" y="2593"/>
                  </a:lnTo>
                  <a:lnTo>
                    <a:pt x="506" y="2626"/>
                  </a:lnTo>
                  <a:lnTo>
                    <a:pt x="741" y="2593"/>
                  </a:lnTo>
                  <a:lnTo>
                    <a:pt x="943" y="2593"/>
                  </a:lnTo>
                  <a:lnTo>
                    <a:pt x="1381" y="2492"/>
                  </a:lnTo>
                  <a:lnTo>
                    <a:pt x="1785" y="2424"/>
                  </a:lnTo>
                  <a:lnTo>
                    <a:pt x="2189" y="2323"/>
                  </a:lnTo>
                  <a:lnTo>
                    <a:pt x="2223" y="2391"/>
                  </a:lnTo>
                  <a:lnTo>
                    <a:pt x="2290" y="2391"/>
                  </a:lnTo>
                  <a:lnTo>
                    <a:pt x="2290" y="2290"/>
                  </a:lnTo>
                  <a:lnTo>
                    <a:pt x="2324" y="2256"/>
                  </a:lnTo>
                  <a:lnTo>
                    <a:pt x="2290" y="2222"/>
                  </a:lnTo>
                  <a:lnTo>
                    <a:pt x="2290" y="1987"/>
                  </a:lnTo>
                  <a:lnTo>
                    <a:pt x="2256" y="1751"/>
                  </a:lnTo>
                  <a:lnTo>
                    <a:pt x="2189" y="1313"/>
                  </a:lnTo>
                  <a:lnTo>
                    <a:pt x="2122" y="707"/>
                  </a:lnTo>
                  <a:lnTo>
                    <a:pt x="2054" y="371"/>
                  </a:lnTo>
                  <a:lnTo>
                    <a:pt x="1953" y="101"/>
                  </a:lnTo>
                  <a:lnTo>
                    <a:pt x="1920" y="101"/>
                  </a:lnTo>
                  <a:lnTo>
                    <a:pt x="1920" y="371"/>
                  </a:lnTo>
                  <a:lnTo>
                    <a:pt x="1920" y="640"/>
                  </a:lnTo>
                  <a:lnTo>
                    <a:pt x="1987" y="1145"/>
                  </a:lnTo>
                  <a:lnTo>
                    <a:pt x="1987" y="1212"/>
                  </a:lnTo>
                  <a:lnTo>
                    <a:pt x="1785" y="1179"/>
                  </a:lnTo>
                  <a:lnTo>
                    <a:pt x="1516" y="1212"/>
                  </a:lnTo>
                  <a:lnTo>
                    <a:pt x="1078" y="1246"/>
                  </a:lnTo>
                  <a:lnTo>
                    <a:pt x="708" y="1280"/>
                  </a:lnTo>
                  <a:lnTo>
                    <a:pt x="506" y="1313"/>
                  </a:lnTo>
                  <a:lnTo>
                    <a:pt x="304" y="1414"/>
                  </a:lnTo>
                  <a:lnTo>
                    <a:pt x="304" y="1381"/>
                  </a:lnTo>
                  <a:lnTo>
                    <a:pt x="236" y="943"/>
                  </a:lnTo>
                  <a:lnTo>
                    <a:pt x="203" y="707"/>
                  </a:lnTo>
                  <a:lnTo>
                    <a:pt x="135" y="505"/>
                  </a:lnTo>
                  <a:lnTo>
                    <a:pt x="573" y="438"/>
                  </a:lnTo>
                  <a:lnTo>
                    <a:pt x="1011" y="337"/>
                  </a:lnTo>
                  <a:lnTo>
                    <a:pt x="1448" y="236"/>
                  </a:lnTo>
                  <a:lnTo>
                    <a:pt x="1852" y="135"/>
                  </a:lnTo>
                  <a:lnTo>
                    <a:pt x="1886" y="101"/>
                  </a:lnTo>
                  <a:lnTo>
                    <a:pt x="1886" y="34"/>
                  </a:lnTo>
                  <a:lnTo>
                    <a:pt x="185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2"/>
            <p:cNvSpPr/>
            <p:nvPr/>
          </p:nvSpPr>
          <p:spPr>
            <a:xfrm>
              <a:off x="1768875" y="5223500"/>
              <a:ext cx="17700" cy="11825"/>
            </a:xfrm>
            <a:custGeom>
              <a:avLst/>
              <a:gdLst/>
              <a:ahLst/>
              <a:cxnLst/>
              <a:rect l="l" t="t" r="r" b="b"/>
              <a:pathLst>
                <a:path w="708" h="473" extrusionOk="0">
                  <a:moveTo>
                    <a:pt x="572" y="1"/>
                  </a:moveTo>
                  <a:lnTo>
                    <a:pt x="337" y="304"/>
                  </a:lnTo>
                  <a:lnTo>
                    <a:pt x="236" y="203"/>
                  </a:lnTo>
                  <a:lnTo>
                    <a:pt x="101" y="102"/>
                  </a:lnTo>
                  <a:lnTo>
                    <a:pt x="67" y="68"/>
                  </a:lnTo>
                  <a:lnTo>
                    <a:pt x="0" y="102"/>
                  </a:lnTo>
                  <a:lnTo>
                    <a:pt x="0" y="136"/>
                  </a:lnTo>
                  <a:lnTo>
                    <a:pt x="0" y="203"/>
                  </a:lnTo>
                  <a:lnTo>
                    <a:pt x="135" y="338"/>
                  </a:lnTo>
                  <a:lnTo>
                    <a:pt x="236" y="439"/>
                  </a:lnTo>
                  <a:lnTo>
                    <a:pt x="303" y="472"/>
                  </a:lnTo>
                  <a:lnTo>
                    <a:pt x="370" y="439"/>
                  </a:lnTo>
                  <a:lnTo>
                    <a:pt x="404" y="439"/>
                  </a:lnTo>
                  <a:lnTo>
                    <a:pt x="438" y="405"/>
                  </a:lnTo>
                  <a:lnTo>
                    <a:pt x="572" y="270"/>
                  </a:lnTo>
                  <a:lnTo>
                    <a:pt x="707" y="136"/>
                  </a:lnTo>
                  <a:lnTo>
                    <a:pt x="707" y="68"/>
                  </a:lnTo>
                  <a:lnTo>
                    <a:pt x="70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2"/>
            <p:cNvSpPr/>
            <p:nvPr/>
          </p:nvSpPr>
          <p:spPr>
            <a:xfrm>
              <a:off x="1688900" y="5216775"/>
              <a:ext cx="58100" cy="40425"/>
            </a:xfrm>
            <a:custGeom>
              <a:avLst/>
              <a:gdLst/>
              <a:ahLst/>
              <a:cxnLst/>
              <a:rect l="l" t="t" r="r" b="b"/>
              <a:pathLst>
                <a:path w="2324" h="1617" extrusionOk="0">
                  <a:moveTo>
                    <a:pt x="1920" y="270"/>
                  </a:moveTo>
                  <a:lnTo>
                    <a:pt x="2021" y="775"/>
                  </a:lnTo>
                  <a:lnTo>
                    <a:pt x="2122" y="1179"/>
                  </a:lnTo>
                  <a:lnTo>
                    <a:pt x="1920" y="1179"/>
                  </a:lnTo>
                  <a:lnTo>
                    <a:pt x="1718" y="1213"/>
                  </a:lnTo>
                  <a:lnTo>
                    <a:pt x="1280" y="1280"/>
                  </a:lnTo>
                  <a:lnTo>
                    <a:pt x="809" y="1347"/>
                  </a:lnTo>
                  <a:lnTo>
                    <a:pt x="539" y="1381"/>
                  </a:lnTo>
                  <a:lnTo>
                    <a:pt x="304" y="1482"/>
                  </a:lnTo>
                  <a:lnTo>
                    <a:pt x="236" y="943"/>
                  </a:lnTo>
                  <a:lnTo>
                    <a:pt x="203" y="708"/>
                  </a:lnTo>
                  <a:lnTo>
                    <a:pt x="169" y="573"/>
                  </a:lnTo>
                  <a:lnTo>
                    <a:pt x="135" y="472"/>
                  </a:lnTo>
                  <a:lnTo>
                    <a:pt x="337" y="506"/>
                  </a:lnTo>
                  <a:lnTo>
                    <a:pt x="573" y="506"/>
                  </a:lnTo>
                  <a:lnTo>
                    <a:pt x="1011" y="438"/>
                  </a:lnTo>
                  <a:lnTo>
                    <a:pt x="1448" y="405"/>
                  </a:lnTo>
                  <a:lnTo>
                    <a:pt x="1684" y="337"/>
                  </a:lnTo>
                  <a:lnTo>
                    <a:pt x="1920" y="270"/>
                  </a:lnTo>
                  <a:close/>
                  <a:moveTo>
                    <a:pt x="1920" y="1"/>
                  </a:moveTo>
                  <a:lnTo>
                    <a:pt x="1886" y="34"/>
                  </a:lnTo>
                  <a:lnTo>
                    <a:pt x="1886" y="68"/>
                  </a:lnTo>
                  <a:lnTo>
                    <a:pt x="1886" y="135"/>
                  </a:lnTo>
                  <a:lnTo>
                    <a:pt x="1516" y="203"/>
                  </a:lnTo>
                  <a:lnTo>
                    <a:pt x="1112" y="270"/>
                  </a:lnTo>
                  <a:lnTo>
                    <a:pt x="607" y="304"/>
                  </a:lnTo>
                  <a:lnTo>
                    <a:pt x="371" y="337"/>
                  </a:lnTo>
                  <a:lnTo>
                    <a:pt x="102" y="405"/>
                  </a:lnTo>
                  <a:lnTo>
                    <a:pt x="68" y="405"/>
                  </a:lnTo>
                  <a:lnTo>
                    <a:pt x="34" y="438"/>
                  </a:lnTo>
                  <a:lnTo>
                    <a:pt x="1" y="539"/>
                  </a:lnTo>
                  <a:lnTo>
                    <a:pt x="1" y="640"/>
                  </a:lnTo>
                  <a:lnTo>
                    <a:pt x="34" y="876"/>
                  </a:lnTo>
                  <a:lnTo>
                    <a:pt x="135" y="1549"/>
                  </a:lnTo>
                  <a:lnTo>
                    <a:pt x="169" y="1617"/>
                  </a:lnTo>
                  <a:lnTo>
                    <a:pt x="304" y="1617"/>
                  </a:lnTo>
                  <a:lnTo>
                    <a:pt x="337" y="1549"/>
                  </a:lnTo>
                  <a:lnTo>
                    <a:pt x="741" y="1549"/>
                  </a:lnTo>
                  <a:lnTo>
                    <a:pt x="1179" y="1482"/>
                  </a:lnTo>
                  <a:lnTo>
                    <a:pt x="1684" y="1415"/>
                  </a:lnTo>
                  <a:lnTo>
                    <a:pt x="1920" y="1347"/>
                  </a:lnTo>
                  <a:lnTo>
                    <a:pt x="2155" y="1280"/>
                  </a:lnTo>
                  <a:lnTo>
                    <a:pt x="2256" y="1415"/>
                  </a:lnTo>
                  <a:lnTo>
                    <a:pt x="2290" y="1448"/>
                  </a:lnTo>
                  <a:lnTo>
                    <a:pt x="2324" y="1415"/>
                  </a:lnTo>
                  <a:lnTo>
                    <a:pt x="2324" y="1246"/>
                  </a:lnTo>
                  <a:lnTo>
                    <a:pt x="2290" y="1078"/>
                  </a:lnTo>
                  <a:lnTo>
                    <a:pt x="2189" y="775"/>
                  </a:lnTo>
                  <a:lnTo>
                    <a:pt x="2054" y="236"/>
                  </a:lnTo>
                  <a:lnTo>
                    <a:pt x="2054" y="203"/>
                  </a:lnTo>
                  <a:lnTo>
                    <a:pt x="2054" y="169"/>
                  </a:lnTo>
                  <a:lnTo>
                    <a:pt x="2021" y="135"/>
                  </a:lnTo>
                  <a:lnTo>
                    <a:pt x="1987" y="135"/>
                  </a:lnTo>
                  <a:lnTo>
                    <a:pt x="1953" y="34"/>
                  </a:lnTo>
                  <a:lnTo>
                    <a:pt x="195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2"/>
            <p:cNvSpPr/>
            <p:nvPr/>
          </p:nvSpPr>
          <p:spPr>
            <a:xfrm>
              <a:off x="1737725" y="4941550"/>
              <a:ext cx="90075" cy="58100"/>
            </a:xfrm>
            <a:custGeom>
              <a:avLst/>
              <a:gdLst/>
              <a:ahLst/>
              <a:cxnLst/>
              <a:rect l="l" t="t" r="r" b="b"/>
              <a:pathLst>
                <a:path w="3603" h="2324" extrusionOk="0">
                  <a:moveTo>
                    <a:pt x="3131" y="168"/>
                  </a:moveTo>
                  <a:lnTo>
                    <a:pt x="3266" y="976"/>
                  </a:lnTo>
                  <a:lnTo>
                    <a:pt x="3401" y="1785"/>
                  </a:lnTo>
                  <a:lnTo>
                    <a:pt x="1852" y="1987"/>
                  </a:lnTo>
                  <a:lnTo>
                    <a:pt x="1111" y="2088"/>
                  </a:lnTo>
                  <a:lnTo>
                    <a:pt x="337" y="2222"/>
                  </a:lnTo>
                  <a:lnTo>
                    <a:pt x="337" y="2189"/>
                  </a:lnTo>
                  <a:lnTo>
                    <a:pt x="337" y="2020"/>
                  </a:lnTo>
                  <a:lnTo>
                    <a:pt x="303" y="1818"/>
                  </a:lnTo>
                  <a:lnTo>
                    <a:pt x="202" y="1414"/>
                  </a:lnTo>
                  <a:lnTo>
                    <a:pt x="169" y="1010"/>
                  </a:lnTo>
                  <a:lnTo>
                    <a:pt x="135" y="572"/>
                  </a:lnTo>
                  <a:lnTo>
                    <a:pt x="876" y="471"/>
                  </a:lnTo>
                  <a:lnTo>
                    <a:pt x="1616" y="370"/>
                  </a:lnTo>
                  <a:lnTo>
                    <a:pt x="2391" y="236"/>
                  </a:lnTo>
                  <a:lnTo>
                    <a:pt x="3131" y="168"/>
                  </a:lnTo>
                  <a:close/>
                  <a:moveTo>
                    <a:pt x="3131" y="0"/>
                  </a:moveTo>
                  <a:lnTo>
                    <a:pt x="2357" y="67"/>
                  </a:lnTo>
                  <a:lnTo>
                    <a:pt x="1583" y="168"/>
                  </a:lnTo>
                  <a:lnTo>
                    <a:pt x="842" y="303"/>
                  </a:lnTo>
                  <a:lnTo>
                    <a:pt x="101" y="471"/>
                  </a:lnTo>
                  <a:lnTo>
                    <a:pt x="68" y="471"/>
                  </a:lnTo>
                  <a:lnTo>
                    <a:pt x="34" y="505"/>
                  </a:lnTo>
                  <a:lnTo>
                    <a:pt x="0" y="539"/>
                  </a:lnTo>
                  <a:lnTo>
                    <a:pt x="0" y="976"/>
                  </a:lnTo>
                  <a:lnTo>
                    <a:pt x="68" y="1448"/>
                  </a:lnTo>
                  <a:lnTo>
                    <a:pt x="101" y="1852"/>
                  </a:lnTo>
                  <a:lnTo>
                    <a:pt x="169" y="2054"/>
                  </a:lnTo>
                  <a:lnTo>
                    <a:pt x="270" y="2222"/>
                  </a:lnTo>
                  <a:lnTo>
                    <a:pt x="303" y="2256"/>
                  </a:lnTo>
                  <a:lnTo>
                    <a:pt x="303" y="2290"/>
                  </a:lnTo>
                  <a:lnTo>
                    <a:pt x="337" y="2323"/>
                  </a:lnTo>
                  <a:lnTo>
                    <a:pt x="1111" y="2323"/>
                  </a:lnTo>
                  <a:lnTo>
                    <a:pt x="1886" y="2256"/>
                  </a:lnTo>
                  <a:lnTo>
                    <a:pt x="2694" y="2155"/>
                  </a:lnTo>
                  <a:lnTo>
                    <a:pt x="3434" y="1987"/>
                  </a:lnTo>
                  <a:lnTo>
                    <a:pt x="3468" y="2020"/>
                  </a:lnTo>
                  <a:lnTo>
                    <a:pt x="3535" y="1987"/>
                  </a:lnTo>
                  <a:lnTo>
                    <a:pt x="3569" y="1953"/>
                  </a:lnTo>
                  <a:lnTo>
                    <a:pt x="3603" y="1919"/>
                  </a:lnTo>
                  <a:lnTo>
                    <a:pt x="3434" y="976"/>
                  </a:lnTo>
                  <a:lnTo>
                    <a:pt x="3266" y="67"/>
                  </a:lnTo>
                  <a:lnTo>
                    <a:pt x="3232" y="34"/>
                  </a:lnTo>
                  <a:lnTo>
                    <a:pt x="323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2"/>
            <p:cNvSpPr/>
            <p:nvPr/>
          </p:nvSpPr>
          <p:spPr>
            <a:xfrm>
              <a:off x="1789900" y="4970150"/>
              <a:ext cx="23600" cy="16025"/>
            </a:xfrm>
            <a:custGeom>
              <a:avLst/>
              <a:gdLst/>
              <a:ahLst/>
              <a:cxnLst/>
              <a:rect l="l" t="t" r="r" b="b"/>
              <a:pathLst>
                <a:path w="944" h="641" extrusionOk="0">
                  <a:moveTo>
                    <a:pt x="203" y="1"/>
                  </a:moveTo>
                  <a:lnTo>
                    <a:pt x="102" y="68"/>
                  </a:lnTo>
                  <a:lnTo>
                    <a:pt x="68" y="169"/>
                  </a:lnTo>
                  <a:lnTo>
                    <a:pt x="1" y="371"/>
                  </a:lnTo>
                  <a:lnTo>
                    <a:pt x="1" y="405"/>
                  </a:lnTo>
                  <a:lnTo>
                    <a:pt x="34" y="472"/>
                  </a:lnTo>
                  <a:lnTo>
                    <a:pt x="337" y="641"/>
                  </a:lnTo>
                  <a:lnTo>
                    <a:pt x="405" y="641"/>
                  </a:lnTo>
                  <a:lnTo>
                    <a:pt x="472" y="607"/>
                  </a:lnTo>
                  <a:lnTo>
                    <a:pt x="472" y="573"/>
                  </a:lnTo>
                  <a:lnTo>
                    <a:pt x="438" y="506"/>
                  </a:lnTo>
                  <a:lnTo>
                    <a:pt x="270" y="405"/>
                  </a:lnTo>
                  <a:lnTo>
                    <a:pt x="573" y="338"/>
                  </a:lnTo>
                  <a:lnTo>
                    <a:pt x="876" y="237"/>
                  </a:lnTo>
                  <a:lnTo>
                    <a:pt x="910" y="203"/>
                  </a:lnTo>
                  <a:lnTo>
                    <a:pt x="943" y="136"/>
                  </a:lnTo>
                  <a:lnTo>
                    <a:pt x="910" y="102"/>
                  </a:lnTo>
                  <a:lnTo>
                    <a:pt x="842" y="68"/>
                  </a:lnTo>
                  <a:lnTo>
                    <a:pt x="539" y="169"/>
                  </a:lnTo>
                  <a:lnTo>
                    <a:pt x="203" y="270"/>
                  </a:lnTo>
                  <a:lnTo>
                    <a:pt x="304" y="102"/>
                  </a:lnTo>
                  <a:lnTo>
                    <a:pt x="337" y="68"/>
                  </a:lnTo>
                  <a:lnTo>
                    <a:pt x="30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2"/>
            <p:cNvSpPr/>
            <p:nvPr/>
          </p:nvSpPr>
          <p:spPr>
            <a:xfrm>
              <a:off x="1758750" y="4901975"/>
              <a:ext cx="58950" cy="41275"/>
            </a:xfrm>
            <a:custGeom>
              <a:avLst/>
              <a:gdLst/>
              <a:ahLst/>
              <a:cxnLst/>
              <a:rect l="l" t="t" r="r" b="b"/>
              <a:pathLst>
                <a:path w="2358" h="1651" extrusionOk="0">
                  <a:moveTo>
                    <a:pt x="2156" y="1"/>
                  </a:moveTo>
                  <a:lnTo>
                    <a:pt x="2156" y="34"/>
                  </a:lnTo>
                  <a:lnTo>
                    <a:pt x="1684" y="34"/>
                  </a:lnTo>
                  <a:lnTo>
                    <a:pt x="1213" y="102"/>
                  </a:lnTo>
                  <a:lnTo>
                    <a:pt x="641" y="169"/>
                  </a:lnTo>
                  <a:lnTo>
                    <a:pt x="102" y="304"/>
                  </a:lnTo>
                  <a:lnTo>
                    <a:pt x="68" y="270"/>
                  </a:lnTo>
                  <a:lnTo>
                    <a:pt x="35" y="270"/>
                  </a:lnTo>
                  <a:lnTo>
                    <a:pt x="1" y="304"/>
                  </a:lnTo>
                  <a:lnTo>
                    <a:pt x="1" y="337"/>
                  </a:lnTo>
                  <a:lnTo>
                    <a:pt x="35" y="943"/>
                  </a:lnTo>
                  <a:lnTo>
                    <a:pt x="136" y="1583"/>
                  </a:lnTo>
                  <a:lnTo>
                    <a:pt x="169" y="1617"/>
                  </a:lnTo>
                  <a:lnTo>
                    <a:pt x="203" y="1650"/>
                  </a:lnTo>
                  <a:lnTo>
                    <a:pt x="270" y="1617"/>
                  </a:lnTo>
                  <a:lnTo>
                    <a:pt x="270" y="1549"/>
                  </a:lnTo>
                  <a:lnTo>
                    <a:pt x="237" y="977"/>
                  </a:lnTo>
                  <a:lnTo>
                    <a:pt x="136" y="405"/>
                  </a:lnTo>
                  <a:lnTo>
                    <a:pt x="674" y="337"/>
                  </a:lnTo>
                  <a:lnTo>
                    <a:pt x="1213" y="270"/>
                  </a:lnTo>
                  <a:lnTo>
                    <a:pt x="1684" y="203"/>
                  </a:lnTo>
                  <a:lnTo>
                    <a:pt x="1920" y="169"/>
                  </a:lnTo>
                  <a:lnTo>
                    <a:pt x="2122" y="102"/>
                  </a:lnTo>
                  <a:lnTo>
                    <a:pt x="2122" y="371"/>
                  </a:lnTo>
                  <a:lnTo>
                    <a:pt x="2156" y="640"/>
                  </a:lnTo>
                  <a:lnTo>
                    <a:pt x="2223" y="1145"/>
                  </a:lnTo>
                  <a:lnTo>
                    <a:pt x="1752" y="1213"/>
                  </a:lnTo>
                  <a:lnTo>
                    <a:pt x="1280" y="1280"/>
                  </a:lnTo>
                  <a:lnTo>
                    <a:pt x="843" y="1347"/>
                  </a:lnTo>
                  <a:lnTo>
                    <a:pt x="641" y="1415"/>
                  </a:lnTo>
                  <a:lnTo>
                    <a:pt x="405" y="1482"/>
                  </a:lnTo>
                  <a:lnTo>
                    <a:pt x="439" y="1482"/>
                  </a:lnTo>
                  <a:lnTo>
                    <a:pt x="641" y="1516"/>
                  </a:lnTo>
                  <a:lnTo>
                    <a:pt x="843" y="1516"/>
                  </a:lnTo>
                  <a:lnTo>
                    <a:pt x="1280" y="1448"/>
                  </a:lnTo>
                  <a:lnTo>
                    <a:pt x="1752" y="1381"/>
                  </a:lnTo>
                  <a:lnTo>
                    <a:pt x="2189" y="1280"/>
                  </a:lnTo>
                  <a:lnTo>
                    <a:pt x="2189" y="1314"/>
                  </a:lnTo>
                  <a:lnTo>
                    <a:pt x="2223" y="1347"/>
                  </a:lnTo>
                  <a:lnTo>
                    <a:pt x="2290" y="1347"/>
                  </a:lnTo>
                  <a:lnTo>
                    <a:pt x="2324" y="1314"/>
                  </a:lnTo>
                  <a:lnTo>
                    <a:pt x="2358" y="1280"/>
                  </a:lnTo>
                  <a:lnTo>
                    <a:pt x="2358" y="1213"/>
                  </a:lnTo>
                  <a:lnTo>
                    <a:pt x="2358" y="1179"/>
                  </a:lnTo>
                  <a:lnTo>
                    <a:pt x="2324" y="573"/>
                  </a:lnTo>
                  <a:lnTo>
                    <a:pt x="2257" y="304"/>
                  </a:lnTo>
                  <a:lnTo>
                    <a:pt x="218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2"/>
            <p:cNvSpPr/>
            <p:nvPr/>
          </p:nvSpPr>
          <p:spPr>
            <a:xfrm>
              <a:off x="1804225" y="5028225"/>
              <a:ext cx="22750" cy="21075"/>
            </a:xfrm>
            <a:custGeom>
              <a:avLst/>
              <a:gdLst/>
              <a:ahLst/>
              <a:cxnLst/>
              <a:rect l="l" t="t" r="r" b="b"/>
              <a:pathLst>
                <a:path w="910" h="843" extrusionOk="0">
                  <a:moveTo>
                    <a:pt x="741" y="1"/>
                  </a:moveTo>
                  <a:lnTo>
                    <a:pt x="707" y="35"/>
                  </a:lnTo>
                  <a:lnTo>
                    <a:pt x="707" y="102"/>
                  </a:lnTo>
                  <a:lnTo>
                    <a:pt x="741" y="203"/>
                  </a:lnTo>
                  <a:lnTo>
                    <a:pt x="707" y="304"/>
                  </a:lnTo>
                  <a:lnTo>
                    <a:pt x="640" y="371"/>
                  </a:lnTo>
                  <a:lnTo>
                    <a:pt x="539" y="439"/>
                  </a:lnTo>
                  <a:lnTo>
                    <a:pt x="438" y="472"/>
                  </a:lnTo>
                  <a:lnTo>
                    <a:pt x="337" y="472"/>
                  </a:lnTo>
                  <a:lnTo>
                    <a:pt x="337" y="405"/>
                  </a:lnTo>
                  <a:lnTo>
                    <a:pt x="337" y="338"/>
                  </a:lnTo>
                  <a:lnTo>
                    <a:pt x="337" y="270"/>
                  </a:lnTo>
                  <a:lnTo>
                    <a:pt x="337" y="237"/>
                  </a:lnTo>
                  <a:lnTo>
                    <a:pt x="269" y="237"/>
                  </a:lnTo>
                  <a:lnTo>
                    <a:pt x="168" y="338"/>
                  </a:lnTo>
                  <a:lnTo>
                    <a:pt x="67" y="405"/>
                  </a:lnTo>
                  <a:lnTo>
                    <a:pt x="0" y="439"/>
                  </a:lnTo>
                  <a:lnTo>
                    <a:pt x="0" y="506"/>
                  </a:lnTo>
                  <a:lnTo>
                    <a:pt x="202" y="809"/>
                  </a:lnTo>
                  <a:lnTo>
                    <a:pt x="236" y="843"/>
                  </a:lnTo>
                  <a:lnTo>
                    <a:pt x="370" y="843"/>
                  </a:lnTo>
                  <a:lnTo>
                    <a:pt x="370" y="809"/>
                  </a:lnTo>
                  <a:lnTo>
                    <a:pt x="370" y="742"/>
                  </a:lnTo>
                  <a:lnTo>
                    <a:pt x="370" y="641"/>
                  </a:lnTo>
                  <a:lnTo>
                    <a:pt x="539" y="607"/>
                  </a:lnTo>
                  <a:lnTo>
                    <a:pt x="707" y="540"/>
                  </a:lnTo>
                  <a:lnTo>
                    <a:pt x="808" y="439"/>
                  </a:lnTo>
                  <a:lnTo>
                    <a:pt x="875" y="304"/>
                  </a:lnTo>
                  <a:lnTo>
                    <a:pt x="909" y="169"/>
                  </a:lnTo>
                  <a:lnTo>
                    <a:pt x="842" y="35"/>
                  </a:lnTo>
                  <a:lnTo>
                    <a:pt x="80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2"/>
            <p:cNvSpPr/>
            <p:nvPr/>
          </p:nvSpPr>
          <p:spPr>
            <a:xfrm>
              <a:off x="1719200" y="5112400"/>
              <a:ext cx="133850" cy="72425"/>
            </a:xfrm>
            <a:custGeom>
              <a:avLst/>
              <a:gdLst/>
              <a:ahLst/>
              <a:cxnLst/>
              <a:rect l="l" t="t" r="r" b="b"/>
              <a:pathLst>
                <a:path w="5354" h="2897" extrusionOk="0">
                  <a:moveTo>
                    <a:pt x="5051" y="1"/>
                  </a:moveTo>
                  <a:lnTo>
                    <a:pt x="5017" y="34"/>
                  </a:lnTo>
                  <a:lnTo>
                    <a:pt x="4983" y="34"/>
                  </a:lnTo>
                  <a:lnTo>
                    <a:pt x="4983" y="539"/>
                  </a:lnTo>
                  <a:lnTo>
                    <a:pt x="5017" y="1011"/>
                  </a:lnTo>
                  <a:lnTo>
                    <a:pt x="5152" y="1987"/>
                  </a:lnTo>
                  <a:lnTo>
                    <a:pt x="4546" y="2054"/>
                  </a:lnTo>
                  <a:lnTo>
                    <a:pt x="3973" y="2155"/>
                  </a:lnTo>
                  <a:lnTo>
                    <a:pt x="2829" y="2358"/>
                  </a:lnTo>
                  <a:lnTo>
                    <a:pt x="1684" y="2593"/>
                  </a:lnTo>
                  <a:lnTo>
                    <a:pt x="1112" y="2694"/>
                  </a:lnTo>
                  <a:lnTo>
                    <a:pt x="539" y="2762"/>
                  </a:lnTo>
                  <a:lnTo>
                    <a:pt x="371" y="2256"/>
                  </a:lnTo>
                  <a:lnTo>
                    <a:pt x="270" y="1785"/>
                  </a:lnTo>
                  <a:lnTo>
                    <a:pt x="203" y="1347"/>
                  </a:lnTo>
                  <a:lnTo>
                    <a:pt x="169" y="1145"/>
                  </a:lnTo>
                  <a:lnTo>
                    <a:pt x="102" y="943"/>
                  </a:lnTo>
                  <a:lnTo>
                    <a:pt x="640" y="876"/>
                  </a:lnTo>
                  <a:lnTo>
                    <a:pt x="1179" y="809"/>
                  </a:lnTo>
                  <a:lnTo>
                    <a:pt x="2256" y="573"/>
                  </a:lnTo>
                  <a:lnTo>
                    <a:pt x="3367" y="405"/>
                  </a:lnTo>
                  <a:lnTo>
                    <a:pt x="4041" y="304"/>
                  </a:lnTo>
                  <a:lnTo>
                    <a:pt x="4445" y="236"/>
                  </a:lnTo>
                  <a:lnTo>
                    <a:pt x="4647" y="203"/>
                  </a:lnTo>
                  <a:lnTo>
                    <a:pt x="4748" y="203"/>
                  </a:lnTo>
                  <a:lnTo>
                    <a:pt x="4815" y="236"/>
                  </a:lnTo>
                  <a:lnTo>
                    <a:pt x="4882" y="236"/>
                  </a:lnTo>
                  <a:lnTo>
                    <a:pt x="4916" y="203"/>
                  </a:lnTo>
                  <a:lnTo>
                    <a:pt x="4916" y="135"/>
                  </a:lnTo>
                  <a:lnTo>
                    <a:pt x="4882" y="68"/>
                  </a:lnTo>
                  <a:lnTo>
                    <a:pt x="4849" y="34"/>
                  </a:lnTo>
                  <a:lnTo>
                    <a:pt x="4680" y="34"/>
                  </a:lnTo>
                  <a:lnTo>
                    <a:pt x="3132" y="236"/>
                  </a:lnTo>
                  <a:lnTo>
                    <a:pt x="1549" y="506"/>
                  </a:lnTo>
                  <a:lnTo>
                    <a:pt x="775" y="640"/>
                  </a:lnTo>
                  <a:lnTo>
                    <a:pt x="371" y="741"/>
                  </a:lnTo>
                  <a:lnTo>
                    <a:pt x="1" y="876"/>
                  </a:lnTo>
                  <a:lnTo>
                    <a:pt x="1" y="910"/>
                  </a:lnTo>
                  <a:lnTo>
                    <a:pt x="34" y="943"/>
                  </a:lnTo>
                  <a:lnTo>
                    <a:pt x="1" y="1145"/>
                  </a:lnTo>
                  <a:lnTo>
                    <a:pt x="1" y="1381"/>
                  </a:lnTo>
                  <a:lnTo>
                    <a:pt x="68" y="1819"/>
                  </a:lnTo>
                  <a:lnTo>
                    <a:pt x="203" y="2324"/>
                  </a:lnTo>
                  <a:lnTo>
                    <a:pt x="337" y="2863"/>
                  </a:lnTo>
                  <a:lnTo>
                    <a:pt x="371" y="2896"/>
                  </a:lnTo>
                  <a:lnTo>
                    <a:pt x="1078" y="2896"/>
                  </a:lnTo>
                  <a:lnTo>
                    <a:pt x="1684" y="2829"/>
                  </a:lnTo>
                  <a:lnTo>
                    <a:pt x="2256" y="2728"/>
                  </a:lnTo>
                  <a:lnTo>
                    <a:pt x="2829" y="2593"/>
                  </a:lnTo>
                  <a:lnTo>
                    <a:pt x="4007" y="2358"/>
                  </a:lnTo>
                  <a:lnTo>
                    <a:pt x="4579" y="2256"/>
                  </a:lnTo>
                  <a:lnTo>
                    <a:pt x="5185" y="2189"/>
                  </a:lnTo>
                  <a:lnTo>
                    <a:pt x="5219" y="2223"/>
                  </a:lnTo>
                  <a:lnTo>
                    <a:pt x="5286" y="2223"/>
                  </a:lnTo>
                  <a:lnTo>
                    <a:pt x="5354" y="2189"/>
                  </a:lnTo>
                  <a:lnTo>
                    <a:pt x="5354" y="2122"/>
                  </a:lnTo>
                  <a:lnTo>
                    <a:pt x="5286" y="1078"/>
                  </a:lnTo>
                  <a:lnTo>
                    <a:pt x="5219" y="539"/>
                  </a:lnTo>
                  <a:lnTo>
                    <a:pt x="5118" y="34"/>
                  </a:lnTo>
                  <a:lnTo>
                    <a:pt x="508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2"/>
            <p:cNvSpPr/>
            <p:nvPr/>
          </p:nvSpPr>
          <p:spPr>
            <a:xfrm>
              <a:off x="1778125" y="4997925"/>
              <a:ext cx="69875" cy="111975"/>
            </a:xfrm>
            <a:custGeom>
              <a:avLst/>
              <a:gdLst/>
              <a:ahLst/>
              <a:cxnLst/>
              <a:rect l="l" t="t" r="r" b="b"/>
              <a:pathLst>
                <a:path w="2795" h="4479" extrusionOk="0">
                  <a:moveTo>
                    <a:pt x="2054" y="169"/>
                  </a:moveTo>
                  <a:lnTo>
                    <a:pt x="2020" y="405"/>
                  </a:lnTo>
                  <a:lnTo>
                    <a:pt x="2054" y="641"/>
                  </a:lnTo>
                  <a:lnTo>
                    <a:pt x="2121" y="1112"/>
                  </a:lnTo>
                  <a:lnTo>
                    <a:pt x="2222" y="1617"/>
                  </a:lnTo>
                  <a:lnTo>
                    <a:pt x="2290" y="2088"/>
                  </a:lnTo>
                  <a:lnTo>
                    <a:pt x="2424" y="3132"/>
                  </a:lnTo>
                  <a:lnTo>
                    <a:pt x="2525" y="4142"/>
                  </a:lnTo>
                  <a:lnTo>
                    <a:pt x="1953" y="4209"/>
                  </a:lnTo>
                  <a:lnTo>
                    <a:pt x="1650" y="4243"/>
                  </a:lnTo>
                  <a:lnTo>
                    <a:pt x="1515" y="4277"/>
                  </a:lnTo>
                  <a:lnTo>
                    <a:pt x="1347" y="4310"/>
                  </a:lnTo>
                  <a:lnTo>
                    <a:pt x="1313" y="3772"/>
                  </a:lnTo>
                  <a:lnTo>
                    <a:pt x="1212" y="3233"/>
                  </a:lnTo>
                  <a:lnTo>
                    <a:pt x="1010" y="2189"/>
                  </a:lnTo>
                  <a:lnTo>
                    <a:pt x="1044" y="2122"/>
                  </a:lnTo>
                  <a:lnTo>
                    <a:pt x="1010" y="2055"/>
                  </a:lnTo>
                  <a:lnTo>
                    <a:pt x="977" y="2021"/>
                  </a:lnTo>
                  <a:lnTo>
                    <a:pt x="909" y="2021"/>
                  </a:lnTo>
                  <a:lnTo>
                    <a:pt x="472" y="2189"/>
                  </a:lnTo>
                  <a:lnTo>
                    <a:pt x="404" y="1718"/>
                  </a:lnTo>
                  <a:lnTo>
                    <a:pt x="303" y="1247"/>
                  </a:lnTo>
                  <a:lnTo>
                    <a:pt x="236" y="843"/>
                  </a:lnTo>
                  <a:lnTo>
                    <a:pt x="202" y="641"/>
                  </a:lnTo>
                  <a:lnTo>
                    <a:pt x="135" y="439"/>
                  </a:lnTo>
                  <a:lnTo>
                    <a:pt x="606" y="405"/>
                  </a:lnTo>
                  <a:lnTo>
                    <a:pt x="1111" y="338"/>
                  </a:lnTo>
                  <a:lnTo>
                    <a:pt x="2054" y="169"/>
                  </a:lnTo>
                  <a:close/>
                  <a:moveTo>
                    <a:pt x="2020" y="1"/>
                  </a:moveTo>
                  <a:lnTo>
                    <a:pt x="1078" y="136"/>
                  </a:lnTo>
                  <a:lnTo>
                    <a:pt x="606" y="203"/>
                  </a:lnTo>
                  <a:lnTo>
                    <a:pt x="135" y="338"/>
                  </a:lnTo>
                  <a:lnTo>
                    <a:pt x="101" y="371"/>
                  </a:lnTo>
                  <a:lnTo>
                    <a:pt x="68" y="371"/>
                  </a:lnTo>
                  <a:lnTo>
                    <a:pt x="34" y="405"/>
                  </a:lnTo>
                  <a:lnTo>
                    <a:pt x="0" y="607"/>
                  </a:lnTo>
                  <a:lnTo>
                    <a:pt x="0" y="843"/>
                  </a:lnTo>
                  <a:lnTo>
                    <a:pt x="68" y="1280"/>
                  </a:lnTo>
                  <a:lnTo>
                    <a:pt x="169" y="1785"/>
                  </a:lnTo>
                  <a:lnTo>
                    <a:pt x="236" y="2055"/>
                  </a:lnTo>
                  <a:lnTo>
                    <a:pt x="303" y="2290"/>
                  </a:lnTo>
                  <a:lnTo>
                    <a:pt x="337" y="2324"/>
                  </a:lnTo>
                  <a:lnTo>
                    <a:pt x="371" y="2358"/>
                  </a:lnTo>
                  <a:lnTo>
                    <a:pt x="438" y="2324"/>
                  </a:lnTo>
                  <a:lnTo>
                    <a:pt x="472" y="2324"/>
                  </a:lnTo>
                  <a:lnTo>
                    <a:pt x="876" y="2223"/>
                  </a:lnTo>
                  <a:lnTo>
                    <a:pt x="1010" y="3334"/>
                  </a:lnTo>
                  <a:lnTo>
                    <a:pt x="1111" y="3906"/>
                  </a:lnTo>
                  <a:lnTo>
                    <a:pt x="1246" y="4445"/>
                  </a:lnTo>
                  <a:lnTo>
                    <a:pt x="1280" y="4479"/>
                  </a:lnTo>
                  <a:lnTo>
                    <a:pt x="1347" y="4479"/>
                  </a:lnTo>
                  <a:lnTo>
                    <a:pt x="1381" y="4411"/>
                  </a:lnTo>
                  <a:lnTo>
                    <a:pt x="1482" y="4445"/>
                  </a:lnTo>
                  <a:lnTo>
                    <a:pt x="1616" y="4445"/>
                  </a:lnTo>
                  <a:lnTo>
                    <a:pt x="1886" y="4411"/>
                  </a:lnTo>
                  <a:lnTo>
                    <a:pt x="2559" y="4344"/>
                  </a:lnTo>
                  <a:lnTo>
                    <a:pt x="2626" y="4344"/>
                  </a:lnTo>
                  <a:lnTo>
                    <a:pt x="2694" y="4310"/>
                  </a:lnTo>
                  <a:lnTo>
                    <a:pt x="2761" y="4277"/>
                  </a:lnTo>
                  <a:lnTo>
                    <a:pt x="2795" y="4209"/>
                  </a:lnTo>
                  <a:lnTo>
                    <a:pt x="2761" y="4176"/>
                  </a:lnTo>
                  <a:lnTo>
                    <a:pt x="2694" y="4142"/>
                  </a:lnTo>
                  <a:lnTo>
                    <a:pt x="2593" y="3098"/>
                  </a:lnTo>
                  <a:lnTo>
                    <a:pt x="2458" y="2055"/>
                  </a:lnTo>
                  <a:lnTo>
                    <a:pt x="2357" y="1078"/>
                  </a:lnTo>
                  <a:lnTo>
                    <a:pt x="2256" y="573"/>
                  </a:lnTo>
                  <a:lnTo>
                    <a:pt x="2189" y="338"/>
                  </a:lnTo>
                  <a:lnTo>
                    <a:pt x="2088" y="136"/>
                  </a:lnTo>
                  <a:lnTo>
                    <a:pt x="2121" y="68"/>
                  </a:lnTo>
                  <a:lnTo>
                    <a:pt x="2088" y="35"/>
                  </a:lnTo>
                  <a:lnTo>
                    <a:pt x="205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2"/>
            <p:cNvSpPr/>
            <p:nvPr/>
          </p:nvSpPr>
          <p:spPr>
            <a:xfrm>
              <a:off x="981025" y="5233600"/>
              <a:ext cx="74950" cy="60650"/>
            </a:xfrm>
            <a:custGeom>
              <a:avLst/>
              <a:gdLst/>
              <a:ahLst/>
              <a:cxnLst/>
              <a:rect l="l" t="t" r="r" b="b"/>
              <a:pathLst>
                <a:path w="2998" h="2426" extrusionOk="0">
                  <a:moveTo>
                    <a:pt x="2526" y="371"/>
                  </a:moveTo>
                  <a:lnTo>
                    <a:pt x="2526" y="775"/>
                  </a:lnTo>
                  <a:lnTo>
                    <a:pt x="2593" y="1179"/>
                  </a:lnTo>
                  <a:lnTo>
                    <a:pt x="2762" y="1954"/>
                  </a:lnTo>
                  <a:lnTo>
                    <a:pt x="1617" y="2189"/>
                  </a:lnTo>
                  <a:lnTo>
                    <a:pt x="977" y="2257"/>
                  </a:lnTo>
                  <a:lnTo>
                    <a:pt x="573" y="2257"/>
                  </a:lnTo>
                  <a:lnTo>
                    <a:pt x="506" y="1785"/>
                  </a:lnTo>
                  <a:lnTo>
                    <a:pt x="405" y="1314"/>
                  </a:lnTo>
                  <a:lnTo>
                    <a:pt x="337" y="944"/>
                  </a:lnTo>
                  <a:lnTo>
                    <a:pt x="236" y="573"/>
                  </a:lnTo>
                  <a:lnTo>
                    <a:pt x="708" y="540"/>
                  </a:lnTo>
                  <a:lnTo>
                    <a:pt x="1179" y="472"/>
                  </a:lnTo>
                  <a:lnTo>
                    <a:pt x="1852" y="405"/>
                  </a:lnTo>
                  <a:lnTo>
                    <a:pt x="2526" y="371"/>
                  </a:lnTo>
                  <a:close/>
                  <a:moveTo>
                    <a:pt x="2627" y="1"/>
                  </a:moveTo>
                  <a:lnTo>
                    <a:pt x="2593" y="35"/>
                  </a:lnTo>
                  <a:lnTo>
                    <a:pt x="2560" y="68"/>
                  </a:lnTo>
                  <a:lnTo>
                    <a:pt x="2560" y="203"/>
                  </a:lnTo>
                  <a:lnTo>
                    <a:pt x="1953" y="203"/>
                  </a:lnTo>
                  <a:lnTo>
                    <a:pt x="1347" y="270"/>
                  </a:lnTo>
                  <a:lnTo>
                    <a:pt x="775" y="338"/>
                  </a:lnTo>
                  <a:lnTo>
                    <a:pt x="472" y="371"/>
                  </a:lnTo>
                  <a:lnTo>
                    <a:pt x="203" y="439"/>
                  </a:lnTo>
                  <a:lnTo>
                    <a:pt x="169" y="405"/>
                  </a:lnTo>
                  <a:lnTo>
                    <a:pt x="135" y="371"/>
                  </a:lnTo>
                  <a:lnTo>
                    <a:pt x="102" y="371"/>
                  </a:lnTo>
                  <a:lnTo>
                    <a:pt x="34" y="405"/>
                  </a:lnTo>
                  <a:lnTo>
                    <a:pt x="34" y="472"/>
                  </a:lnTo>
                  <a:lnTo>
                    <a:pt x="34" y="506"/>
                  </a:lnTo>
                  <a:lnTo>
                    <a:pt x="1" y="506"/>
                  </a:lnTo>
                  <a:lnTo>
                    <a:pt x="1" y="540"/>
                  </a:lnTo>
                  <a:lnTo>
                    <a:pt x="1" y="573"/>
                  </a:lnTo>
                  <a:lnTo>
                    <a:pt x="34" y="573"/>
                  </a:lnTo>
                  <a:lnTo>
                    <a:pt x="102" y="1011"/>
                  </a:lnTo>
                  <a:lnTo>
                    <a:pt x="203" y="1482"/>
                  </a:lnTo>
                  <a:lnTo>
                    <a:pt x="304" y="1920"/>
                  </a:lnTo>
                  <a:lnTo>
                    <a:pt x="337" y="2156"/>
                  </a:lnTo>
                  <a:lnTo>
                    <a:pt x="438" y="2358"/>
                  </a:lnTo>
                  <a:lnTo>
                    <a:pt x="438" y="2391"/>
                  </a:lnTo>
                  <a:lnTo>
                    <a:pt x="472" y="2425"/>
                  </a:lnTo>
                  <a:lnTo>
                    <a:pt x="539" y="2391"/>
                  </a:lnTo>
                  <a:lnTo>
                    <a:pt x="1145" y="2425"/>
                  </a:lnTo>
                  <a:lnTo>
                    <a:pt x="1718" y="2391"/>
                  </a:lnTo>
                  <a:lnTo>
                    <a:pt x="2290" y="2290"/>
                  </a:lnTo>
                  <a:lnTo>
                    <a:pt x="2863" y="2122"/>
                  </a:lnTo>
                  <a:lnTo>
                    <a:pt x="2896" y="2122"/>
                  </a:lnTo>
                  <a:lnTo>
                    <a:pt x="2964" y="2088"/>
                  </a:lnTo>
                  <a:lnTo>
                    <a:pt x="2997" y="2055"/>
                  </a:lnTo>
                  <a:lnTo>
                    <a:pt x="2997" y="1987"/>
                  </a:lnTo>
                  <a:lnTo>
                    <a:pt x="2896" y="1482"/>
                  </a:lnTo>
                  <a:lnTo>
                    <a:pt x="2795" y="944"/>
                  </a:lnTo>
                  <a:lnTo>
                    <a:pt x="2762" y="506"/>
                  </a:lnTo>
                  <a:lnTo>
                    <a:pt x="2728" y="270"/>
                  </a:lnTo>
                  <a:lnTo>
                    <a:pt x="2694" y="35"/>
                  </a:lnTo>
                  <a:lnTo>
                    <a:pt x="266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2"/>
            <p:cNvSpPr/>
            <p:nvPr/>
          </p:nvSpPr>
          <p:spPr>
            <a:xfrm>
              <a:off x="837100" y="3663850"/>
              <a:ext cx="44625" cy="40425"/>
            </a:xfrm>
            <a:custGeom>
              <a:avLst/>
              <a:gdLst/>
              <a:ahLst/>
              <a:cxnLst/>
              <a:rect l="l" t="t" r="r" b="b"/>
              <a:pathLst>
                <a:path w="1785" h="1617" extrusionOk="0">
                  <a:moveTo>
                    <a:pt x="1011" y="0"/>
                  </a:moveTo>
                  <a:lnTo>
                    <a:pt x="842" y="67"/>
                  </a:lnTo>
                  <a:lnTo>
                    <a:pt x="573" y="236"/>
                  </a:lnTo>
                  <a:lnTo>
                    <a:pt x="405" y="370"/>
                  </a:lnTo>
                  <a:lnTo>
                    <a:pt x="304" y="471"/>
                  </a:lnTo>
                  <a:lnTo>
                    <a:pt x="169" y="640"/>
                  </a:lnTo>
                  <a:lnTo>
                    <a:pt x="102" y="808"/>
                  </a:lnTo>
                  <a:lnTo>
                    <a:pt x="34" y="976"/>
                  </a:lnTo>
                  <a:lnTo>
                    <a:pt x="0" y="1145"/>
                  </a:lnTo>
                  <a:lnTo>
                    <a:pt x="0" y="1313"/>
                  </a:lnTo>
                  <a:lnTo>
                    <a:pt x="34" y="1515"/>
                  </a:lnTo>
                  <a:lnTo>
                    <a:pt x="68" y="1549"/>
                  </a:lnTo>
                  <a:lnTo>
                    <a:pt x="102" y="1582"/>
                  </a:lnTo>
                  <a:lnTo>
                    <a:pt x="236" y="1616"/>
                  </a:lnTo>
                  <a:lnTo>
                    <a:pt x="337" y="1582"/>
                  </a:lnTo>
                  <a:lnTo>
                    <a:pt x="371" y="1515"/>
                  </a:lnTo>
                  <a:lnTo>
                    <a:pt x="371" y="1448"/>
                  </a:lnTo>
                  <a:lnTo>
                    <a:pt x="405" y="1178"/>
                  </a:lnTo>
                  <a:lnTo>
                    <a:pt x="472" y="909"/>
                  </a:lnTo>
                  <a:lnTo>
                    <a:pt x="607" y="707"/>
                  </a:lnTo>
                  <a:lnTo>
                    <a:pt x="809" y="505"/>
                  </a:lnTo>
                  <a:lnTo>
                    <a:pt x="1044" y="370"/>
                  </a:lnTo>
                  <a:lnTo>
                    <a:pt x="1314" y="370"/>
                  </a:lnTo>
                  <a:lnTo>
                    <a:pt x="1482" y="438"/>
                  </a:lnTo>
                  <a:lnTo>
                    <a:pt x="1684" y="471"/>
                  </a:lnTo>
                  <a:lnTo>
                    <a:pt x="1751" y="438"/>
                  </a:lnTo>
                  <a:lnTo>
                    <a:pt x="1785" y="370"/>
                  </a:lnTo>
                  <a:lnTo>
                    <a:pt x="1785" y="269"/>
                  </a:lnTo>
                  <a:lnTo>
                    <a:pt x="1751" y="202"/>
                  </a:lnTo>
                  <a:lnTo>
                    <a:pt x="1482" y="67"/>
                  </a:lnTo>
                  <a:lnTo>
                    <a:pt x="134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2"/>
            <p:cNvSpPr/>
            <p:nvPr/>
          </p:nvSpPr>
          <p:spPr>
            <a:xfrm>
              <a:off x="862350" y="3691625"/>
              <a:ext cx="13500" cy="13475"/>
            </a:xfrm>
            <a:custGeom>
              <a:avLst/>
              <a:gdLst/>
              <a:ahLst/>
              <a:cxnLst/>
              <a:rect l="l" t="t" r="r" b="b"/>
              <a:pathLst>
                <a:path w="540" h="539" extrusionOk="0">
                  <a:moveTo>
                    <a:pt x="304" y="0"/>
                  </a:moveTo>
                  <a:lnTo>
                    <a:pt x="169" y="34"/>
                  </a:lnTo>
                  <a:lnTo>
                    <a:pt x="102" y="67"/>
                  </a:lnTo>
                  <a:lnTo>
                    <a:pt x="68" y="135"/>
                  </a:lnTo>
                  <a:lnTo>
                    <a:pt x="34" y="202"/>
                  </a:lnTo>
                  <a:lnTo>
                    <a:pt x="1" y="337"/>
                  </a:lnTo>
                  <a:lnTo>
                    <a:pt x="34" y="438"/>
                  </a:lnTo>
                  <a:lnTo>
                    <a:pt x="68" y="471"/>
                  </a:lnTo>
                  <a:lnTo>
                    <a:pt x="135" y="539"/>
                  </a:lnTo>
                  <a:lnTo>
                    <a:pt x="236" y="539"/>
                  </a:lnTo>
                  <a:lnTo>
                    <a:pt x="371" y="505"/>
                  </a:lnTo>
                  <a:lnTo>
                    <a:pt x="506" y="404"/>
                  </a:lnTo>
                  <a:lnTo>
                    <a:pt x="539" y="269"/>
                  </a:lnTo>
                  <a:lnTo>
                    <a:pt x="539" y="202"/>
                  </a:lnTo>
                  <a:lnTo>
                    <a:pt x="506" y="135"/>
                  </a:lnTo>
                  <a:lnTo>
                    <a:pt x="472" y="67"/>
                  </a:lnTo>
                  <a:lnTo>
                    <a:pt x="405" y="34"/>
                  </a:lnTo>
                  <a:lnTo>
                    <a:pt x="30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2"/>
            <p:cNvSpPr/>
            <p:nvPr/>
          </p:nvSpPr>
          <p:spPr>
            <a:xfrm>
              <a:off x="950725" y="5023175"/>
              <a:ext cx="58950" cy="38750"/>
            </a:xfrm>
            <a:custGeom>
              <a:avLst/>
              <a:gdLst/>
              <a:ahLst/>
              <a:cxnLst/>
              <a:rect l="l" t="t" r="r" b="b"/>
              <a:pathLst>
                <a:path w="2358" h="1550" extrusionOk="0">
                  <a:moveTo>
                    <a:pt x="2054" y="169"/>
                  </a:moveTo>
                  <a:lnTo>
                    <a:pt x="2054" y="270"/>
                  </a:lnTo>
                  <a:lnTo>
                    <a:pt x="2054" y="405"/>
                  </a:lnTo>
                  <a:lnTo>
                    <a:pt x="2088" y="607"/>
                  </a:lnTo>
                  <a:lnTo>
                    <a:pt x="2122" y="876"/>
                  </a:lnTo>
                  <a:lnTo>
                    <a:pt x="2155" y="1112"/>
                  </a:lnTo>
                  <a:lnTo>
                    <a:pt x="1213" y="1247"/>
                  </a:lnTo>
                  <a:lnTo>
                    <a:pt x="708" y="1348"/>
                  </a:lnTo>
                  <a:lnTo>
                    <a:pt x="236" y="1449"/>
                  </a:lnTo>
                  <a:lnTo>
                    <a:pt x="236" y="1449"/>
                  </a:lnTo>
                  <a:lnTo>
                    <a:pt x="270" y="1314"/>
                  </a:lnTo>
                  <a:lnTo>
                    <a:pt x="236" y="1146"/>
                  </a:lnTo>
                  <a:lnTo>
                    <a:pt x="203" y="843"/>
                  </a:lnTo>
                  <a:lnTo>
                    <a:pt x="169" y="607"/>
                  </a:lnTo>
                  <a:lnTo>
                    <a:pt x="135" y="405"/>
                  </a:lnTo>
                  <a:lnTo>
                    <a:pt x="438" y="405"/>
                  </a:lnTo>
                  <a:lnTo>
                    <a:pt x="775" y="338"/>
                  </a:lnTo>
                  <a:lnTo>
                    <a:pt x="1381" y="270"/>
                  </a:lnTo>
                  <a:lnTo>
                    <a:pt x="1650" y="203"/>
                  </a:lnTo>
                  <a:lnTo>
                    <a:pt x="1819" y="169"/>
                  </a:lnTo>
                  <a:lnTo>
                    <a:pt x="1953" y="169"/>
                  </a:lnTo>
                  <a:lnTo>
                    <a:pt x="1987" y="203"/>
                  </a:lnTo>
                  <a:lnTo>
                    <a:pt x="2054" y="169"/>
                  </a:lnTo>
                  <a:close/>
                  <a:moveTo>
                    <a:pt x="1785" y="1"/>
                  </a:moveTo>
                  <a:lnTo>
                    <a:pt x="1549" y="35"/>
                  </a:lnTo>
                  <a:lnTo>
                    <a:pt x="1044" y="136"/>
                  </a:lnTo>
                  <a:lnTo>
                    <a:pt x="573" y="203"/>
                  </a:lnTo>
                  <a:lnTo>
                    <a:pt x="304" y="237"/>
                  </a:lnTo>
                  <a:lnTo>
                    <a:pt x="102" y="304"/>
                  </a:lnTo>
                  <a:lnTo>
                    <a:pt x="68" y="304"/>
                  </a:lnTo>
                  <a:lnTo>
                    <a:pt x="68" y="338"/>
                  </a:lnTo>
                  <a:lnTo>
                    <a:pt x="1" y="371"/>
                  </a:lnTo>
                  <a:lnTo>
                    <a:pt x="34" y="371"/>
                  </a:lnTo>
                  <a:lnTo>
                    <a:pt x="34" y="506"/>
                  </a:lnTo>
                  <a:lnTo>
                    <a:pt x="34" y="607"/>
                  </a:lnTo>
                  <a:lnTo>
                    <a:pt x="68" y="843"/>
                  </a:lnTo>
                  <a:lnTo>
                    <a:pt x="68" y="1179"/>
                  </a:lnTo>
                  <a:lnTo>
                    <a:pt x="102" y="1348"/>
                  </a:lnTo>
                  <a:lnTo>
                    <a:pt x="169" y="1482"/>
                  </a:lnTo>
                  <a:lnTo>
                    <a:pt x="203" y="1516"/>
                  </a:lnTo>
                  <a:lnTo>
                    <a:pt x="203" y="1550"/>
                  </a:lnTo>
                  <a:lnTo>
                    <a:pt x="236" y="1550"/>
                  </a:lnTo>
                  <a:lnTo>
                    <a:pt x="741" y="1516"/>
                  </a:lnTo>
                  <a:lnTo>
                    <a:pt x="1246" y="1449"/>
                  </a:lnTo>
                  <a:lnTo>
                    <a:pt x="2256" y="1247"/>
                  </a:lnTo>
                  <a:lnTo>
                    <a:pt x="2290" y="1280"/>
                  </a:lnTo>
                  <a:lnTo>
                    <a:pt x="2290" y="1247"/>
                  </a:lnTo>
                  <a:lnTo>
                    <a:pt x="2357" y="1213"/>
                  </a:lnTo>
                  <a:lnTo>
                    <a:pt x="2357" y="1179"/>
                  </a:lnTo>
                  <a:lnTo>
                    <a:pt x="2357" y="1112"/>
                  </a:lnTo>
                  <a:lnTo>
                    <a:pt x="2324" y="1078"/>
                  </a:lnTo>
                  <a:lnTo>
                    <a:pt x="2290" y="843"/>
                  </a:lnTo>
                  <a:lnTo>
                    <a:pt x="2223" y="607"/>
                  </a:lnTo>
                  <a:lnTo>
                    <a:pt x="2189" y="304"/>
                  </a:lnTo>
                  <a:lnTo>
                    <a:pt x="2155" y="169"/>
                  </a:lnTo>
                  <a:lnTo>
                    <a:pt x="2088" y="68"/>
                  </a:lnTo>
                  <a:lnTo>
                    <a:pt x="2021" y="35"/>
                  </a:lnTo>
                  <a:lnTo>
                    <a:pt x="178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2"/>
            <p:cNvSpPr/>
            <p:nvPr/>
          </p:nvSpPr>
          <p:spPr>
            <a:xfrm>
              <a:off x="630050" y="3368400"/>
              <a:ext cx="233175" cy="212975"/>
            </a:xfrm>
            <a:custGeom>
              <a:avLst/>
              <a:gdLst/>
              <a:ahLst/>
              <a:cxnLst/>
              <a:rect l="l" t="t" r="r" b="b"/>
              <a:pathLst>
                <a:path w="9327" h="8519" extrusionOk="0">
                  <a:moveTo>
                    <a:pt x="1818" y="68"/>
                  </a:moveTo>
                  <a:lnTo>
                    <a:pt x="2189" y="236"/>
                  </a:lnTo>
                  <a:lnTo>
                    <a:pt x="2593" y="371"/>
                  </a:lnTo>
                  <a:lnTo>
                    <a:pt x="2997" y="506"/>
                  </a:lnTo>
                  <a:lnTo>
                    <a:pt x="3401" y="607"/>
                  </a:lnTo>
                  <a:lnTo>
                    <a:pt x="4242" y="741"/>
                  </a:lnTo>
                  <a:lnTo>
                    <a:pt x="5050" y="876"/>
                  </a:lnTo>
                  <a:lnTo>
                    <a:pt x="6969" y="1213"/>
                  </a:lnTo>
                  <a:lnTo>
                    <a:pt x="7912" y="1415"/>
                  </a:lnTo>
                  <a:lnTo>
                    <a:pt x="8855" y="1650"/>
                  </a:lnTo>
                  <a:lnTo>
                    <a:pt x="8821" y="1819"/>
                  </a:lnTo>
                  <a:lnTo>
                    <a:pt x="8754" y="2088"/>
                  </a:lnTo>
                  <a:lnTo>
                    <a:pt x="4545" y="1246"/>
                  </a:lnTo>
                  <a:lnTo>
                    <a:pt x="2189" y="809"/>
                  </a:lnTo>
                  <a:lnTo>
                    <a:pt x="1953" y="741"/>
                  </a:lnTo>
                  <a:lnTo>
                    <a:pt x="1751" y="674"/>
                  </a:lnTo>
                  <a:lnTo>
                    <a:pt x="1785" y="539"/>
                  </a:lnTo>
                  <a:lnTo>
                    <a:pt x="1785" y="405"/>
                  </a:lnTo>
                  <a:lnTo>
                    <a:pt x="1818" y="236"/>
                  </a:lnTo>
                  <a:lnTo>
                    <a:pt x="1818" y="68"/>
                  </a:lnTo>
                  <a:close/>
                  <a:moveTo>
                    <a:pt x="1381" y="2223"/>
                  </a:moveTo>
                  <a:lnTo>
                    <a:pt x="2256" y="2458"/>
                  </a:lnTo>
                  <a:lnTo>
                    <a:pt x="3131" y="2660"/>
                  </a:lnTo>
                  <a:lnTo>
                    <a:pt x="4882" y="2997"/>
                  </a:lnTo>
                  <a:lnTo>
                    <a:pt x="6666" y="3367"/>
                  </a:lnTo>
                  <a:lnTo>
                    <a:pt x="8451" y="3738"/>
                  </a:lnTo>
                  <a:lnTo>
                    <a:pt x="8417" y="3906"/>
                  </a:lnTo>
                  <a:lnTo>
                    <a:pt x="8316" y="4344"/>
                  </a:lnTo>
                  <a:lnTo>
                    <a:pt x="6498" y="4074"/>
                  </a:lnTo>
                  <a:lnTo>
                    <a:pt x="4680" y="3738"/>
                  </a:lnTo>
                  <a:lnTo>
                    <a:pt x="3838" y="3536"/>
                  </a:lnTo>
                  <a:lnTo>
                    <a:pt x="2963" y="3300"/>
                  </a:lnTo>
                  <a:lnTo>
                    <a:pt x="2121" y="3064"/>
                  </a:lnTo>
                  <a:lnTo>
                    <a:pt x="1684" y="2997"/>
                  </a:lnTo>
                  <a:lnTo>
                    <a:pt x="1280" y="2930"/>
                  </a:lnTo>
                  <a:lnTo>
                    <a:pt x="1313" y="2728"/>
                  </a:lnTo>
                  <a:lnTo>
                    <a:pt x="1313" y="2559"/>
                  </a:lnTo>
                  <a:lnTo>
                    <a:pt x="1381" y="2223"/>
                  </a:lnTo>
                  <a:close/>
                  <a:moveTo>
                    <a:pt x="1347" y="3098"/>
                  </a:moveTo>
                  <a:lnTo>
                    <a:pt x="1717" y="3233"/>
                  </a:lnTo>
                  <a:lnTo>
                    <a:pt x="2121" y="3367"/>
                  </a:lnTo>
                  <a:lnTo>
                    <a:pt x="2963" y="3603"/>
                  </a:lnTo>
                  <a:lnTo>
                    <a:pt x="4613" y="3940"/>
                  </a:lnTo>
                  <a:lnTo>
                    <a:pt x="5522" y="4142"/>
                  </a:lnTo>
                  <a:lnTo>
                    <a:pt x="6431" y="4276"/>
                  </a:lnTo>
                  <a:lnTo>
                    <a:pt x="8249" y="4579"/>
                  </a:lnTo>
                  <a:lnTo>
                    <a:pt x="8114" y="4882"/>
                  </a:lnTo>
                  <a:lnTo>
                    <a:pt x="8047" y="5219"/>
                  </a:lnTo>
                  <a:lnTo>
                    <a:pt x="7946" y="5892"/>
                  </a:lnTo>
                  <a:lnTo>
                    <a:pt x="6128" y="5623"/>
                  </a:lnTo>
                  <a:lnTo>
                    <a:pt x="4310" y="5320"/>
                  </a:lnTo>
                  <a:lnTo>
                    <a:pt x="3502" y="5152"/>
                  </a:lnTo>
                  <a:lnTo>
                    <a:pt x="2660" y="4950"/>
                  </a:lnTo>
                  <a:lnTo>
                    <a:pt x="1852" y="4748"/>
                  </a:lnTo>
                  <a:lnTo>
                    <a:pt x="1448" y="4680"/>
                  </a:lnTo>
                  <a:lnTo>
                    <a:pt x="1010" y="4647"/>
                  </a:lnTo>
                  <a:lnTo>
                    <a:pt x="1111" y="4445"/>
                  </a:lnTo>
                  <a:lnTo>
                    <a:pt x="1145" y="4243"/>
                  </a:lnTo>
                  <a:lnTo>
                    <a:pt x="1212" y="3805"/>
                  </a:lnTo>
                  <a:lnTo>
                    <a:pt x="1347" y="3098"/>
                  </a:lnTo>
                  <a:close/>
                  <a:moveTo>
                    <a:pt x="1785" y="1"/>
                  </a:moveTo>
                  <a:lnTo>
                    <a:pt x="1751" y="34"/>
                  </a:lnTo>
                  <a:lnTo>
                    <a:pt x="1751" y="68"/>
                  </a:lnTo>
                  <a:lnTo>
                    <a:pt x="1684" y="236"/>
                  </a:lnTo>
                  <a:lnTo>
                    <a:pt x="1616" y="405"/>
                  </a:lnTo>
                  <a:lnTo>
                    <a:pt x="1583" y="539"/>
                  </a:lnTo>
                  <a:lnTo>
                    <a:pt x="1583" y="708"/>
                  </a:lnTo>
                  <a:lnTo>
                    <a:pt x="1448" y="741"/>
                  </a:lnTo>
                  <a:lnTo>
                    <a:pt x="1347" y="842"/>
                  </a:lnTo>
                  <a:lnTo>
                    <a:pt x="1347" y="876"/>
                  </a:lnTo>
                  <a:lnTo>
                    <a:pt x="1818" y="876"/>
                  </a:lnTo>
                  <a:lnTo>
                    <a:pt x="2290" y="977"/>
                  </a:lnTo>
                  <a:lnTo>
                    <a:pt x="2761" y="1112"/>
                  </a:lnTo>
                  <a:lnTo>
                    <a:pt x="3199" y="1213"/>
                  </a:lnTo>
                  <a:lnTo>
                    <a:pt x="5286" y="1617"/>
                  </a:lnTo>
                  <a:lnTo>
                    <a:pt x="9192" y="2391"/>
                  </a:lnTo>
                  <a:lnTo>
                    <a:pt x="9057" y="2660"/>
                  </a:lnTo>
                  <a:lnTo>
                    <a:pt x="8922" y="2963"/>
                  </a:lnTo>
                  <a:lnTo>
                    <a:pt x="8855" y="3266"/>
                  </a:lnTo>
                  <a:lnTo>
                    <a:pt x="8821" y="3569"/>
                  </a:lnTo>
                  <a:lnTo>
                    <a:pt x="4949" y="2761"/>
                  </a:lnTo>
                  <a:lnTo>
                    <a:pt x="3973" y="2526"/>
                  </a:lnTo>
                  <a:lnTo>
                    <a:pt x="3030" y="2290"/>
                  </a:lnTo>
                  <a:lnTo>
                    <a:pt x="2054" y="2122"/>
                  </a:lnTo>
                  <a:lnTo>
                    <a:pt x="1549" y="2021"/>
                  </a:lnTo>
                  <a:lnTo>
                    <a:pt x="1078" y="1987"/>
                  </a:lnTo>
                  <a:lnTo>
                    <a:pt x="1145" y="1751"/>
                  </a:lnTo>
                  <a:lnTo>
                    <a:pt x="1212" y="1549"/>
                  </a:lnTo>
                  <a:lnTo>
                    <a:pt x="1313" y="1145"/>
                  </a:lnTo>
                  <a:lnTo>
                    <a:pt x="1313" y="943"/>
                  </a:lnTo>
                  <a:lnTo>
                    <a:pt x="1313" y="741"/>
                  </a:lnTo>
                  <a:lnTo>
                    <a:pt x="1313" y="708"/>
                  </a:lnTo>
                  <a:lnTo>
                    <a:pt x="1212" y="708"/>
                  </a:lnTo>
                  <a:lnTo>
                    <a:pt x="1145" y="876"/>
                  </a:lnTo>
                  <a:lnTo>
                    <a:pt x="1078" y="1044"/>
                  </a:lnTo>
                  <a:lnTo>
                    <a:pt x="977" y="1381"/>
                  </a:lnTo>
                  <a:lnTo>
                    <a:pt x="876" y="1718"/>
                  </a:lnTo>
                  <a:lnTo>
                    <a:pt x="842" y="1920"/>
                  </a:lnTo>
                  <a:lnTo>
                    <a:pt x="842" y="2088"/>
                  </a:lnTo>
                  <a:lnTo>
                    <a:pt x="876" y="2122"/>
                  </a:lnTo>
                  <a:lnTo>
                    <a:pt x="977" y="2122"/>
                  </a:lnTo>
                  <a:lnTo>
                    <a:pt x="1010" y="2088"/>
                  </a:lnTo>
                  <a:lnTo>
                    <a:pt x="1246" y="2189"/>
                  </a:lnTo>
                  <a:lnTo>
                    <a:pt x="1145" y="2357"/>
                  </a:lnTo>
                  <a:lnTo>
                    <a:pt x="1078" y="2559"/>
                  </a:lnTo>
                  <a:lnTo>
                    <a:pt x="1078" y="2761"/>
                  </a:lnTo>
                  <a:lnTo>
                    <a:pt x="1078" y="2963"/>
                  </a:lnTo>
                  <a:lnTo>
                    <a:pt x="1111" y="2997"/>
                  </a:lnTo>
                  <a:lnTo>
                    <a:pt x="1145" y="2997"/>
                  </a:lnTo>
                  <a:lnTo>
                    <a:pt x="1212" y="3031"/>
                  </a:lnTo>
                  <a:lnTo>
                    <a:pt x="1145" y="3132"/>
                  </a:lnTo>
                  <a:lnTo>
                    <a:pt x="1111" y="3266"/>
                  </a:lnTo>
                  <a:lnTo>
                    <a:pt x="1044" y="3502"/>
                  </a:lnTo>
                  <a:lnTo>
                    <a:pt x="943" y="4074"/>
                  </a:lnTo>
                  <a:lnTo>
                    <a:pt x="909" y="4344"/>
                  </a:lnTo>
                  <a:lnTo>
                    <a:pt x="909" y="4647"/>
                  </a:lnTo>
                  <a:lnTo>
                    <a:pt x="943" y="4680"/>
                  </a:lnTo>
                  <a:lnTo>
                    <a:pt x="943" y="4714"/>
                  </a:lnTo>
                  <a:lnTo>
                    <a:pt x="1280" y="4849"/>
                  </a:lnTo>
                  <a:lnTo>
                    <a:pt x="1212" y="4916"/>
                  </a:lnTo>
                  <a:lnTo>
                    <a:pt x="1179" y="5017"/>
                  </a:lnTo>
                  <a:lnTo>
                    <a:pt x="1111" y="5185"/>
                  </a:lnTo>
                  <a:lnTo>
                    <a:pt x="1010" y="5522"/>
                  </a:lnTo>
                  <a:lnTo>
                    <a:pt x="943" y="5892"/>
                  </a:lnTo>
                  <a:lnTo>
                    <a:pt x="674" y="5892"/>
                  </a:lnTo>
                  <a:lnTo>
                    <a:pt x="606" y="5926"/>
                  </a:lnTo>
                  <a:lnTo>
                    <a:pt x="539" y="6027"/>
                  </a:lnTo>
                  <a:lnTo>
                    <a:pt x="505" y="6162"/>
                  </a:lnTo>
                  <a:lnTo>
                    <a:pt x="472" y="6431"/>
                  </a:lnTo>
                  <a:lnTo>
                    <a:pt x="404" y="6397"/>
                  </a:lnTo>
                  <a:lnTo>
                    <a:pt x="337" y="6330"/>
                  </a:lnTo>
                  <a:lnTo>
                    <a:pt x="303" y="6296"/>
                  </a:lnTo>
                  <a:lnTo>
                    <a:pt x="270" y="6296"/>
                  </a:lnTo>
                  <a:lnTo>
                    <a:pt x="202" y="6330"/>
                  </a:lnTo>
                  <a:lnTo>
                    <a:pt x="101" y="6465"/>
                  </a:lnTo>
                  <a:lnTo>
                    <a:pt x="34" y="6633"/>
                  </a:lnTo>
                  <a:lnTo>
                    <a:pt x="0" y="6835"/>
                  </a:lnTo>
                  <a:lnTo>
                    <a:pt x="0" y="6902"/>
                  </a:lnTo>
                  <a:lnTo>
                    <a:pt x="67" y="6970"/>
                  </a:lnTo>
                  <a:lnTo>
                    <a:pt x="101" y="6970"/>
                  </a:lnTo>
                  <a:lnTo>
                    <a:pt x="168" y="6902"/>
                  </a:lnTo>
                  <a:lnTo>
                    <a:pt x="168" y="6835"/>
                  </a:lnTo>
                  <a:lnTo>
                    <a:pt x="202" y="6667"/>
                  </a:lnTo>
                  <a:lnTo>
                    <a:pt x="270" y="6532"/>
                  </a:lnTo>
                  <a:lnTo>
                    <a:pt x="404" y="6599"/>
                  </a:lnTo>
                  <a:lnTo>
                    <a:pt x="539" y="6633"/>
                  </a:lnTo>
                  <a:lnTo>
                    <a:pt x="606" y="6599"/>
                  </a:lnTo>
                  <a:lnTo>
                    <a:pt x="640" y="6566"/>
                  </a:lnTo>
                  <a:lnTo>
                    <a:pt x="741" y="6094"/>
                  </a:lnTo>
                  <a:lnTo>
                    <a:pt x="1111" y="6094"/>
                  </a:lnTo>
                  <a:lnTo>
                    <a:pt x="1515" y="6229"/>
                  </a:lnTo>
                  <a:lnTo>
                    <a:pt x="1919" y="6330"/>
                  </a:lnTo>
                  <a:lnTo>
                    <a:pt x="2727" y="6498"/>
                  </a:lnTo>
                  <a:lnTo>
                    <a:pt x="3569" y="6633"/>
                  </a:lnTo>
                  <a:lnTo>
                    <a:pt x="4377" y="6768"/>
                  </a:lnTo>
                  <a:lnTo>
                    <a:pt x="5892" y="7104"/>
                  </a:lnTo>
                  <a:lnTo>
                    <a:pt x="6330" y="7205"/>
                  </a:lnTo>
                  <a:lnTo>
                    <a:pt x="6599" y="7239"/>
                  </a:lnTo>
                  <a:lnTo>
                    <a:pt x="6835" y="7340"/>
                  </a:lnTo>
                  <a:lnTo>
                    <a:pt x="6868" y="7374"/>
                  </a:lnTo>
                  <a:lnTo>
                    <a:pt x="6902" y="7441"/>
                  </a:lnTo>
                  <a:lnTo>
                    <a:pt x="6969" y="7441"/>
                  </a:lnTo>
                  <a:lnTo>
                    <a:pt x="7037" y="7407"/>
                  </a:lnTo>
                  <a:lnTo>
                    <a:pt x="7104" y="7475"/>
                  </a:lnTo>
                  <a:lnTo>
                    <a:pt x="7171" y="7542"/>
                  </a:lnTo>
                  <a:lnTo>
                    <a:pt x="7205" y="7610"/>
                  </a:lnTo>
                  <a:lnTo>
                    <a:pt x="7171" y="7711"/>
                  </a:lnTo>
                  <a:lnTo>
                    <a:pt x="7171" y="7744"/>
                  </a:lnTo>
                  <a:lnTo>
                    <a:pt x="7205" y="7812"/>
                  </a:lnTo>
                  <a:lnTo>
                    <a:pt x="7272" y="7845"/>
                  </a:lnTo>
                  <a:lnTo>
                    <a:pt x="7373" y="7879"/>
                  </a:lnTo>
                  <a:lnTo>
                    <a:pt x="7441" y="7913"/>
                  </a:lnTo>
                  <a:lnTo>
                    <a:pt x="7474" y="7980"/>
                  </a:lnTo>
                  <a:lnTo>
                    <a:pt x="7508" y="8047"/>
                  </a:lnTo>
                  <a:lnTo>
                    <a:pt x="7474" y="8216"/>
                  </a:lnTo>
                  <a:lnTo>
                    <a:pt x="7474" y="8418"/>
                  </a:lnTo>
                  <a:lnTo>
                    <a:pt x="7508" y="8485"/>
                  </a:lnTo>
                  <a:lnTo>
                    <a:pt x="7575" y="8519"/>
                  </a:lnTo>
                  <a:lnTo>
                    <a:pt x="7676" y="8485"/>
                  </a:lnTo>
                  <a:lnTo>
                    <a:pt x="7710" y="8418"/>
                  </a:lnTo>
                  <a:lnTo>
                    <a:pt x="7710" y="7778"/>
                  </a:lnTo>
                  <a:lnTo>
                    <a:pt x="7676" y="7711"/>
                  </a:lnTo>
                  <a:lnTo>
                    <a:pt x="7676" y="7677"/>
                  </a:lnTo>
                  <a:lnTo>
                    <a:pt x="7575" y="7643"/>
                  </a:lnTo>
                  <a:lnTo>
                    <a:pt x="7441" y="7643"/>
                  </a:lnTo>
                  <a:lnTo>
                    <a:pt x="7508" y="7407"/>
                  </a:lnTo>
                  <a:lnTo>
                    <a:pt x="7542" y="7374"/>
                  </a:lnTo>
                  <a:lnTo>
                    <a:pt x="7508" y="7340"/>
                  </a:lnTo>
                  <a:lnTo>
                    <a:pt x="7441" y="7273"/>
                  </a:lnTo>
                  <a:lnTo>
                    <a:pt x="7138" y="7205"/>
                  </a:lnTo>
                  <a:lnTo>
                    <a:pt x="7306" y="6667"/>
                  </a:lnTo>
                  <a:lnTo>
                    <a:pt x="7373" y="6397"/>
                  </a:lnTo>
                  <a:lnTo>
                    <a:pt x="7407" y="6128"/>
                  </a:lnTo>
                  <a:lnTo>
                    <a:pt x="7407" y="6061"/>
                  </a:lnTo>
                  <a:lnTo>
                    <a:pt x="7272" y="6061"/>
                  </a:lnTo>
                  <a:lnTo>
                    <a:pt x="7171" y="6330"/>
                  </a:lnTo>
                  <a:lnTo>
                    <a:pt x="7070" y="6599"/>
                  </a:lnTo>
                  <a:lnTo>
                    <a:pt x="6902" y="7138"/>
                  </a:lnTo>
                  <a:lnTo>
                    <a:pt x="5555" y="6835"/>
                  </a:lnTo>
                  <a:lnTo>
                    <a:pt x="4175" y="6532"/>
                  </a:lnTo>
                  <a:lnTo>
                    <a:pt x="2727" y="6195"/>
                  </a:lnTo>
                  <a:lnTo>
                    <a:pt x="1953" y="6061"/>
                  </a:lnTo>
                  <a:lnTo>
                    <a:pt x="1583" y="6027"/>
                  </a:lnTo>
                  <a:lnTo>
                    <a:pt x="1212" y="6027"/>
                  </a:lnTo>
                  <a:lnTo>
                    <a:pt x="1212" y="5960"/>
                  </a:lnTo>
                  <a:lnTo>
                    <a:pt x="1145" y="5926"/>
                  </a:lnTo>
                  <a:lnTo>
                    <a:pt x="1246" y="5387"/>
                  </a:lnTo>
                  <a:lnTo>
                    <a:pt x="1280" y="5152"/>
                  </a:lnTo>
                  <a:lnTo>
                    <a:pt x="1313" y="5017"/>
                  </a:lnTo>
                  <a:lnTo>
                    <a:pt x="1347" y="4882"/>
                  </a:lnTo>
                  <a:lnTo>
                    <a:pt x="1751" y="5017"/>
                  </a:lnTo>
                  <a:lnTo>
                    <a:pt x="2121" y="5118"/>
                  </a:lnTo>
                  <a:lnTo>
                    <a:pt x="2929" y="5286"/>
                  </a:lnTo>
                  <a:lnTo>
                    <a:pt x="4512" y="5556"/>
                  </a:lnTo>
                  <a:lnTo>
                    <a:pt x="6330" y="5892"/>
                  </a:lnTo>
                  <a:lnTo>
                    <a:pt x="8148" y="6128"/>
                  </a:lnTo>
                  <a:lnTo>
                    <a:pt x="8215" y="6128"/>
                  </a:lnTo>
                  <a:lnTo>
                    <a:pt x="8249" y="6061"/>
                  </a:lnTo>
                  <a:lnTo>
                    <a:pt x="8249" y="5993"/>
                  </a:lnTo>
                  <a:lnTo>
                    <a:pt x="8181" y="5926"/>
                  </a:lnTo>
                  <a:lnTo>
                    <a:pt x="8316" y="5253"/>
                  </a:lnTo>
                  <a:lnTo>
                    <a:pt x="8350" y="4950"/>
                  </a:lnTo>
                  <a:lnTo>
                    <a:pt x="8417" y="4613"/>
                  </a:lnTo>
                  <a:lnTo>
                    <a:pt x="8451" y="4579"/>
                  </a:lnTo>
                  <a:lnTo>
                    <a:pt x="8485" y="4512"/>
                  </a:lnTo>
                  <a:lnTo>
                    <a:pt x="8586" y="4243"/>
                  </a:lnTo>
                  <a:lnTo>
                    <a:pt x="8619" y="3973"/>
                  </a:lnTo>
                  <a:lnTo>
                    <a:pt x="8653" y="3771"/>
                  </a:lnTo>
                  <a:lnTo>
                    <a:pt x="8788" y="3805"/>
                  </a:lnTo>
                  <a:lnTo>
                    <a:pt x="8821" y="3839"/>
                  </a:lnTo>
                  <a:lnTo>
                    <a:pt x="8855" y="3872"/>
                  </a:lnTo>
                  <a:lnTo>
                    <a:pt x="8922" y="3872"/>
                  </a:lnTo>
                  <a:lnTo>
                    <a:pt x="8956" y="3839"/>
                  </a:lnTo>
                  <a:lnTo>
                    <a:pt x="9023" y="3805"/>
                  </a:lnTo>
                  <a:lnTo>
                    <a:pt x="9057" y="3738"/>
                  </a:lnTo>
                  <a:lnTo>
                    <a:pt x="9057" y="3637"/>
                  </a:lnTo>
                  <a:lnTo>
                    <a:pt x="8990" y="3603"/>
                  </a:lnTo>
                  <a:lnTo>
                    <a:pt x="9023" y="3300"/>
                  </a:lnTo>
                  <a:lnTo>
                    <a:pt x="9091" y="2997"/>
                  </a:lnTo>
                  <a:lnTo>
                    <a:pt x="9192" y="2694"/>
                  </a:lnTo>
                  <a:lnTo>
                    <a:pt x="9293" y="2391"/>
                  </a:lnTo>
                  <a:lnTo>
                    <a:pt x="9326" y="2324"/>
                  </a:lnTo>
                  <a:lnTo>
                    <a:pt x="9326" y="2256"/>
                  </a:lnTo>
                  <a:lnTo>
                    <a:pt x="9326" y="2223"/>
                  </a:lnTo>
                  <a:lnTo>
                    <a:pt x="9259" y="2189"/>
                  </a:lnTo>
                  <a:lnTo>
                    <a:pt x="8889" y="2122"/>
                  </a:lnTo>
                  <a:lnTo>
                    <a:pt x="8956" y="1886"/>
                  </a:lnTo>
                  <a:lnTo>
                    <a:pt x="8956" y="1751"/>
                  </a:lnTo>
                  <a:lnTo>
                    <a:pt x="8956" y="1650"/>
                  </a:lnTo>
                  <a:lnTo>
                    <a:pt x="8990" y="1583"/>
                  </a:lnTo>
                  <a:lnTo>
                    <a:pt x="8990" y="1516"/>
                  </a:lnTo>
                  <a:lnTo>
                    <a:pt x="8956" y="1482"/>
                  </a:lnTo>
                  <a:lnTo>
                    <a:pt x="8922" y="1448"/>
                  </a:lnTo>
                  <a:lnTo>
                    <a:pt x="8047" y="1213"/>
                  </a:lnTo>
                  <a:lnTo>
                    <a:pt x="7138" y="1044"/>
                  </a:lnTo>
                  <a:lnTo>
                    <a:pt x="6262" y="876"/>
                  </a:lnTo>
                  <a:lnTo>
                    <a:pt x="5353" y="741"/>
                  </a:lnTo>
                  <a:lnTo>
                    <a:pt x="4478" y="573"/>
                  </a:lnTo>
                  <a:lnTo>
                    <a:pt x="3569" y="371"/>
                  </a:lnTo>
                  <a:lnTo>
                    <a:pt x="181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2"/>
            <p:cNvSpPr/>
            <p:nvPr/>
          </p:nvSpPr>
          <p:spPr>
            <a:xfrm>
              <a:off x="696525" y="3543475"/>
              <a:ext cx="79150" cy="20225"/>
            </a:xfrm>
            <a:custGeom>
              <a:avLst/>
              <a:gdLst/>
              <a:ahLst/>
              <a:cxnLst/>
              <a:rect l="l" t="t" r="r" b="b"/>
              <a:pathLst>
                <a:path w="3166" h="809" extrusionOk="0">
                  <a:moveTo>
                    <a:pt x="203" y="0"/>
                  </a:moveTo>
                  <a:lnTo>
                    <a:pt x="1" y="68"/>
                  </a:lnTo>
                  <a:lnTo>
                    <a:pt x="1" y="101"/>
                  </a:lnTo>
                  <a:lnTo>
                    <a:pt x="203" y="169"/>
                  </a:lnTo>
                  <a:lnTo>
                    <a:pt x="371" y="169"/>
                  </a:lnTo>
                  <a:lnTo>
                    <a:pt x="573" y="202"/>
                  </a:lnTo>
                  <a:lnTo>
                    <a:pt x="742" y="270"/>
                  </a:lnTo>
                  <a:lnTo>
                    <a:pt x="1011" y="404"/>
                  </a:lnTo>
                  <a:lnTo>
                    <a:pt x="1280" y="505"/>
                  </a:lnTo>
                  <a:lnTo>
                    <a:pt x="1718" y="607"/>
                  </a:lnTo>
                  <a:lnTo>
                    <a:pt x="2156" y="674"/>
                  </a:lnTo>
                  <a:lnTo>
                    <a:pt x="2593" y="708"/>
                  </a:lnTo>
                  <a:lnTo>
                    <a:pt x="3031" y="809"/>
                  </a:lnTo>
                  <a:lnTo>
                    <a:pt x="3065" y="809"/>
                  </a:lnTo>
                  <a:lnTo>
                    <a:pt x="3098" y="775"/>
                  </a:lnTo>
                  <a:lnTo>
                    <a:pt x="3166" y="708"/>
                  </a:lnTo>
                  <a:lnTo>
                    <a:pt x="3166" y="640"/>
                  </a:lnTo>
                  <a:lnTo>
                    <a:pt x="3132" y="607"/>
                  </a:lnTo>
                  <a:lnTo>
                    <a:pt x="3098" y="573"/>
                  </a:lnTo>
                  <a:lnTo>
                    <a:pt x="2661" y="472"/>
                  </a:lnTo>
                  <a:lnTo>
                    <a:pt x="2223" y="438"/>
                  </a:lnTo>
                  <a:lnTo>
                    <a:pt x="1785" y="371"/>
                  </a:lnTo>
                  <a:lnTo>
                    <a:pt x="1348" y="303"/>
                  </a:lnTo>
                  <a:lnTo>
                    <a:pt x="1179" y="270"/>
                  </a:lnTo>
                  <a:lnTo>
                    <a:pt x="1011" y="202"/>
                  </a:lnTo>
                  <a:lnTo>
                    <a:pt x="674" y="68"/>
                  </a:lnTo>
                  <a:lnTo>
                    <a:pt x="540" y="34"/>
                  </a:lnTo>
                  <a:lnTo>
                    <a:pt x="37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2"/>
            <p:cNvSpPr/>
            <p:nvPr/>
          </p:nvSpPr>
          <p:spPr>
            <a:xfrm>
              <a:off x="1008800" y="3646150"/>
              <a:ext cx="23600" cy="50550"/>
            </a:xfrm>
            <a:custGeom>
              <a:avLst/>
              <a:gdLst/>
              <a:ahLst/>
              <a:cxnLst/>
              <a:rect l="l" t="t" r="r" b="b"/>
              <a:pathLst>
                <a:path w="944" h="2022" extrusionOk="0">
                  <a:moveTo>
                    <a:pt x="34" y="1"/>
                  </a:moveTo>
                  <a:lnTo>
                    <a:pt x="34" y="35"/>
                  </a:lnTo>
                  <a:lnTo>
                    <a:pt x="1" y="203"/>
                  </a:lnTo>
                  <a:lnTo>
                    <a:pt x="68" y="371"/>
                  </a:lnTo>
                  <a:lnTo>
                    <a:pt x="135" y="540"/>
                  </a:lnTo>
                  <a:lnTo>
                    <a:pt x="236" y="674"/>
                  </a:lnTo>
                  <a:lnTo>
                    <a:pt x="472" y="944"/>
                  </a:lnTo>
                  <a:lnTo>
                    <a:pt x="539" y="1078"/>
                  </a:lnTo>
                  <a:lnTo>
                    <a:pt x="640" y="1213"/>
                  </a:lnTo>
                  <a:lnTo>
                    <a:pt x="674" y="1381"/>
                  </a:lnTo>
                  <a:lnTo>
                    <a:pt x="708" y="1550"/>
                  </a:lnTo>
                  <a:lnTo>
                    <a:pt x="708" y="1718"/>
                  </a:lnTo>
                  <a:lnTo>
                    <a:pt x="640" y="1886"/>
                  </a:lnTo>
                  <a:lnTo>
                    <a:pt x="640" y="1920"/>
                  </a:lnTo>
                  <a:lnTo>
                    <a:pt x="640" y="1987"/>
                  </a:lnTo>
                  <a:lnTo>
                    <a:pt x="741" y="2021"/>
                  </a:lnTo>
                  <a:lnTo>
                    <a:pt x="809" y="2021"/>
                  </a:lnTo>
                  <a:lnTo>
                    <a:pt x="842" y="1987"/>
                  </a:lnTo>
                  <a:lnTo>
                    <a:pt x="876" y="1954"/>
                  </a:lnTo>
                  <a:lnTo>
                    <a:pt x="943" y="1718"/>
                  </a:lnTo>
                  <a:lnTo>
                    <a:pt x="943" y="1482"/>
                  </a:lnTo>
                  <a:lnTo>
                    <a:pt x="910" y="1247"/>
                  </a:lnTo>
                  <a:lnTo>
                    <a:pt x="809" y="1045"/>
                  </a:lnTo>
                  <a:lnTo>
                    <a:pt x="674" y="843"/>
                  </a:lnTo>
                  <a:lnTo>
                    <a:pt x="539" y="674"/>
                  </a:lnTo>
                  <a:lnTo>
                    <a:pt x="304" y="371"/>
                  </a:lnTo>
                  <a:lnTo>
                    <a:pt x="169" y="169"/>
                  </a:lnTo>
                  <a:lnTo>
                    <a:pt x="135" y="102"/>
                  </a:lnTo>
                  <a:lnTo>
                    <a:pt x="135" y="35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2"/>
            <p:cNvSpPr/>
            <p:nvPr/>
          </p:nvSpPr>
          <p:spPr>
            <a:xfrm>
              <a:off x="782400" y="3562000"/>
              <a:ext cx="27800" cy="11800"/>
            </a:xfrm>
            <a:custGeom>
              <a:avLst/>
              <a:gdLst/>
              <a:ahLst/>
              <a:cxnLst/>
              <a:rect l="l" t="t" r="r" b="b"/>
              <a:pathLst>
                <a:path w="1112" h="472" extrusionOk="0">
                  <a:moveTo>
                    <a:pt x="34" y="0"/>
                  </a:moveTo>
                  <a:lnTo>
                    <a:pt x="0" y="34"/>
                  </a:lnTo>
                  <a:lnTo>
                    <a:pt x="0" y="68"/>
                  </a:lnTo>
                  <a:lnTo>
                    <a:pt x="34" y="135"/>
                  </a:lnTo>
                  <a:lnTo>
                    <a:pt x="236" y="236"/>
                  </a:lnTo>
                  <a:lnTo>
                    <a:pt x="438" y="303"/>
                  </a:lnTo>
                  <a:lnTo>
                    <a:pt x="976" y="472"/>
                  </a:lnTo>
                  <a:lnTo>
                    <a:pt x="1077" y="472"/>
                  </a:lnTo>
                  <a:lnTo>
                    <a:pt x="1111" y="404"/>
                  </a:lnTo>
                  <a:lnTo>
                    <a:pt x="1111" y="303"/>
                  </a:lnTo>
                  <a:lnTo>
                    <a:pt x="1077" y="270"/>
                  </a:lnTo>
                  <a:lnTo>
                    <a:pt x="1044" y="236"/>
                  </a:lnTo>
                  <a:lnTo>
                    <a:pt x="539" y="68"/>
                  </a:lnTo>
                  <a:lnTo>
                    <a:pt x="30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2"/>
            <p:cNvSpPr/>
            <p:nvPr/>
          </p:nvSpPr>
          <p:spPr>
            <a:xfrm>
              <a:off x="3432900" y="5444025"/>
              <a:ext cx="35375" cy="25275"/>
            </a:xfrm>
            <a:custGeom>
              <a:avLst/>
              <a:gdLst/>
              <a:ahLst/>
              <a:cxnLst/>
              <a:rect l="l" t="t" r="r" b="b"/>
              <a:pathLst>
                <a:path w="1415" h="1011" extrusionOk="0">
                  <a:moveTo>
                    <a:pt x="438" y="1"/>
                  </a:moveTo>
                  <a:lnTo>
                    <a:pt x="203" y="102"/>
                  </a:lnTo>
                  <a:lnTo>
                    <a:pt x="34" y="237"/>
                  </a:lnTo>
                  <a:lnTo>
                    <a:pt x="1" y="270"/>
                  </a:lnTo>
                  <a:lnTo>
                    <a:pt x="1" y="304"/>
                  </a:lnTo>
                  <a:lnTo>
                    <a:pt x="34" y="338"/>
                  </a:lnTo>
                  <a:lnTo>
                    <a:pt x="68" y="338"/>
                  </a:lnTo>
                  <a:lnTo>
                    <a:pt x="102" y="405"/>
                  </a:lnTo>
                  <a:lnTo>
                    <a:pt x="236" y="506"/>
                  </a:lnTo>
                  <a:lnTo>
                    <a:pt x="371" y="607"/>
                  </a:lnTo>
                  <a:lnTo>
                    <a:pt x="405" y="641"/>
                  </a:lnTo>
                  <a:lnTo>
                    <a:pt x="472" y="607"/>
                  </a:lnTo>
                  <a:lnTo>
                    <a:pt x="472" y="573"/>
                  </a:lnTo>
                  <a:lnTo>
                    <a:pt x="472" y="506"/>
                  </a:lnTo>
                  <a:lnTo>
                    <a:pt x="371" y="371"/>
                  </a:lnTo>
                  <a:lnTo>
                    <a:pt x="775" y="405"/>
                  </a:lnTo>
                  <a:lnTo>
                    <a:pt x="1179" y="405"/>
                  </a:lnTo>
                  <a:lnTo>
                    <a:pt x="1145" y="674"/>
                  </a:lnTo>
                  <a:lnTo>
                    <a:pt x="1179" y="944"/>
                  </a:lnTo>
                  <a:lnTo>
                    <a:pt x="1213" y="1011"/>
                  </a:lnTo>
                  <a:lnTo>
                    <a:pt x="1246" y="1011"/>
                  </a:lnTo>
                  <a:lnTo>
                    <a:pt x="1314" y="977"/>
                  </a:lnTo>
                  <a:lnTo>
                    <a:pt x="1347" y="944"/>
                  </a:lnTo>
                  <a:lnTo>
                    <a:pt x="1381" y="775"/>
                  </a:lnTo>
                  <a:lnTo>
                    <a:pt x="1415" y="607"/>
                  </a:lnTo>
                  <a:lnTo>
                    <a:pt x="1415" y="270"/>
                  </a:lnTo>
                  <a:lnTo>
                    <a:pt x="1415" y="237"/>
                  </a:lnTo>
                  <a:lnTo>
                    <a:pt x="1381" y="203"/>
                  </a:lnTo>
                  <a:lnTo>
                    <a:pt x="1314" y="169"/>
                  </a:lnTo>
                  <a:lnTo>
                    <a:pt x="539" y="169"/>
                  </a:lnTo>
                  <a:lnTo>
                    <a:pt x="573" y="102"/>
                  </a:lnTo>
                  <a:lnTo>
                    <a:pt x="573" y="35"/>
                  </a:lnTo>
                  <a:lnTo>
                    <a:pt x="50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2"/>
            <p:cNvSpPr/>
            <p:nvPr/>
          </p:nvSpPr>
          <p:spPr>
            <a:xfrm>
              <a:off x="3291500" y="5425525"/>
              <a:ext cx="109450" cy="36200"/>
            </a:xfrm>
            <a:custGeom>
              <a:avLst/>
              <a:gdLst/>
              <a:ahLst/>
              <a:cxnLst/>
              <a:rect l="l" t="t" r="r" b="b"/>
              <a:pathLst>
                <a:path w="4378" h="1448" extrusionOk="0">
                  <a:moveTo>
                    <a:pt x="371" y="169"/>
                  </a:moveTo>
                  <a:lnTo>
                    <a:pt x="842" y="270"/>
                  </a:lnTo>
                  <a:lnTo>
                    <a:pt x="1314" y="303"/>
                  </a:lnTo>
                  <a:lnTo>
                    <a:pt x="1785" y="337"/>
                  </a:lnTo>
                  <a:lnTo>
                    <a:pt x="2256" y="404"/>
                  </a:lnTo>
                  <a:lnTo>
                    <a:pt x="3233" y="606"/>
                  </a:lnTo>
                  <a:lnTo>
                    <a:pt x="3569" y="640"/>
                  </a:lnTo>
                  <a:lnTo>
                    <a:pt x="3704" y="674"/>
                  </a:lnTo>
                  <a:lnTo>
                    <a:pt x="3839" y="707"/>
                  </a:lnTo>
                  <a:lnTo>
                    <a:pt x="3940" y="775"/>
                  </a:lnTo>
                  <a:lnTo>
                    <a:pt x="4007" y="876"/>
                  </a:lnTo>
                  <a:lnTo>
                    <a:pt x="4007" y="1010"/>
                  </a:lnTo>
                  <a:lnTo>
                    <a:pt x="3973" y="1179"/>
                  </a:lnTo>
                  <a:lnTo>
                    <a:pt x="1987" y="1010"/>
                  </a:lnTo>
                  <a:lnTo>
                    <a:pt x="1112" y="909"/>
                  </a:lnTo>
                  <a:lnTo>
                    <a:pt x="674" y="876"/>
                  </a:lnTo>
                  <a:lnTo>
                    <a:pt x="236" y="909"/>
                  </a:lnTo>
                  <a:lnTo>
                    <a:pt x="371" y="169"/>
                  </a:lnTo>
                  <a:close/>
                  <a:moveTo>
                    <a:pt x="741" y="0"/>
                  </a:moveTo>
                  <a:lnTo>
                    <a:pt x="304" y="34"/>
                  </a:lnTo>
                  <a:lnTo>
                    <a:pt x="203" y="34"/>
                  </a:lnTo>
                  <a:lnTo>
                    <a:pt x="34" y="68"/>
                  </a:lnTo>
                  <a:lnTo>
                    <a:pt x="34" y="101"/>
                  </a:lnTo>
                  <a:lnTo>
                    <a:pt x="169" y="135"/>
                  </a:lnTo>
                  <a:lnTo>
                    <a:pt x="68" y="505"/>
                  </a:lnTo>
                  <a:lnTo>
                    <a:pt x="0" y="909"/>
                  </a:lnTo>
                  <a:lnTo>
                    <a:pt x="34" y="977"/>
                  </a:lnTo>
                  <a:lnTo>
                    <a:pt x="68" y="1044"/>
                  </a:lnTo>
                  <a:lnTo>
                    <a:pt x="169" y="1044"/>
                  </a:lnTo>
                  <a:lnTo>
                    <a:pt x="236" y="1010"/>
                  </a:lnTo>
                  <a:lnTo>
                    <a:pt x="640" y="1111"/>
                  </a:lnTo>
                  <a:lnTo>
                    <a:pt x="1112" y="1179"/>
                  </a:lnTo>
                  <a:lnTo>
                    <a:pt x="1987" y="1246"/>
                  </a:lnTo>
                  <a:lnTo>
                    <a:pt x="4108" y="1448"/>
                  </a:lnTo>
                  <a:lnTo>
                    <a:pt x="4142" y="1414"/>
                  </a:lnTo>
                  <a:lnTo>
                    <a:pt x="4209" y="1381"/>
                  </a:lnTo>
                  <a:lnTo>
                    <a:pt x="4209" y="1347"/>
                  </a:lnTo>
                  <a:lnTo>
                    <a:pt x="4209" y="1280"/>
                  </a:lnTo>
                  <a:lnTo>
                    <a:pt x="4209" y="1246"/>
                  </a:lnTo>
                  <a:lnTo>
                    <a:pt x="4377" y="741"/>
                  </a:lnTo>
                  <a:lnTo>
                    <a:pt x="4377" y="674"/>
                  </a:lnTo>
                  <a:lnTo>
                    <a:pt x="4377" y="640"/>
                  </a:lnTo>
                  <a:lnTo>
                    <a:pt x="4344" y="606"/>
                  </a:lnTo>
                  <a:lnTo>
                    <a:pt x="4276" y="573"/>
                  </a:lnTo>
                  <a:lnTo>
                    <a:pt x="3199" y="337"/>
                  </a:lnTo>
                  <a:lnTo>
                    <a:pt x="2088" y="135"/>
                  </a:lnTo>
                  <a:lnTo>
                    <a:pt x="1213" y="34"/>
                  </a:lnTo>
                  <a:lnTo>
                    <a:pt x="74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2"/>
            <p:cNvSpPr/>
            <p:nvPr/>
          </p:nvSpPr>
          <p:spPr>
            <a:xfrm>
              <a:off x="632575" y="3558625"/>
              <a:ext cx="24425" cy="12650"/>
            </a:xfrm>
            <a:custGeom>
              <a:avLst/>
              <a:gdLst/>
              <a:ahLst/>
              <a:cxnLst/>
              <a:rect l="l" t="t" r="r" b="b"/>
              <a:pathLst>
                <a:path w="977" h="506" extrusionOk="0">
                  <a:moveTo>
                    <a:pt x="640" y="1"/>
                  </a:moveTo>
                  <a:lnTo>
                    <a:pt x="404" y="68"/>
                  </a:lnTo>
                  <a:lnTo>
                    <a:pt x="202" y="203"/>
                  </a:lnTo>
                  <a:lnTo>
                    <a:pt x="34" y="371"/>
                  </a:lnTo>
                  <a:lnTo>
                    <a:pt x="0" y="405"/>
                  </a:lnTo>
                  <a:lnTo>
                    <a:pt x="0" y="472"/>
                  </a:lnTo>
                  <a:lnTo>
                    <a:pt x="34" y="506"/>
                  </a:lnTo>
                  <a:lnTo>
                    <a:pt x="135" y="506"/>
                  </a:lnTo>
                  <a:lnTo>
                    <a:pt x="303" y="405"/>
                  </a:lnTo>
                  <a:lnTo>
                    <a:pt x="505" y="304"/>
                  </a:lnTo>
                  <a:lnTo>
                    <a:pt x="707" y="236"/>
                  </a:lnTo>
                  <a:lnTo>
                    <a:pt x="909" y="203"/>
                  </a:lnTo>
                  <a:lnTo>
                    <a:pt x="977" y="169"/>
                  </a:lnTo>
                  <a:lnTo>
                    <a:pt x="977" y="102"/>
                  </a:lnTo>
                  <a:lnTo>
                    <a:pt x="943" y="34"/>
                  </a:lnTo>
                  <a:lnTo>
                    <a:pt x="87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2"/>
            <p:cNvSpPr/>
            <p:nvPr/>
          </p:nvSpPr>
          <p:spPr>
            <a:xfrm>
              <a:off x="2855500" y="5364075"/>
              <a:ext cx="920850" cy="71575"/>
            </a:xfrm>
            <a:custGeom>
              <a:avLst/>
              <a:gdLst/>
              <a:ahLst/>
              <a:cxnLst/>
              <a:rect l="l" t="t" r="r" b="b"/>
              <a:pathLst>
                <a:path w="36834" h="2863" extrusionOk="0">
                  <a:moveTo>
                    <a:pt x="606" y="0"/>
                  </a:moveTo>
                  <a:lnTo>
                    <a:pt x="34" y="34"/>
                  </a:lnTo>
                  <a:lnTo>
                    <a:pt x="0" y="68"/>
                  </a:lnTo>
                  <a:lnTo>
                    <a:pt x="34" y="101"/>
                  </a:lnTo>
                  <a:lnTo>
                    <a:pt x="573" y="202"/>
                  </a:lnTo>
                  <a:lnTo>
                    <a:pt x="1111" y="270"/>
                  </a:lnTo>
                  <a:lnTo>
                    <a:pt x="2189" y="337"/>
                  </a:lnTo>
                  <a:lnTo>
                    <a:pt x="4377" y="405"/>
                  </a:lnTo>
                  <a:lnTo>
                    <a:pt x="9192" y="674"/>
                  </a:lnTo>
                  <a:lnTo>
                    <a:pt x="13973" y="977"/>
                  </a:lnTo>
                  <a:lnTo>
                    <a:pt x="18787" y="1314"/>
                  </a:lnTo>
                  <a:lnTo>
                    <a:pt x="23299" y="1684"/>
                  </a:lnTo>
                  <a:lnTo>
                    <a:pt x="27810" y="2054"/>
                  </a:lnTo>
                  <a:lnTo>
                    <a:pt x="36833" y="2862"/>
                  </a:lnTo>
                  <a:lnTo>
                    <a:pt x="36833" y="2559"/>
                  </a:lnTo>
                  <a:lnTo>
                    <a:pt x="32389" y="2122"/>
                  </a:lnTo>
                  <a:lnTo>
                    <a:pt x="27945" y="1751"/>
                  </a:lnTo>
                  <a:lnTo>
                    <a:pt x="23501" y="1415"/>
                  </a:lnTo>
                  <a:lnTo>
                    <a:pt x="19057" y="1078"/>
                  </a:lnTo>
                  <a:lnTo>
                    <a:pt x="14242" y="775"/>
                  </a:lnTo>
                  <a:lnTo>
                    <a:pt x="9461" y="472"/>
                  </a:lnTo>
                  <a:lnTo>
                    <a:pt x="4647" y="202"/>
                  </a:lnTo>
                  <a:lnTo>
                    <a:pt x="2357" y="34"/>
                  </a:lnTo>
                  <a:lnTo>
                    <a:pt x="117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6;p2"/>
            <p:cNvSpPr/>
            <p:nvPr/>
          </p:nvSpPr>
          <p:spPr>
            <a:xfrm>
              <a:off x="3219125" y="5439825"/>
              <a:ext cx="32000" cy="8450"/>
            </a:xfrm>
            <a:custGeom>
              <a:avLst/>
              <a:gdLst/>
              <a:ahLst/>
              <a:cxnLst/>
              <a:rect l="l" t="t" r="r" b="b"/>
              <a:pathLst>
                <a:path w="1280" h="338" extrusionOk="0">
                  <a:moveTo>
                    <a:pt x="67" y="1"/>
                  </a:moveTo>
                  <a:lnTo>
                    <a:pt x="0" y="34"/>
                  </a:lnTo>
                  <a:lnTo>
                    <a:pt x="0" y="68"/>
                  </a:lnTo>
                  <a:lnTo>
                    <a:pt x="0" y="102"/>
                  </a:lnTo>
                  <a:lnTo>
                    <a:pt x="34" y="169"/>
                  </a:lnTo>
                  <a:lnTo>
                    <a:pt x="202" y="236"/>
                  </a:lnTo>
                  <a:lnTo>
                    <a:pt x="370" y="270"/>
                  </a:lnTo>
                  <a:lnTo>
                    <a:pt x="741" y="304"/>
                  </a:lnTo>
                  <a:lnTo>
                    <a:pt x="1044" y="337"/>
                  </a:lnTo>
                  <a:lnTo>
                    <a:pt x="1178" y="304"/>
                  </a:lnTo>
                  <a:lnTo>
                    <a:pt x="1246" y="270"/>
                  </a:lnTo>
                  <a:lnTo>
                    <a:pt x="1279" y="203"/>
                  </a:lnTo>
                  <a:lnTo>
                    <a:pt x="1279" y="169"/>
                  </a:lnTo>
                  <a:lnTo>
                    <a:pt x="1279" y="135"/>
                  </a:lnTo>
                  <a:lnTo>
                    <a:pt x="1178" y="68"/>
                  </a:lnTo>
                  <a:lnTo>
                    <a:pt x="808" y="68"/>
                  </a:lnTo>
                  <a:lnTo>
                    <a:pt x="438" y="34"/>
                  </a:lnTo>
                  <a:lnTo>
                    <a:pt x="6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27;p2"/>
            <p:cNvSpPr/>
            <p:nvPr/>
          </p:nvSpPr>
          <p:spPr>
            <a:xfrm>
              <a:off x="3221650" y="5413725"/>
              <a:ext cx="32850" cy="7600"/>
            </a:xfrm>
            <a:custGeom>
              <a:avLst/>
              <a:gdLst/>
              <a:ahLst/>
              <a:cxnLst/>
              <a:rect l="l" t="t" r="r" b="b"/>
              <a:pathLst>
                <a:path w="1314" h="304" extrusionOk="0">
                  <a:moveTo>
                    <a:pt x="404" y="1"/>
                  </a:moveTo>
                  <a:lnTo>
                    <a:pt x="236" y="35"/>
                  </a:lnTo>
                  <a:lnTo>
                    <a:pt x="34" y="68"/>
                  </a:lnTo>
                  <a:lnTo>
                    <a:pt x="0" y="102"/>
                  </a:lnTo>
                  <a:lnTo>
                    <a:pt x="34" y="136"/>
                  </a:lnTo>
                  <a:lnTo>
                    <a:pt x="168" y="203"/>
                  </a:lnTo>
                  <a:lnTo>
                    <a:pt x="303" y="270"/>
                  </a:lnTo>
                  <a:lnTo>
                    <a:pt x="673" y="304"/>
                  </a:lnTo>
                  <a:lnTo>
                    <a:pt x="1010" y="304"/>
                  </a:lnTo>
                  <a:lnTo>
                    <a:pt x="1145" y="270"/>
                  </a:lnTo>
                  <a:lnTo>
                    <a:pt x="1212" y="237"/>
                  </a:lnTo>
                  <a:lnTo>
                    <a:pt x="1279" y="203"/>
                  </a:lnTo>
                  <a:lnTo>
                    <a:pt x="1313" y="136"/>
                  </a:lnTo>
                  <a:lnTo>
                    <a:pt x="1279" y="102"/>
                  </a:lnTo>
                  <a:lnTo>
                    <a:pt x="1178" y="35"/>
                  </a:lnTo>
                  <a:lnTo>
                    <a:pt x="1044" y="1"/>
                  </a:lnTo>
                  <a:lnTo>
                    <a:pt x="774" y="35"/>
                  </a:lnTo>
                  <a:lnTo>
                    <a:pt x="40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2"/>
            <p:cNvSpPr/>
            <p:nvPr/>
          </p:nvSpPr>
          <p:spPr>
            <a:xfrm>
              <a:off x="3225000" y="5426350"/>
              <a:ext cx="34550" cy="10975"/>
            </a:xfrm>
            <a:custGeom>
              <a:avLst/>
              <a:gdLst/>
              <a:ahLst/>
              <a:cxnLst/>
              <a:rect l="l" t="t" r="r" b="b"/>
              <a:pathLst>
                <a:path w="1382" h="439" extrusionOk="0">
                  <a:moveTo>
                    <a:pt x="135" y="1"/>
                  </a:moveTo>
                  <a:lnTo>
                    <a:pt x="1" y="35"/>
                  </a:lnTo>
                  <a:lnTo>
                    <a:pt x="1" y="68"/>
                  </a:lnTo>
                  <a:lnTo>
                    <a:pt x="102" y="169"/>
                  </a:lnTo>
                  <a:lnTo>
                    <a:pt x="203" y="237"/>
                  </a:lnTo>
                  <a:lnTo>
                    <a:pt x="472" y="304"/>
                  </a:lnTo>
                  <a:lnTo>
                    <a:pt x="842" y="371"/>
                  </a:lnTo>
                  <a:lnTo>
                    <a:pt x="1246" y="439"/>
                  </a:lnTo>
                  <a:lnTo>
                    <a:pt x="1347" y="405"/>
                  </a:lnTo>
                  <a:lnTo>
                    <a:pt x="1381" y="338"/>
                  </a:lnTo>
                  <a:lnTo>
                    <a:pt x="1347" y="237"/>
                  </a:lnTo>
                  <a:lnTo>
                    <a:pt x="1280" y="203"/>
                  </a:lnTo>
                  <a:lnTo>
                    <a:pt x="910" y="102"/>
                  </a:lnTo>
                  <a:lnTo>
                    <a:pt x="539" y="35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2"/>
            <p:cNvSpPr/>
            <p:nvPr/>
          </p:nvSpPr>
          <p:spPr>
            <a:xfrm>
              <a:off x="2757850" y="5409525"/>
              <a:ext cx="584175" cy="67350"/>
            </a:xfrm>
            <a:custGeom>
              <a:avLst/>
              <a:gdLst/>
              <a:ahLst/>
              <a:cxnLst/>
              <a:rect l="l" t="t" r="r" b="b"/>
              <a:pathLst>
                <a:path w="23367" h="2694" extrusionOk="0">
                  <a:moveTo>
                    <a:pt x="68" y="1"/>
                  </a:moveTo>
                  <a:lnTo>
                    <a:pt x="1" y="34"/>
                  </a:lnTo>
                  <a:lnTo>
                    <a:pt x="1" y="102"/>
                  </a:lnTo>
                  <a:lnTo>
                    <a:pt x="68" y="371"/>
                  </a:lnTo>
                  <a:lnTo>
                    <a:pt x="169" y="573"/>
                  </a:lnTo>
                  <a:lnTo>
                    <a:pt x="338" y="775"/>
                  </a:lnTo>
                  <a:lnTo>
                    <a:pt x="540" y="910"/>
                  </a:lnTo>
                  <a:lnTo>
                    <a:pt x="742" y="1044"/>
                  </a:lnTo>
                  <a:lnTo>
                    <a:pt x="977" y="1145"/>
                  </a:lnTo>
                  <a:lnTo>
                    <a:pt x="1482" y="1280"/>
                  </a:lnTo>
                  <a:lnTo>
                    <a:pt x="1954" y="1381"/>
                  </a:lnTo>
                  <a:lnTo>
                    <a:pt x="2425" y="1448"/>
                  </a:lnTo>
                  <a:lnTo>
                    <a:pt x="3401" y="1549"/>
                  </a:lnTo>
                  <a:lnTo>
                    <a:pt x="5287" y="1684"/>
                  </a:lnTo>
                  <a:lnTo>
                    <a:pt x="9529" y="2054"/>
                  </a:lnTo>
                  <a:lnTo>
                    <a:pt x="13738" y="2391"/>
                  </a:lnTo>
                  <a:lnTo>
                    <a:pt x="18114" y="2694"/>
                  </a:lnTo>
                  <a:lnTo>
                    <a:pt x="23367" y="2694"/>
                  </a:lnTo>
                  <a:lnTo>
                    <a:pt x="19225" y="2458"/>
                  </a:lnTo>
                  <a:lnTo>
                    <a:pt x="15084" y="2189"/>
                  </a:lnTo>
                  <a:lnTo>
                    <a:pt x="11246" y="1920"/>
                  </a:lnTo>
                  <a:lnTo>
                    <a:pt x="7408" y="1583"/>
                  </a:lnTo>
                  <a:lnTo>
                    <a:pt x="3435" y="1213"/>
                  </a:lnTo>
                  <a:lnTo>
                    <a:pt x="2593" y="1145"/>
                  </a:lnTo>
                  <a:lnTo>
                    <a:pt x="2088" y="1112"/>
                  </a:lnTo>
                  <a:lnTo>
                    <a:pt x="1550" y="1044"/>
                  </a:lnTo>
                  <a:lnTo>
                    <a:pt x="1078" y="910"/>
                  </a:lnTo>
                  <a:lnTo>
                    <a:pt x="843" y="809"/>
                  </a:lnTo>
                  <a:lnTo>
                    <a:pt x="674" y="708"/>
                  </a:lnTo>
                  <a:lnTo>
                    <a:pt x="472" y="573"/>
                  </a:lnTo>
                  <a:lnTo>
                    <a:pt x="338" y="438"/>
                  </a:lnTo>
                  <a:lnTo>
                    <a:pt x="237" y="270"/>
                  </a:lnTo>
                  <a:lnTo>
                    <a:pt x="169" y="68"/>
                  </a:lnTo>
                  <a:lnTo>
                    <a:pt x="10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2"/>
            <p:cNvSpPr/>
            <p:nvPr/>
          </p:nvSpPr>
          <p:spPr>
            <a:xfrm>
              <a:off x="829525" y="3584725"/>
              <a:ext cx="53900" cy="19375"/>
            </a:xfrm>
            <a:custGeom>
              <a:avLst/>
              <a:gdLst/>
              <a:ahLst/>
              <a:cxnLst/>
              <a:rect l="l" t="t" r="r" b="b"/>
              <a:pathLst>
                <a:path w="2156" h="775" extrusionOk="0">
                  <a:moveTo>
                    <a:pt x="101" y="0"/>
                  </a:moveTo>
                  <a:lnTo>
                    <a:pt x="34" y="68"/>
                  </a:lnTo>
                  <a:lnTo>
                    <a:pt x="0" y="169"/>
                  </a:lnTo>
                  <a:lnTo>
                    <a:pt x="0" y="202"/>
                  </a:lnTo>
                  <a:lnTo>
                    <a:pt x="34" y="270"/>
                  </a:lnTo>
                  <a:lnTo>
                    <a:pt x="236" y="371"/>
                  </a:lnTo>
                  <a:lnTo>
                    <a:pt x="438" y="438"/>
                  </a:lnTo>
                  <a:lnTo>
                    <a:pt x="842" y="539"/>
                  </a:lnTo>
                  <a:lnTo>
                    <a:pt x="1280" y="640"/>
                  </a:lnTo>
                  <a:lnTo>
                    <a:pt x="1751" y="707"/>
                  </a:lnTo>
                  <a:lnTo>
                    <a:pt x="1785" y="741"/>
                  </a:lnTo>
                  <a:lnTo>
                    <a:pt x="1852" y="775"/>
                  </a:lnTo>
                  <a:lnTo>
                    <a:pt x="1920" y="775"/>
                  </a:lnTo>
                  <a:lnTo>
                    <a:pt x="1987" y="741"/>
                  </a:lnTo>
                  <a:lnTo>
                    <a:pt x="2088" y="674"/>
                  </a:lnTo>
                  <a:lnTo>
                    <a:pt x="2122" y="640"/>
                  </a:lnTo>
                  <a:lnTo>
                    <a:pt x="2155" y="573"/>
                  </a:lnTo>
                  <a:lnTo>
                    <a:pt x="2155" y="472"/>
                  </a:lnTo>
                  <a:lnTo>
                    <a:pt x="2088" y="371"/>
                  </a:lnTo>
                  <a:lnTo>
                    <a:pt x="2054" y="337"/>
                  </a:lnTo>
                  <a:lnTo>
                    <a:pt x="1987" y="303"/>
                  </a:lnTo>
                  <a:lnTo>
                    <a:pt x="1516" y="270"/>
                  </a:lnTo>
                  <a:lnTo>
                    <a:pt x="1078" y="169"/>
                  </a:lnTo>
                  <a:lnTo>
                    <a:pt x="20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1;p2"/>
            <p:cNvSpPr/>
            <p:nvPr/>
          </p:nvSpPr>
          <p:spPr>
            <a:xfrm>
              <a:off x="1711625" y="5231075"/>
              <a:ext cx="10125" cy="15175"/>
            </a:xfrm>
            <a:custGeom>
              <a:avLst/>
              <a:gdLst/>
              <a:ahLst/>
              <a:cxnLst/>
              <a:rect l="l" t="t" r="r" b="b"/>
              <a:pathLst>
                <a:path w="405" h="607" extrusionOk="0">
                  <a:moveTo>
                    <a:pt x="270" y="1"/>
                  </a:moveTo>
                  <a:lnTo>
                    <a:pt x="203" y="35"/>
                  </a:lnTo>
                  <a:lnTo>
                    <a:pt x="68" y="136"/>
                  </a:lnTo>
                  <a:lnTo>
                    <a:pt x="1" y="237"/>
                  </a:lnTo>
                  <a:lnTo>
                    <a:pt x="1" y="371"/>
                  </a:lnTo>
                  <a:lnTo>
                    <a:pt x="1" y="405"/>
                  </a:lnTo>
                  <a:lnTo>
                    <a:pt x="34" y="439"/>
                  </a:lnTo>
                  <a:lnTo>
                    <a:pt x="68" y="439"/>
                  </a:lnTo>
                  <a:lnTo>
                    <a:pt x="102" y="405"/>
                  </a:lnTo>
                  <a:lnTo>
                    <a:pt x="135" y="472"/>
                  </a:lnTo>
                  <a:lnTo>
                    <a:pt x="270" y="573"/>
                  </a:lnTo>
                  <a:lnTo>
                    <a:pt x="337" y="607"/>
                  </a:lnTo>
                  <a:lnTo>
                    <a:pt x="371" y="573"/>
                  </a:lnTo>
                  <a:lnTo>
                    <a:pt x="405" y="506"/>
                  </a:lnTo>
                  <a:lnTo>
                    <a:pt x="371" y="472"/>
                  </a:lnTo>
                  <a:lnTo>
                    <a:pt x="270" y="371"/>
                  </a:lnTo>
                  <a:lnTo>
                    <a:pt x="169" y="304"/>
                  </a:lnTo>
                  <a:lnTo>
                    <a:pt x="304" y="169"/>
                  </a:lnTo>
                  <a:lnTo>
                    <a:pt x="337" y="102"/>
                  </a:lnTo>
                  <a:lnTo>
                    <a:pt x="337" y="68"/>
                  </a:lnTo>
                  <a:lnTo>
                    <a:pt x="304" y="35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2"/>
            <p:cNvSpPr/>
            <p:nvPr/>
          </p:nvSpPr>
          <p:spPr>
            <a:xfrm>
              <a:off x="923800" y="4840525"/>
              <a:ext cx="959550" cy="542925"/>
            </a:xfrm>
            <a:custGeom>
              <a:avLst/>
              <a:gdLst/>
              <a:ahLst/>
              <a:cxnLst/>
              <a:rect l="l" t="t" r="r" b="b"/>
              <a:pathLst>
                <a:path w="38382" h="21717" extrusionOk="0">
                  <a:moveTo>
                    <a:pt x="36059" y="304"/>
                  </a:moveTo>
                  <a:lnTo>
                    <a:pt x="36227" y="1247"/>
                  </a:lnTo>
                  <a:lnTo>
                    <a:pt x="36395" y="2223"/>
                  </a:lnTo>
                  <a:lnTo>
                    <a:pt x="36766" y="4142"/>
                  </a:lnTo>
                  <a:lnTo>
                    <a:pt x="37136" y="6432"/>
                  </a:lnTo>
                  <a:lnTo>
                    <a:pt x="37439" y="8721"/>
                  </a:lnTo>
                  <a:lnTo>
                    <a:pt x="37709" y="10909"/>
                  </a:lnTo>
                  <a:lnTo>
                    <a:pt x="37944" y="13098"/>
                  </a:lnTo>
                  <a:lnTo>
                    <a:pt x="38012" y="14108"/>
                  </a:lnTo>
                  <a:lnTo>
                    <a:pt x="38079" y="15152"/>
                  </a:lnTo>
                  <a:lnTo>
                    <a:pt x="38113" y="15421"/>
                  </a:lnTo>
                  <a:lnTo>
                    <a:pt x="38079" y="15791"/>
                  </a:lnTo>
                  <a:lnTo>
                    <a:pt x="38045" y="15960"/>
                  </a:lnTo>
                  <a:lnTo>
                    <a:pt x="38012" y="16094"/>
                  </a:lnTo>
                  <a:lnTo>
                    <a:pt x="37911" y="16229"/>
                  </a:lnTo>
                  <a:lnTo>
                    <a:pt x="37742" y="16296"/>
                  </a:lnTo>
                  <a:lnTo>
                    <a:pt x="37574" y="16330"/>
                  </a:lnTo>
                  <a:lnTo>
                    <a:pt x="37439" y="16397"/>
                  </a:lnTo>
                  <a:lnTo>
                    <a:pt x="28685" y="17609"/>
                  </a:lnTo>
                  <a:lnTo>
                    <a:pt x="19932" y="18855"/>
                  </a:lnTo>
                  <a:lnTo>
                    <a:pt x="15488" y="19495"/>
                  </a:lnTo>
                  <a:lnTo>
                    <a:pt x="11043" y="20202"/>
                  </a:lnTo>
                  <a:lnTo>
                    <a:pt x="6633" y="20976"/>
                  </a:lnTo>
                  <a:lnTo>
                    <a:pt x="4276" y="21414"/>
                  </a:lnTo>
                  <a:lnTo>
                    <a:pt x="3805" y="21481"/>
                  </a:lnTo>
                  <a:lnTo>
                    <a:pt x="3333" y="21549"/>
                  </a:lnTo>
                  <a:lnTo>
                    <a:pt x="3098" y="21549"/>
                  </a:lnTo>
                  <a:lnTo>
                    <a:pt x="2862" y="21515"/>
                  </a:lnTo>
                  <a:lnTo>
                    <a:pt x="2626" y="21448"/>
                  </a:lnTo>
                  <a:lnTo>
                    <a:pt x="2424" y="21313"/>
                  </a:lnTo>
                  <a:lnTo>
                    <a:pt x="2054" y="19360"/>
                  </a:lnTo>
                  <a:lnTo>
                    <a:pt x="1751" y="17407"/>
                  </a:lnTo>
                  <a:lnTo>
                    <a:pt x="1448" y="15488"/>
                  </a:lnTo>
                  <a:lnTo>
                    <a:pt x="1179" y="13502"/>
                  </a:lnTo>
                  <a:lnTo>
                    <a:pt x="674" y="9630"/>
                  </a:lnTo>
                  <a:lnTo>
                    <a:pt x="438" y="7745"/>
                  </a:lnTo>
                  <a:lnTo>
                    <a:pt x="303" y="6768"/>
                  </a:lnTo>
                  <a:lnTo>
                    <a:pt x="101" y="5859"/>
                  </a:lnTo>
                  <a:lnTo>
                    <a:pt x="4579" y="5119"/>
                  </a:lnTo>
                  <a:lnTo>
                    <a:pt x="9091" y="4445"/>
                  </a:lnTo>
                  <a:lnTo>
                    <a:pt x="18080" y="3199"/>
                  </a:lnTo>
                  <a:lnTo>
                    <a:pt x="22592" y="2526"/>
                  </a:lnTo>
                  <a:lnTo>
                    <a:pt x="27103" y="1853"/>
                  </a:lnTo>
                  <a:lnTo>
                    <a:pt x="31581" y="1112"/>
                  </a:lnTo>
                  <a:lnTo>
                    <a:pt x="33837" y="708"/>
                  </a:lnTo>
                  <a:lnTo>
                    <a:pt x="36059" y="304"/>
                  </a:lnTo>
                  <a:close/>
                  <a:moveTo>
                    <a:pt x="36092" y="1"/>
                  </a:moveTo>
                  <a:lnTo>
                    <a:pt x="36025" y="35"/>
                  </a:lnTo>
                  <a:lnTo>
                    <a:pt x="36025" y="68"/>
                  </a:lnTo>
                  <a:lnTo>
                    <a:pt x="36025" y="102"/>
                  </a:lnTo>
                  <a:lnTo>
                    <a:pt x="33803" y="540"/>
                  </a:lnTo>
                  <a:lnTo>
                    <a:pt x="31547" y="910"/>
                  </a:lnTo>
                  <a:lnTo>
                    <a:pt x="29291" y="1280"/>
                  </a:lnTo>
                  <a:lnTo>
                    <a:pt x="27069" y="1651"/>
                  </a:lnTo>
                  <a:lnTo>
                    <a:pt x="22558" y="2290"/>
                  </a:lnTo>
                  <a:lnTo>
                    <a:pt x="18046" y="2930"/>
                  </a:lnTo>
                  <a:lnTo>
                    <a:pt x="13535" y="3536"/>
                  </a:lnTo>
                  <a:lnTo>
                    <a:pt x="9023" y="4176"/>
                  </a:lnTo>
                  <a:lnTo>
                    <a:pt x="6768" y="4546"/>
                  </a:lnTo>
                  <a:lnTo>
                    <a:pt x="4545" y="4916"/>
                  </a:lnTo>
                  <a:lnTo>
                    <a:pt x="2290" y="5287"/>
                  </a:lnTo>
                  <a:lnTo>
                    <a:pt x="68" y="5725"/>
                  </a:lnTo>
                  <a:lnTo>
                    <a:pt x="34" y="5725"/>
                  </a:lnTo>
                  <a:lnTo>
                    <a:pt x="0" y="5758"/>
                  </a:lnTo>
                  <a:lnTo>
                    <a:pt x="34" y="5826"/>
                  </a:lnTo>
                  <a:lnTo>
                    <a:pt x="68" y="6768"/>
                  </a:lnTo>
                  <a:lnTo>
                    <a:pt x="169" y="7745"/>
                  </a:lnTo>
                  <a:lnTo>
                    <a:pt x="438" y="9630"/>
                  </a:lnTo>
                  <a:lnTo>
                    <a:pt x="1010" y="13771"/>
                  </a:lnTo>
                  <a:lnTo>
                    <a:pt x="1212" y="15589"/>
                  </a:lnTo>
                  <a:lnTo>
                    <a:pt x="1482" y="17441"/>
                  </a:lnTo>
                  <a:lnTo>
                    <a:pt x="1751" y="19259"/>
                  </a:lnTo>
                  <a:lnTo>
                    <a:pt x="1919" y="20134"/>
                  </a:lnTo>
                  <a:lnTo>
                    <a:pt x="2155" y="21043"/>
                  </a:lnTo>
                  <a:lnTo>
                    <a:pt x="2088" y="21077"/>
                  </a:lnTo>
                  <a:lnTo>
                    <a:pt x="2054" y="21111"/>
                  </a:lnTo>
                  <a:lnTo>
                    <a:pt x="2054" y="21144"/>
                  </a:lnTo>
                  <a:lnTo>
                    <a:pt x="2222" y="21347"/>
                  </a:lnTo>
                  <a:lnTo>
                    <a:pt x="2222" y="21380"/>
                  </a:lnTo>
                  <a:lnTo>
                    <a:pt x="2256" y="21414"/>
                  </a:lnTo>
                  <a:lnTo>
                    <a:pt x="2323" y="21448"/>
                  </a:lnTo>
                  <a:lnTo>
                    <a:pt x="2492" y="21582"/>
                  </a:lnTo>
                  <a:lnTo>
                    <a:pt x="2694" y="21650"/>
                  </a:lnTo>
                  <a:lnTo>
                    <a:pt x="2929" y="21717"/>
                  </a:lnTo>
                  <a:lnTo>
                    <a:pt x="3603" y="21717"/>
                  </a:lnTo>
                  <a:lnTo>
                    <a:pt x="4074" y="21650"/>
                  </a:lnTo>
                  <a:lnTo>
                    <a:pt x="6431" y="21246"/>
                  </a:lnTo>
                  <a:lnTo>
                    <a:pt x="8754" y="20808"/>
                  </a:lnTo>
                  <a:lnTo>
                    <a:pt x="11178" y="20404"/>
                  </a:lnTo>
                  <a:lnTo>
                    <a:pt x="13569" y="20000"/>
                  </a:lnTo>
                  <a:lnTo>
                    <a:pt x="18417" y="19293"/>
                  </a:lnTo>
                  <a:lnTo>
                    <a:pt x="27844" y="17946"/>
                  </a:lnTo>
                  <a:lnTo>
                    <a:pt x="37271" y="16633"/>
                  </a:lnTo>
                  <a:lnTo>
                    <a:pt x="37338" y="16700"/>
                  </a:lnTo>
                  <a:lnTo>
                    <a:pt x="37372" y="16700"/>
                  </a:lnTo>
                  <a:lnTo>
                    <a:pt x="37405" y="16667"/>
                  </a:lnTo>
                  <a:lnTo>
                    <a:pt x="37540" y="16633"/>
                  </a:lnTo>
                  <a:lnTo>
                    <a:pt x="37641" y="16566"/>
                  </a:lnTo>
                  <a:lnTo>
                    <a:pt x="37742" y="16566"/>
                  </a:lnTo>
                  <a:lnTo>
                    <a:pt x="37810" y="16532"/>
                  </a:lnTo>
                  <a:lnTo>
                    <a:pt x="37944" y="16498"/>
                  </a:lnTo>
                  <a:lnTo>
                    <a:pt x="38079" y="16431"/>
                  </a:lnTo>
                  <a:lnTo>
                    <a:pt x="38214" y="16330"/>
                  </a:lnTo>
                  <a:lnTo>
                    <a:pt x="38281" y="16162"/>
                  </a:lnTo>
                  <a:lnTo>
                    <a:pt x="38315" y="15960"/>
                  </a:lnTo>
                  <a:lnTo>
                    <a:pt x="38348" y="15724"/>
                  </a:lnTo>
                  <a:lnTo>
                    <a:pt x="38382" y="15286"/>
                  </a:lnTo>
                  <a:lnTo>
                    <a:pt x="38315" y="14377"/>
                  </a:lnTo>
                  <a:lnTo>
                    <a:pt x="38214" y="13165"/>
                  </a:lnTo>
                  <a:lnTo>
                    <a:pt x="38079" y="11919"/>
                  </a:lnTo>
                  <a:lnTo>
                    <a:pt x="37810" y="9495"/>
                  </a:lnTo>
                  <a:lnTo>
                    <a:pt x="37473" y="7172"/>
                  </a:lnTo>
                  <a:lnTo>
                    <a:pt x="37136" y="4849"/>
                  </a:lnTo>
                  <a:lnTo>
                    <a:pt x="36934" y="3637"/>
                  </a:lnTo>
                  <a:lnTo>
                    <a:pt x="36732" y="2425"/>
                  </a:lnTo>
                  <a:lnTo>
                    <a:pt x="36496" y="1213"/>
                  </a:lnTo>
                  <a:lnTo>
                    <a:pt x="36328" y="641"/>
                  </a:lnTo>
                  <a:lnTo>
                    <a:pt x="36193" y="35"/>
                  </a:lnTo>
                  <a:lnTo>
                    <a:pt x="3612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3;p2"/>
            <p:cNvSpPr/>
            <p:nvPr/>
          </p:nvSpPr>
          <p:spPr>
            <a:xfrm>
              <a:off x="965875" y="37143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2"/>
            <p:cNvSpPr/>
            <p:nvPr/>
          </p:nvSpPr>
          <p:spPr>
            <a:xfrm>
              <a:off x="954950" y="5060225"/>
              <a:ext cx="58100" cy="63150"/>
            </a:xfrm>
            <a:custGeom>
              <a:avLst/>
              <a:gdLst/>
              <a:ahLst/>
              <a:cxnLst/>
              <a:rect l="l" t="t" r="r" b="b"/>
              <a:pathLst>
                <a:path w="2324" h="2526" extrusionOk="0">
                  <a:moveTo>
                    <a:pt x="1953" y="202"/>
                  </a:moveTo>
                  <a:lnTo>
                    <a:pt x="1953" y="640"/>
                  </a:lnTo>
                  <a:lnTo>
                    <a:pt x="1986" y="1111"/>
                  </a:lnTo>
                  <a:lnTo>
                    <a:pt x="2054" y="1583"/>
                  </a:lnTo>
                  <a:lnTo>
                    <a:pt x="2155" y="2020"/>
                  </a:lnTo>
                  <a:lnTo>
                    <a:pt x="2188" y="2054"/>
                  </a:lnTo>
                  <a:lnTo>
                    <a:pt x="2155" y="2054"/>
                  </a:lnTo>
                  <a:lnTo>
                    <a:pt x="1751" y="2088"/>
                  </a:lnTo>
                  <a:lnTo>
                    <a:pt x="1347" y="2155"/>
                  </a:lnTo>
                  <a:lnTo>
                    <a:pt x="943" y="2189"/>
                  </a:lnTo>
                  <a:lnTo>
                    <a:pt x="505" y="2222"/>
                  </a:lnTo>
                  <a:lnTo>
                    <a:pt x="337" y="1347"/>
                  </a:lnTo>
                  <a:lnTo>
                    <a:pt x="168" y="404"/>
                  </a:lnTo>
                  <a:lnTo>
                    <a:pt x="606" y="404"/>
                  </a:lnTo>
                  <a:lnTo>
                    <a:pt x="1077" y="371"/>
                  </a:lnTo>
                  <a:lnTo>
                    <a:pt x="1953" y="202"/>
                  </a:lnTo>
                  <a:close/>
                  <a:moveTo>
                    <a:pt x="1953" y="0"/>
                  </a:moveTo>
                  <a:lnTo>
                    <a:pt x="1044" y="135"/>
                  </a:lnTo>
                  <a:lnTo>
                    <a:pt x="572" y="202"/>
                  </a:lnTo>
                  <a:lnTo>
                    <a:pt x="101" y="303"/>
                  </a:lnTo>
                  <a:lnTo>
                    <a:pt x="67" y="303"/>
                  </a:lnTo>
                  <a:lnTo>
                    <a:pt x="67" y="371"/>
                  </a:lnTo>
                  <a:lnTo>
                    <a:pt x="34" y="371"/>
                  </a:lnTo>
                  <a:lnTo>
                    <a:pt x="0" y="404"/>
                  </a:lnTo>
                  <a:lnTo>
                    <a:pt x="34" y="943"/>
                  </a:lnTo>
                  <a:lnTo>
                    <a:pt x="135" y="1448"/>
                  </a:lnTo>
                  <a:lnTo>
                    <a:pt x="236" y="1987"/>
                  </a:lnTo>
                  <a:lnTo>
                    <a:pt x="370" y="2458"/>
                  </a:lnTo>
                  <a:lnTo>
                    <a:pt x="404" y="2525"/>
                  </a:lnTo>
                  <a:lnTo>
                    <a:pt x="471" y="2525"/>
                  </a:lnTo>
                  <a:lnTo>
                    <a:pt x="539" y="2492"/>
                  </a:lnTo>
                  <a:lnTo>
                    <a:pt x="572" y="2424"/>
                  </a:lnTo>
                  <a:lnTo>
                    <a:pt x="539" y="2357"/>
                  </a:lnTo>
                  <a:lnTo>
                    <a:pt x="943" y="2391"/>
                  </a:lnTo>
                  <a:lnTo>
                    <a:pt x="1380" y="2357"/>
                  </a:lnTo>
                  <a:lnTo>
                    <a:pt x="1784" y="2290"/>
                  </a:lnTo>
                  <a:lnTo>
                    <a:pt x="2188" y="2189"/>
                  </a:lnTo>
                  <a:lnTo>
                    <a:pt x="2222" y="2121"/>
                  </a:lnTo>
                  <a:lnTo>
                    <a:pt x="2222" y="2088"/>
                  </a:lnTo>
                  <a:lnTo>
                    <a:pt x="2289" y="2054"/>
                  </a:lnTo>
                  <a:lnTo>
                    <a:pt x="2323" y="1987"/>
                  </a:lnTo>
                  <a:lnTo>
                    <a:pt x="2289" y="1549"/>
                  </a:lnTo>
                  <a:lnTo>
                    <a:pt x="2222" y="1078"/>
                  </a:lnTo>
                  <a:lnTo>
                    <a:pt x="2121" y="606"/>
                  </a:lnTo>
                  <a:lnTo>
                    <a:pt x="2054" y="169"/>
                  </a:lnTo>
                  <a:lnTo>
                    <a:pt x="2054" y="101"/>
                  </a:lnTo>
                  <a:lnTo>
                    <a:pt x="2054" y="68"/>
                  </a:lnTo>
                  <a:lnTo>
                    <a:pt x="2020" y="34"/>
                  </a:lnTo>
                  <a:lnTo>
                    <a:pt x="195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2"/>
            <p:cNvSpPr/>
            <p:nvPr/>
          </p:nvSpPr>
          <p:spPr>
            <a:xfrm>
              <a:off x="956625" y="3705925"/>
              <a:ext cx="10125" cy="10125"/>
            </a:xfrm>
            <a:custGeom>
              <a:avLst/>
              <a:gdLst/>
              <a:ahLst/>
              <a:cxnLst/>
              <a:rect l="l" t="t" r="r" b="b"/>
              <a:pathLst>
                <a:path w="405" h="405" extrusionOk="0">
                  <a:moveTo>
                    <a:pt x="202" y="0"/>
                  </a:moveTo>
                  <a:lnTo>
                    <a:pt x="101" y="34"/>
                  </a:lnTo>
                  <a:lnTo>
                    <a:pt x="68" y="68"/>
                  </a:lnTo>
                  <a:lnTo>
                    <a:pt x="34" y="135"/>
                  </a:lnTo>
                  <a:lnTo>
                    <a:pt x="0" y="202"/>
                  </a:lnTo>
                  <a:lnTo>
                    <a:pt x="0" y="270"/>
                  </a:lnTo>
                  <a:lnTo>
                    <a:pt x="34" y="337"/>
                  </a:lnTo>
                  <a:lnTo>
                    <a:pt x="101" y="371"/>
                  </a:lnTo>
                  <a:lnTo>
                    <a:pt x="169" y="404"/>
                  </a:lnTo>
                  <a:lnTo>
                    <a:pt x="270" y="404"/>
                  </a:lnTo>
                  <a:lnTo>
                    <a:pt x="303" y="371"/>
                  </a:lnTo>
                  <a:lnTo>
                    <a:pt x="371" y="337"/>
                  </a:lnTo>
                  <a:lnTo>
                    <a:pt x="404" y="236"/>
                  </a:lnTo>
                  <a:lnTo>
                    <a:pt x="404" y="169"/>
                  </a:lnTo>
                  <a:lnTo>
                    <a:pt x="404" y="101"/>
                  </a:lnTo>
                  <a:lnTo>
                    <a:pt x="337" y="34"/>
                  </a:lnTo>
                  <a:lnTo>
                    <a:pt x="27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2"/>
            <p:cNvSpPr/>
            <p:nvPr/>
          </p:nvSpPr>
          <p:spPr>
            <a:xfrm>
              <a:off x="973450" y="5173850"/>
              <a:ext cx="103550" cy="63150"/>
            </a:xfrm>
            <a:custGeom>
              <a:avLst/>
              <a:gdLst/>
              <a:ahLst/>
              <a:cxnLst/>
              <a:rect l="l" t="t" r="r" b="b"/>
              <a:pathLst>
                <a:path w="4142" h="2526" extrusionOk="0">
                  <a:moveTo>
                    <a:pt x="3738" y="169"/>
                  </a:moveTo>
                  <a:lnTo>
                    <a:pt x="3704" y="337"/>
                  </a:lnTo>
                  <a:lnTo>
                    <a:pt x="3738" y="472"/>
                  </a:lnTo>
                  <a:lnTo>
                    <a:pt x="3772" y="809"/>
                  </a:lnTo>
                  <a:lnTo>
                    <a:pt x="3906" y="1751"/>
                  </a:lnTo>
                  <a:lnTo>
                    <a:pt x="3065" y="1852"/>
                  </a:lnTo>
                  <a:lnTo>
                    <a:pt x="2223" y="1953"/>
                  </a:lnTo>
                  <a:lnTo>
                    <a:pt x="1347" y="2088"/>
                  </a:lnTo>
                  <a:lnTo>
                    <a:pt x="910" y="2189"/>
                  </a:lnTo>
                  <a:lnTo>
                    <a:pt x="674" y="2256"/>
                  </a:lnTo>
                  <a:lnTo>
                    <a:pt x="506" y="2357"/>
                  </a:lnTo>
                  <a:lnTo>
                    <a:pt x="337" y="1381"/>
                  </a:lnTo>
                  <a:lnTo>
                    <a:pt x="270" y="1011"/>
                  </a:lnTo>
                  <a:lnTo>
                    <a:pt x="236" y="809"/>
                  </a:lnTo>
                  <a:lnTo>
                    <a:pt x="169" y="640"/>
                  </a:lnTo>
                  <a:lnTo>
                    <a:pt x="1044" y="472"/>
                  </a:lnTo>
                  <a:lnTo>
                    <a:pt x="1953" y="371"/>
                  </a:lnTo>
                  <a:lnTo>
                    <a:pt x="3738" y="169"/>
                  </a:lnTo>
                  <a:close/>
                  <a:moveTo>
                    <a:pt x="3267" y="1"/>
                  </a:moveTo>
                  <a:lnTo>
                    <a:pt x="2728" y="68"/>
                  </a:lnTo>
                  <a:lnTo>
                    <a:pt x="1684" y="203"/>
                  </a:lnTo>
                  <a:lnTo>
                    <a:pt x="876" y="304"/>
                  </a:lnTo>
                  <a:lnTo>
                    <a:pt x="472" y="405"/>
                  </a:lnTo>
                  <a:lnTo>
                    <a:pt x="270" y="472"/>
                  </a:lnTo>
                  <a:lnTo>
                    <a:pt x="135" y="573"/>
                  </a:lnTo>
                  <a:lnTo>
                    <a:pt x="102" y="506"/>
                  </a:lnTo>
                  <a:lnTo>
                    <a:pt x="68" y="539"/>
                  </a:lnTo>
                  <a:lnTo>
                    <a:pt x="1" y="708"/>
                  </a:lnTo>
                  <a:lnTo>
                    <a:pt x="34" y="910"/>
                  </a:lnTo>
                  <a:lnTo>
                    <a:pt x="102" y="1280"/>
                  </a:lnTo>
                  <a:lnTo>
                    <a:pt x="304" y="2425"/>
                  </a:lnTo>
                  <a:lnTo>
                    <a:pt x="337" y="2492"/>
                  </a:lnTo>
                  <a:lnTo>
                    <a:pt x="405" y="2526"/>
                  </a:lnTo>
                  <a:lnTo>
                    <a:pt x="472" y="2492"/>
                  </a:lnTo>
                  <a:lnTo>
                    <a:pt x="506" y="2425"/>
                  </a:lnTo>
                  <a:lnTo>
                    <a:pt x="506" y="2391"/>
                  </a:lnTo>
                  <a:lnTo>
                    <a:pt x="876" y="2391"/>
                  </a:lnTo>
                  <a:lnTo>
                    <a:pt x="1246" y="2324"/>
                  </a:lnTo>
                  <a:lnTo>
                    <a:pt x="2021" y="2155"/>
                  </a:lnTo>
                  <a:lnTo>
                    <a:pt x="2997" y="2021"/>
                  </a:lnTo>
                  <a:lnTo>
                    <a:pt x="3974" y="1920"/>
                  </a:lnTo>
                  <a:lnTo>
                    <a:pt x="3974" y="1987"/>
                  </a:lnTo>
                  <a:lnTo>
                    <a:pt x="4007" y="2021"/>
                  </a:lnTo>
                  <a:lnTo>
                    <a:pt x="4075" y="2054"/>
                  </a:lnTo>
                  <a:lnTo>
                    <a:pt x="4108" y="2021"/>
                  </a:lnTo>
                  <a:lnTo>
                    <a:pt x="4142" y="1953"/>
                  </a:lnTo>
                  <a:lnTo>
                    <a:pt x="4075" y="1448"/>
                  </a:lnTo>
                  <a:lnTo>
                    <a:pt x="4007" y="910"/>
                  </a:lnTo>
                  <a:lnTo>
                    <a:pt x="3974" y="539"/>
                  </a:lnTo>
                  <a:lnTo>
                    <a:pt x="3940" y="337"/>
                  </a:lnTo>
                  <a:lnTo>
                    <a:pt x="3839" y="135"/>
                  </a:lnTo>
                  <a:lnTo>
                    <a:pt x="3873" y="102"/>
                  </a:lnTo>
                  <a:lnTo>
                    <a:pt x="3873" y="34"/>
                  </a:lnTo>
                  <a:lnTo>
                    <a:pt x="383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2"/>
            <p:cNvSpPr/>
            <p:nvPr/>
          </p:nvSpPr>
          <p:spPr>
            <a:xfrm>
              <a:off x="614050" y="3595650"/>
              <a:ext cx="114500" cy="94300"/>
            </a:xfrm>
            <a:custGeom>
              <a:avLst/>
              <a:gdLst/>
              <a:ahLst/>
              <a:cxnLst/>
              <a:rect l="l" t="t" r="r" b="b"/>
              <a:pathLst>
                <a:path w="4580" h="3772" extrusionOk="0">
                  <a:moveTo>
                    <a:pt x="2391" y="1583"/>
                  </a:moveTo>
                  <a:lnTo>
                    <a:pt x="2425" y="1651"/>
                  </a:lnTo>
                  <a:lnTo>
                    <a:pt x="2559" y="1718"/>
                  </a:lnTo>
                  <a:lnTo>
                    <a:pt x="2660" y="1819"/>
                  </a:lnTo>
                  <a:lnTo>
                    <a:pt x="2694" y="1954"/>
                  </a:lnTo>
                  <a:lnTo>
                    <a:pt x="2728" y="2088"/>
                  </a:lnTo>
                  <a:lnTo>
                    <a:pt x="2694" y="2223"/>
                  </a:lnTo>
                  <a:lnTo>
                    <a:pt x="2660" y="2324"/>
                  </a:lnTo>
                  <a:lnTo>
                    <a:pt x="2559" y="2425"/>
                  </a:lnTo>
                  <a:lnTo>
                    <a:pt x="2425" y="2526"/>
                  </a:lnTo>
                  <a:lnTo>
                    <a:pt x="2357" y="2560"/>
                  </a:lnTo>
                  <a:lnTo>
                    <a:pt x="2324" y="2627"/>
                  </a:lnTo>
                  <a:lnTo>
                    <a:pt x="2290" y="2964"/>
                  </a:lnTo>
                  <a:lnTo>
                    <a:pt x="2256" y="3267"/>
                  </a:lnTo>
                  <a:lnTo>
                    <a:pt x="1819" y="3199"/>
                  </a:lnTo>
                  <a:lnTo>
                    <a:pt x="1819" y="2896"/>
                  </a:lnTo>
                  <a:lnTo>
                    <a:pt x="1920" y="2627"/>
                  </a:lnTo>
                  <a:lnTo>
                    <a:pt x="1920" y="2526"/>
                  </a:lnTo>
                  <a:lnTo>
                    <a:pt x="1886" y="2492"/>
                  </a:lnTo>
                  <a:lnTo>
                    <a:pt x="1852" y="2459"/>
                  </a:lnTo>
                  <a:lnTo>
                    <a:pt x="1718" y="2391"/>
                  </a:lnTo>
                  <a:lnTo>
                    <a:pt x="1617" y="2324"/>
                  </a:lnTo>
                  <a:lnTo>
                    <a:pt x="1549" y="2223"/>
                  </a:lnTo>
                  <a:lnTo>
                    <a:pt x="1549" y="2122"/>
                  </a:lnTo>
                  <a:lnTo>
                    <a:pt x="1549" y="1987"/>
                  </a:lnTo>
                  <a:lnTo>
                    <a:pt x="1583" y="1886"/>
                  </a:lnTo>
                  <a:lnTo>
                    <a:pt x="1650" y="1752"/>
                  </a:lnTo>
                  <a:lnTo>
                    <a:pt x="1751" y="1684"/>
                  </a:lnTo>
                  <a:lnTo>
                    <a:pt x="1920" y="1617"/>
                  </a:lnTo>
                  <a:lnTo>
                    <a:pt x="2054" y="1583"/>
                  </a:lnTo>
                  <a:close/>
                  <a:moveTo>
                    <a:pt x="775" y="270"/>
                  </a:moveTo>
                  <a:lnTo>
                    <a:pt x="1213" y="472"/>
                  </a:lnTo>
                  <a:lnTo>
                    <a:pt x="1650" y="607"/>
                  </a:lnTo>
                  <a:lnTo>
                    <a:pt x="2088" y="708"/>
                  </a:lnTo>
                  <a:lnTo>
                    <a:pt x="2559" y="775"/>
                  </a:lnTo>
                  <a:lnTo>
                    <a:pt x="3536" y="843"/>
                  </a:lnTo>
                  <a:lnTo>
                    <a:pt x="4445" y="910"/>
                  </a:lnTo>
                  <a:lnTo>
                    <a:pt x="4310" y="1213"/>
                  </a:lnTo>
                  <a:lnTo>
                    <a:pt x="4175" y="1516"/>
                  </a:lnTo>
                  <a:lnTo>
                    <a:pt x="4007" y="2156"/>
                  </a:lnTo>
                  <a:lnTo>
                    <a:pt x="3670" y="3469"/>
                  </a:lnTo>
                  <a:lnTo>
                    <a:pt x="3670" y="3502"/>
                  </a:lnTo>
                  <a:lnTo>
                    <a:pt x="3064" y="3368"/>
                  </a:lnTo>
                  <a:lnTo>
                    <a:pt x="2492" y="3300"/>
                  </a:lnTo>
                  <a:lnTo>
                    <a:pt x="2559" y="2997"/>
                  </a:lnTo>
                  <a:lnTo>
                    <a:pt x="2559" y="2728"/>
                  </a:lnTo>
                  <a:lnTo>
                    <a:pt x="2728" y="2593"/>
                  </a:lnTo>
                  <a:lnTo>
                    <a:pt x="2862" y="2425"/>
                  </a:lnTo>
                  <a:lnTo>
                    <a:pt x="2930" y="2257"/>
                  </a:lnTo>
                  <a:lnTo>
                    <a:pt x="2963" y="2088"/>
                  </a:lnTo>
                  <a:lnTo>
                    <a:pt x="2930" y="1886"/>
                  </a:lnTo>
                  <a:lnTo>
                    <a:pt x="2862" y="1718"/>
                  </a:lnTo>
                  <a:lnTo>
                    <a:pt x="2728" y="1550"/>
                  </a:lnTo>
                  <a:lnTo>
                    <a:pt x="2559" y="1449"/>
                  </a:lnTo>
                  <a:lnTo>
                    <a:pt x="2458" y="1415"/>
                  </a:lnTo>
                  <a:lnTo>
                    <a:pt x="2391" y="1482"/>
                  </a:lnTo>
                  <a:lnTo>
                    <a:pt x="2290" y="1415"/>
                  </a:lnTo>
                  <a:lnTo>
                    <a:pt x="2155" y="1381"/>
                  </a:lnTo>
                  <a:lnTo>
                    <a:pt x="2021" y="1381"/>
                  </a:lnTo>
                  <a:lnTo>
                    <a:pt x="1886" y="1415"/>
                  </a:lnTo>
                  <a:lnTo>
                    <a:pt x="1751" y="1449"/>
                  </a:lnTo>
                  <a:lnTo>
                    <a:pt x="1617" y="1550"/>
                  </a:lnTo>
                  <a:lnTo>
                    <a:pt x="1516" y="1617"/>
                  </a:lnTo>
                  <a:lnTo>
                    <a:pt x="1415" y="1752"/>
                  </a:lnTo>
                  <a:lnTo>
                    <a:pt x="1347" y="1853"/>
                  </a:lnTo>
                  <a:lnTo>
                    <a:pt x="1314" y="1987"/>
                  </a:lnTo>
                  <a:lnTo>
                    <a:pt x="1314" y="2122"/>
                  </a:lnTo>
                  <a:lnTo>
                    <a:pt x="1347" y="2257"/>
                  </a:lnTo>
                  <a:lnTo>
                    <a:pt x="1381" y="2358"/>
                  </a:lnTo>
                  <a:lnTo>
                    <a:pt x="1448" y="2459"/>
                  </a:lnTo>
                  <a:lnTo>
                    <a:pt x="1549" y="2560"/>
                  </a:lnTo>
                  <a:lnTo>
                    <a:pt x="1684" y="2627"/>
                  </a:lnTo>
                  <a:lnTo>
                    <a:pt x="1583" y="2896"/>
                  </a:lnTo>
                  <a:lnTo>
                    <a:pt x="1583" y="3166"/>
                  </a:lnTo>
                  <a:lnTo>
                    <a:pt x="876" y="3065"/>
                  </a:lnTo>
                  <a:lnTo>
                    <a:pt x="539" y="3031"/>
                  </a:lnTo>
                  <a:lnTo>
                    <a:pt x="202" y="3031"/>
                  </a:lnTo>
                  <a:lnTo>
                    <a:pt x="337" y="2358"/>
                  </a:lnTo>
                  <a:lnTo>
                    <a:pt x="505" y="1651"/>
                  </a:lnTo>
                  <a:lnTo>
                    <a:pt x="640" y="977"/>
                  </a:lnTo>
                  <a:lnTo>
                    <a:pt x="775" y="270"/>
                  </a:lnTo>
                  <a:close/>
                  <a:moveTo>
                    <a:pt x="741" y="1"/>
                  </a:moveTo>
                  <a:lnTo>
                    <a:pt x="707" y="68"/>
                  </a:lnTo>
                  <a:lnTo>
                    <a:pt x="472" y="775"/>
                  </a:lnTo>
                  <a:lnTo>
                    <a:pt x="270" y="1516"/>
                  </a:lnTo>
                  <a:lnTo>
                    <a:pt x="101" y="2290"/>
                  </a:lnTo>
                  <a:lnTo>
                    <a:pt x="0" y="3031"/>
                  </a:lnTo>
                  <a:lnTo>
                    <a:pt x="0" y="3098"/>
                  </a:lnTo>
                  <a:lnTo>
                    <a:pt x="34" y="3132"/>
                  </a:lnTo>
                  <a:lnTo>
                    <a:pt x="101" y="3132"/>
                  </a:lnTo>
                  <a:lnTo>
                    <a:pt x="573" y="3267"/>
                  </a:lnTo>
                  <a:lnTo>
                    <a:pt x="1044" y="3368"/>
                  </a:lnTo>
                  <a:lnTo>
                    <a:pt x="2021" y="3502"/>
                  </a:lnTo>
                  <a:lnTo>
                    <a:pt x="2997" y="3603"/>
                  </a:lnTo>
                  <a:lnTo>
                    <a:pt x="3468" y="3704"/>
                  </a:lnTo>
                  <a:lnTo>
                    <a:pt x="3940" y="3772"/>
                  </a:lnTo>
                  <a:lnTo>
                    <a:pt x="4041" y="3772"/>
                  </a:lnTo>
                  <a:lnTo>
                    <a:pt x="4108" y="3704"/>
                  </a:lnTo>
                  <a:lnTo>
                    <a:pt x="4074" y="3603"/>
                  </a:lnTo>
                  <a:lnTo>
                    <a:pt x="4074" y="3570"/>
                  </a:lnTo>
                  <a:lnTo>
                    <a:pt x="4007" y="3570"/>
                  </a:lnTo>
                  <a:lnTo>
                    <a:pt x="3906" y="3536"/>
                  </a:lnTo>
                  <a:lnTo>
                    <a:pt x="3906" y="3502"/>
                  </a:lnTo>
                  <a:lnTo>
                    <a:pt x="4310" y="2122"/>
                  </a:lnTo>
                  <a:lnTo>
                    <a:pt x="4478" y="1415"/>
                  </a:lnTo>
                  <a:lnTo>
                    <a:pt x="4546" y="1078"/>
                  </a:lnTo>
                  <a:lnTo>
                    <a:pt x="4579" y="708"/>
                  </a:lnTo>
                  <a:lnTo>
                    <a:pt x="4546" y="674"/>
                  </a:lnTo>
                  <a:lnTo>
                    <a:pt x="4546" y="708"/>
                  </a:lnTo>
                  <a:lnTo>
                    <a:pt x="4512" y="742"/>
                  </a:lnTo>
                  <a:lnTo>
                    <a:pt x="4478" y="742"/>
                  </a:lnTo>
                  <a:lnTo>
                    <a:pt x="4074" y="607"/>
                  </a:lnTo>
                  <a:lnTo>
                    <a:pt x="3637" y="573"/>
                  </a:lnTo>
                  <a:lnTo>
                    <a:pt x="2761" y="506"/>
                  </a:lnTo>
                  <a:lnTo>
                    <a:pt x="2256" y="472"/>
                  </a:lnTo>
                  <a:lnTo>
                    <a:pt x="1785" y="371"/>
                  </a:lnTo>
                  <a:lnTo>
                    <a:pt x="808" y="102"/>
                  </a:lnTo>
                  <a:lnTo>
                    <a:pt x="808" y="35"/>
                  </a:lnTo>
                  <a:lnTo>
                    <a:pt x="77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2"/>
            <p:cNvSpPr/>
            <p:nvPr/>
          </p:nvSpPr>
          <p:spPr>
            <a:xfrm>
              <a:off x="963350" y="5113250"/>
              <a:ext cx="90100" cy="63150"/>
            </a:xfrm>
            <a:custGeom>
              <a:avLst/>
              <a:gdLst/>
              <a:ahLst/>
              <a:cxnLst/>
              <a:rect l="l" t="t" r="r" b="b"/>
              <a:pathLst>
                <a:path w="3604" h="2526" extrusionOk="0">
                  <a:moveTo>
                    <a:pt x="3199" y="337"/>
                  </a:moveTo>
                  <a:lnTo>
                    <a:pt x="3300" y="1212"/>
                  </a:lnTo>
                  <a:lnTo>
                    <a:pt x="3334" y="1583"/>
                  </a:lnTo>
                  <a:lnTo>
                    <a:pt x="3368" y="1987"/>
                  </a:lnTo>
                  <a:lnTo>
                    <a:pt x="3267" y="1919"/>
                  </a:lnTo>
                  <a:lnTo>
                    <a:pt x="2896" y="1919"/>
                  </a:lnTo>
                  <a:lnTo>
                    <a:pt x="2425" y="2020"/>
                  </a:lnTo>
                  <a:lnTo>
                    <a:pt x="1482" y="2256"/>
                  </a:lnTo>
                  <a:lnTo>
                    <a:pt x="1246" y="2290"/>
                  </a:lnTo>
                  <a:lnTo>
                    <a:pt x="977" y="2290"/>
                  </a:lnTo>
                  <a:lnTo>
                    <a:pt x="708" y="2324"/>
                  </a:lnTo>
                  <a:lnTo>
                    <a:pt x="472" y="2391"/>
                  </a:lnTo>
                  <a:lnTo>
                    <a:pt x="337" y="1919"/>
                  </a:lnTo>
                  <a:lnTo>
                    <a:pt x="236" y="1448"/>
                  </a:lnTo>
                  <a:lnTo>
                    <a:pt x="203" y="1078"/>
                  </a:lnTo>
                  <a:lnTo>
                    <a:pt x="203" y="876"/>
                  </a:lnTo>
                  <a:lnTo>
                    <a:pt x="135" y="707"/>
                  </a:lnTo>
                  <a:lnTo>
                    <a:pt x="169" y="707"/>
                  </a:lnTo>
                  <a:lnTo>
                    <a:pt x="506" y="606"/>
                  </a:lnTo>
                  <a:lnTo>
                    <a:pt x="842" y="539"/>
                  </a:lnTo>
                  <a:lnTo>
                    <a:pt x="1549" y="472"/>
                  </a:lnTo>
                  <a:lnTo>
                    <a:pt x="2357" y="371"/>
                  </a:lnTo>
                  <a:lnTo>
                    <a:pt x="3199" y="337"/>
                  </a:lnTo>
                  <a:close/>
                  <a:moveTo>
                    <a:pt x="3233" y="0"/>
                  </a:moveTo>
                  <a:lnTo>
                    <a:pt x="3165" y="34"/>
                  </a:lnTo>
                  <a:lnTo>
                    <a:pt x="3165" y="101"/>
                  </a:lnTo>
                  <a:lnTo>
                    <a:pt x="3165" y="169"/>
                  </a:lnTo>
                  <a:lnTo>
                    <a:pt x="2458" y="202"/>
                  </a:lnTo>
                  <a:lnTo>
                    <a:pt x="1751" y="270"/>
                  </a:lnTo>
                  <a:lnTo>
                    <a:pt x="943" y="337"/>
                  </a:lnTo>
                  <a:lnTo>
                    <a:pt x="539" y="438"/>
                  </a:lnTo>
                  <a:lnTo>
                    <a:pt x="169" y="539"/>
                  </a:lnTo>
                  <a:lnTo>
                    <a:pt x="135" y="606"/>
                  </a:lnTo>
                  <a:lnTo>
                    <a:pt x="135" y="674"/>
                  </a:lnTo>
                  <a:lnTo>
                    <a:pt x="102" y="606"/>
                  </a:lnTo>
                  <a:lnTo>
                    <a:pt x="68" y="606"/>
                  </a:lnTo>
                  <a:lnTo>
                    <a:pt x="34" y="707"/>
                  </a:lnTo>
                  <a:lnTo>
                    <a:pt x="1" y="808"/>
                  </a:lnTo>
                  <a:lnTo>
                    <a:pt x="1" y="1044"/>
                  </a:lnTo>
                  <a:lnTo>
                    <a:pt x="68" y="1482"/>
                  </a:lnTo>
                  <a:lnTo>
                    <a:pt x="169" y="1987"/>
                  </a:lnTo>
                  <a:lnTo>
                    <a:pt x="304" y="2458"/>
                  </a:lnTo>
                  <a:lnTo>
                    <a:pt x="337" y="2526"/>
                  </a:lnTo>
                  <a:lnTo>
                    <a:pt x="405" y="2526"/>
                  </a:lnTo>
                  <a:lnTo>
                    <a:pt x="472" y="2492"/>
                  </a:lnTo>
                  <a:lnTo>
                    <a:pt x="472" y="2425"/>
                  </a:lnTo>
                  <a:lnTo>
                    <a:pt x="842" y="2492"/>
                  </a:lnTo>
                  <a:lnTo>
                    <a:pt x="1179" y="2458"/>
                  </a:lnTo>
                  <a:lnTo>
                    <a:pt x="1549" y="2425"/>
                  </a:lnTo>
                  <a:lnTo>
                    <a:pt x="1886" y="2357"/>
                  </a:lnTo>
                  <a:lnTo>
                    <a:pt x="2290" y="2256"/>
                  </a:lnTo>
                  <a:lnTo>
                    <a:pt x="2660" y="2189"/>
                  </a:lnTo>
                  <a:lnTo>
                    <a:pt x="3031" y="2155"/>
                  </a:lnTo>
                  <a:lnTo>
                    <a:pt x="3435" y="2155"/>
                  </a:lnTo>
                  <a:lnTo>
                    <a:pt x="3435" y="2189"/>
                  </a:lnTo>
                  <a:lnTo>
                    <a:pt x="3536" y="2189"/>
                  </a:lnTo>
                  <a:lnTo>
                    <a:pt x="3570" y="2121"/>
                  </a:lnTo>
                  <a:lnTo>
                    <a:pt x="3603" y="1886"/>
                  </a:lnTo>
                  <a:lnTo>
                    <a:pt x="3603" y="1650"/>
                  </a:lnTo>
                  <a:lnTo>
                    <a:pt x="3536" y="1179"/>
                  </a:lnTo>
                  <a:lnTo>
                    <a:pt x="3469" y="606"/>
                  </a:lnTo>
                  <a:lnTo>
                    <a:pt x="3334" y="68"/>
                  </a:lnTo>
                  <a:lnTo>
                    <a:pt x="330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2"/>
            <p:cNvSpPr/>
            <p:nvPr/>
          </p:nvSpPr>
          <p:spPr>
            <a:xfrm>
              <a:off x="947375" y="3694975"/>
              <a:ext cx="33675" cy="37900"/>
            </a:xfrm>
            <a:custGeom>
              <a:avLst/>
              <a:gdLst/>
              <a:ahLst/>
              <a:cxnLst/>
              <a:rect l="l" t="t" r="r" b="b"/>
              <a:pathLst>
                <a:path w="1347" h="1516" extrusionOk="0">
                  <a:moveTo>
                    <a:pt x="842" y="236"/>
                  </a:moveTo>
                  <a:lnTo>
                    <a:pt x="909" y="270"/>
                  </a:lnTo>
                  <a:lnTo>
                    <a:pt x="1044" y="337"/>
                  </a:lnTo>
                  <a:lnTo>
                    <a:pt x="1111" y="472"/>
                  </a:lnTo>
                  <a:lnTo>
                    <a:pt x="1145" y="573"/>
                  </a:lnTo>
                  <a:lnTo>
                    <a:pt x="1145" y="708"/>
                  </a:lnTo>
                  <a:lnTo>
                    <a:pt x="1145" y="842"/>
                  </a:lnTo>
                  <a:lnTo>
                    <a:pt x="1111" y="943"/>
                  </a:lnTo>
                  <a:lnTo>
                    <a:pt x="1044" y="1044"/>
                  </a:lnTo>
                  <a:lnTo>
                    <a:pt x="976" y="1145"/>
                  </a:lnTo>
                  <a:lnTo>
                    <a:pt x="875" y="1213"/>
                  </a:lnTo>
                  <a:lnTo>
                    <a:pt x="774" y="1246"/>
                  </a:lnTo>
                  <a:lnTo>
                    <a:pt x="640" y="1280"/>
                  </a:lnTo>
                  <a:lnTo>
                    <a:pt x="505" y="1280"/>
                  </a:lnTo>
                  <a:lnTo>
                    <a:pt x="404" y="1213"/>
                  </a:lnTo>
                  <a:lnTo>
                    <a:pt x="303" y="1145"/>
                  </a:lnTo>
                  <a:lnTo>
                    <a:pt x="236" y="1078"/>
                  </a:lnTo>
                  <a:lnTo>
                    <a:pt x="202" y="943"/>
                  </a:lnTo>
                  <a:lnTo>
                    <a:pt x="202" y="708"/>
                  </a:lnTo>
                  <a:lnTo>
                    <a:pt x="236" y="472"/>
                  </a:lnTo>
                  <a:lnTo>
                    <a:pt x="269" y="371"/>
                  </a:lnTo>
                  <a:lnTo>
                    <a:pt x="337" y="304"/>
                  </a:lnTo>
                  <a:lnTo>
                    <a:pt x="404" y="270"/>
                  </a:lnTo>
                  <a:lnTo>
                    <a:pt x="505" y="236"/>
                  </a:lnTo>
                  <a:close/>
                  <a:moveTo>
                    <a:pt x="741" y="1"/>
                  </a:moveTo>
                  <a:lnTo>
                    <a:pt x="606" y="34"/>
                  </a:lnTo>
                  <a:lnTo>
                    <a:pt x="438" y="68"/>
                  </a:lnTo>
                  <a:lnTo>
                    <a:pt x="303" y="135"/>
                  </a:lnTo>
                  <a:lnTo>
                    <a:pt x="168" y="236"/>
                  </a:lnTo>
                  <a:lnTo>
                    <a:pt x="101" y="371"/>
                  </a:lnTo>
                  <a:lnTo>
                    <a:pt x="34" y="539"/>
                  </a:lnTo>
                  <a:lnTo>
                    <a:pt x="0" y="708"/>
                  </a:lnTo>
                  <a:lnTo>
                    <a:pt x="0" y="876"/>
                  </a:lnTo>
                  <a:lnTo>
                    <a:pt x="34" y="1044"/>
                  </a:lnTo>
                  <a:lnTo>
                    <a:pt x="101" y="1213"/>
                  </a:lnTo>
                  <a:lnTo>
                    <a:pt x="202" y="1314"/>
                  </a:lnTo>
                  <a:lnTo>
                    <a:pt x="337" y="1415"/>
                  </a:lnTo>
                  <a:lnTo>
                    <a:pt x="539" y="1482"/>
                  </a:lnTo>
                  <a:lnTo>
                    <a:pt x="707" y="1516"/>
                  </a:lnTo>
                  <a:lnTo>
                    <a:pt x="842" y="1448"/>
                  </a:lnTo>
                  <a:lnTo>
                    <a:pt x="976" y="1381"/>
                  </a:lnTo>
                  <a:lnTo>
                    <a:pt x="1111" y="1280"/>
                  </a:lnTo>
                  <a:lnTo>
                    <a:pt x="1212" y="1179"/>
                  </a:lnTo>
                  <a:lnTo>
                    <a:pt x="1279" y="1011"/>
                  </a:lnTo>
                  <a:lnTo>
                    <a:pt x="1347" y="876"/>
                  </a:lnTo>
                  <a:lnTo>
                    <a:pt x="1347" y="708"/>
                  </a:lnTo>
                  <a:lnTo>
                    <a:pt x="1347" y="573"/>
                  </a:lnTo>
                  <a:lnTo>
                    <a:pt x="1313" y="438"/>
                  </a:lnTo>
                  <a:lnTo>
                    <a:pt x="1212" y="304"/>
                  </a:lnTo>
                  <a:lnTo>
                    <a:pt x="1111" y="169"/>
                  </a:lnTo>
                  <a:lnTo>
                    <a:pt x="1010" y="102"/>
                  </a:lnTo>
                  <a:lnTo>
                    <a:pt x="875" y="34"/>
                  </a:lnTo>
                  <a:lnTo>
                    <a:pt x="74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2"/>
            <p:cNvSpPr/>
            <p:nvPr/>
          </p:nvSpPr>
          <p:spPr>
            <a:xfrm>
              <a:off x="659500" y="3640275"/>
              <a:ext cx="14325" cy="13475"/>
            </a:xfrm>
            <a:custGeom>
              <a:avLst/>
              <a:gdLst/>
              <a:ahLst/>
              <a:cxnLst/>
              <a:rect l="l" t="t" r="r" b="b"/>
              <a:pathLst>
                <a:path w="573" h="539" extrusionOk="0">
                  <a:moveTo>
                    <a:pt x="236" y="0"/>
                  </a:moveTo>
                  <a:lnTo>
                    <a:pt x="169" y="34"/>
                  </a:lnTo>
                  <a:lnTo>
                    <a:pt x="102" y="68"/>
                  </a:lnTo>
                  <a:lnTo>
                    <a:pt x="68" y="101"/>
                  </a:lnTo>
                  <a:lnTo>
                    <a:pt x="34" y="169"/>
                  </a:lnTo>
                  <a:lnTo>
                    <a:pt x="34" y="236"/>
                  </a:lnTo>
                  <a:lnTo>
                    <a:pt x="1" y="303"/>
                  </a:lnTo>
                  <a:lnTo>
                    <a:pt x="1" y="371"/>
                  </a:lnTo>
                  <a:lnTo>
                    <a:pt x="1" y="438"/>
                  </a:lnTo>
                  <a:lnTo>
                    <a:pt x="102" y="505"/>
                  </a:lnTo>
                  <a:lnTo>
                    <a:pt x="236" y="539"/>
                  </a:lnTo>
                  <a:lnTo>
                    <a:pt x="438" y="539"/>
                  </a:lnTo>
                  <a:lnTo>
                    <a:pt x="506" y="505"/>
                  </a:lnTo>
                  <a:lnTo>
                    <a:pt x="539" y="472"/>
                  </a:lnTo>
                  <a:lnTo>
                    <a:pt x="573" y="404"/>
                  </a:lnTo>
                  <a:lnTo>
                    <a:pt x="539" y="270"/>
                  </a:lnTo>
                  <a:lnTo>
                    <a:pt x="506" y="135"/>
                  </a:lnTo>
                  <a:lnTo>
                    <a:pt x="405" y="34"/>
                  </a:lnTo>
                  <a:lnTo>
                    <a:pt x="33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1;p2"/>
            <p:cNvSpPr/>
            <p:nvPr/>
          </p:nvSpPr>
          <p:spPr>
            <a:xfrm>
              <a:off x="470950" y="3557775"/>
              <a:ext cx="100200" cy="96825"/>
            </a:xfrm>
            <a:custGeom>
              <a:avLst/>
              <a:gdLst/>
              <a:ahLst/>
              <a:cxnLst/>
              <a:rect l="l" t="t" r="r" b="b"/>
              <a:pathLst>
                <a:path w="4008" h="3873" extrusionOk="0">
                  <a:moveTo>
                    <a:pt x="2088" y="270"/>
                  </a:moveTo>
                  <a:lnTo>
                    <a:pt x="2391" y="304"/>
                  </a:lnTo>
                  <a:lnTo>
                    <a:pt x="2661" y="371"/>
                  </a:lnTo>
                  <a:lnTo>
                    <a:pt x="2930" y="472"/>
                  </a:lnTo>
                  <a:lnTo>
                    <a:pt x="3166" y="641"/>
                  </a:lnTo>
                  <a:lnTo>
                    <a:pt x="3368" y="843"/>
                  </a:lnTo>
                  <a:lnTo>
                    <a:pt x="3570" y="1112"/>
                  </a:lnTo>
                  <a:lnTo>
                    <a:pt x="3671" y="1280"/>
                  </a:lnTo>
                  <a:lnTo>
                    <a:pt x="3738" y="1449"/>
                  </a:lnTo>
                  <a:lnTo>
                    <a:pt x="3772" y="1617"/>
                  </a:lnTo>
                  <a:lnTo>
                    <a:pt x="3805" y="1819"/>
                  </a:lnTo>
                  <a:lnTo>
                    <a:pt x="3772" y="1987"/>
                  </a:lnTo>
                  <a:lnTo>
                    <a:pt x="3772" y="2156"/>
                  </a:lnTo>
                  <a:lnTo>
                    <a:pt x="3637" y="2492"/>
                  </a:lnTo>
                  <a:lnTo>
                    <a:pt x="3469" y="2829"/>
                  </a:lnTo>
                  <a:lnTo>
                    <a:pt x="3233" y="3098"/>
                  </a:lnTo>
                  <a:lnTo>
                    <a:pt x="2964" y="3334"/>
                  </a:lnTo>
                  <a:lnTo>
                    <a:pt x="2627" y="3502"/>
                  </a:lnTo>
                  <a:lnTo>
                    <a:pt x="2324" y="3570"/>
                  </a:lnTo>
                  <a:lnTo>
                    <a:pt x="1987" y="3603"/>
                  </a:lnTo>
                  <a:lnTo>
                    <a:pt x="1651" y="3603"/>
                  </a:lnTo>
                  <a:lnTo>
                    <a:pt x="1348" y="3570"/>
                  </a:lnTo>
                  <a:lnTo>
                    <a:pt x="1112" y="3502"/>
                  </a:lnTo>
                  <a:lnTo>
                    <a:pt x="944" y="3435"/>
                  </a:lnTo>
                  <a:lnTo>
                    <a:pt x="775" y="3334"/>
                  </a:lnTo>
                  <a:lnTo>
                    <a:pt x="641" y="3199"/>
                  </a:lnTo>
                  <a:lnTo>
                    <a:pt x="506" y="3031"/>
                  </a:lnTo>
                  <a:lnTo>
                    <a:pt x="405" y="2863"/>
                  </a:lnTo>
                  <a:lnTo>
                    <a:pt x="338" y="2694"/>
                  </a:lnTo>
                  <a:lnTo>
                    <a:pt x="270" y="2459"/>
                  </a:lnTo>
                  <a:lnTo>
                    <a:pt x="237" y="2122"/>
                  </a:lnTo>
                  <a:lnTo>
                    <a:pt x="237" y="1785"/>
                  </a:lnTo>
                  <a:lnTo>
                    <a:pt x="338" y="1449"/>
                  </a:lnTo>
                  <a:lnTo>
                    <a:pt x="439" y="1146"/>
                  </a:lnTo>
                  <a:lnTo>
                    <a:pt x="641" y="876"/>
                  </a:lnTo>
                  <a:lnTo>
                    <a:pt x="843" y="674"/>
                  </a:lnTo>
                  <a:lnTo>
                    <a:pt x="1112" y="472"/>
                  </a:lnTo>
                  <a:lnTo>
                    <a:pt x="1415" y="338"/>
                  </a:lnTo>
                  <a:lnTo>
                    <a:pt x="1482" y="338"/>
                  </a:lnTo>
                  <a:lnTo>
                    <a:pt x="1785" y="304"/>
                  </a:lnTo>
                  <a:lnTo>
                    <a:pt x="2088" y="270"/>
                  </a:lnTo>
                  <a:close/>
                  <a:moveTo>
                    <a:pt x="1987" y="1"/>
                  </a:moveTo>
                  <a:lnTo>
                    <a:pt x="1651" y="35"/>
                  </a:lnTo>
                  <a:lnTo>
                    <a:pt x="1449" y="68"/>
                  </a:lnTo>
                  <a:lnTo>
                    <a:pt x="1280" y="136"/>
                  </a:lnTo>
                  <a:lnTo>
                    <a:pt x="1112" y="203"/>
                  </a:lnTo>
                  <a:lnTo>
                    <a:pt x="944" y="270"/>
                  </a:lnTo>
                  <a:lnTo>
                    <a:pt x="775" y="405"/>
                  </a:lnTo>
                  <a:lnTo>
                    <a:pt x="641" y="506"/>
                  </a:lnTo>
                  <a:lnTo>
                    <a:pt x="405" y="809"/>
                  </a:lnTo>
                  <a:lnTo>
                    <a:pt x="203" y="1112"/>
                  </a:lnTo>
                  <a:lnTo>
                    <a:pt x="68" y="1482"/>
                  </a:lnTo>
                  <a:lnTo>
                    <a:pt x="1" y="1886"/>
                  </a:lnTo>
                  <a:lnTo>
                    <a:pt x="1" y="2290"/>
                  </a:lnTo>
                  <a:lnTo>
                    <a:pt x="35" y="2526"/>
                  </a:lnTo>
                  <a:lnTo>
                    <a:pt x="68" y="2762"/>
                  </a:lnTo>
                  <a:lnTo>
                    <a:pt x="136" y="2964"/>
                  </a:lnTo>
                  <a:lnTo>
                    <a:pt x="237" y="3166"/>
                  </a:lnTo>
                  <a:lnTo>
                    <a:pt x="371" y="3300"/>
                  </a:lnTo>
                  <a:lnTo>
                    <a:pt x="506" y="3435"/>
                  </a:lnTo>
                  <a:lnTo>
                    <a:pt x="674" y="3570"/>
                  </a:lnTo>
                  <a:lnTo>
                    <a:pt x="843" y="3671"/>
                  </a:lnTo>
                  <a:lnTo>
                    <a:pt x="1011" y="3738"/>
                  </a:lnTo>
                  <a:lnTo>
                    <a:pt x="1213" y="3805"/>
                  </a:lnTo>
                  <a:lnTo>
                    <a:pt x="1617" y="3873"/>
                  </a:lnTo>
                  <a:lnTo>
                    <a:pt x="2055" y="3873"/>
                  </a:lnTo>
                  <a:lnTo>
                    <a:pt x="2526" y="3805"/>
                  </a:lnTo>
                  <a:lnTo>
                    <a:pt x="2728" y="3772"/>
                  </a:lnTo>
                  <a:lnTo>
                    <a:pt x="2930" y="3671"/>
                  </a:lnTo>
                  <a:lnTo>
                    <a:pt x="3132" y="3570"/>
                  </a:lnTo>
                  <a:lnTo>
                    <a:pt x="3300" y="3469"/>
                  </a:lnTo>
                  <a:lnTo>
                    <a:pt x="3435" y="3300"/>
                  </a:lnTo>
                  <a:lnTo>
                    <a:pt x="3570" y="3166"/>
                  </a:lnTo>
                  <a:lnTo>
                    <a:pt x="3704" y="2997"/>
                  </a:lnTo>
                  <a:lnTo>
                    <a:pt x="3805" y="2795"/>
                  </a:lnTo>
                  <a:lnTo>
                    <a:pt x="3873" y="2627"/>
                  </a:lnTo>
                  <a:lnTo>
                    <a:pt x="3940" y="2425"/>
                  </a:lnTo>
                  <a:lnTo>
                    <a:pt x="3974" y="2223"/>
                  </a:lnTo>
                  <a:lnTo>
                    <a:pt x="4007" y="2021"/>
                  </a:lnTo>
                  <a:lnTo>
                    <a:pt x="4007" y="1785"/>
                  </a:lnTo>
                  <a:lnTo>
                    <a:pt x="3974" y="1583"/>
                  </a:lnTo>
                  <a:lnTo>
                    <a:pt x="3940" y="1381"/>
                  </a:lnTo>
                  <a:lnTo>
                    <a:pt x="3906" y="1179"/>
                  </a:lnTo>
                  <a:lnTo>
                    <a:pt x="3738" y="876"/>
                  </a:lnTo>
                  <a:lnTo>
                    <a:pt x="3536" y="607"/>
                  </a:lnTo>
                  <a:lnTo>
                    <a:pt x="3267" y="371"/>
                  </a:lnTo>
                  <a:lnTo>
                    <a:pt x="2997" y="203"/>
                  </a:lnTo>
                  <a:lnTo>
                    <a:pt x="2661" y="68"/>
                  </a:lnTo>
                  <a:lnTo>
                    <a:pt x="232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2"/>
            <p:cNvSpPr/>
            <p:nvPr/>
          </p:nvSpPr>
          <p:spPr>
            <a:xfrm>
              <a:off x="446550" y="3524950"/>
              <a:ext cx="579125" cy="253375"/>
            </a:xfrm>
            <a:custGeom>
              <a:avLst/>
              <a:gdLst/>
              <a:ahLst/>
              <a:cxnLst/>
              <a:rect l="l" t="t" r="r" b="b"/>
              <a:pathLst>
                <a:path w="23165" h="10135" extrusionOk="0">
                  <a:moveTo>
                    <a:pt x="3603" y="304"/>
                  </a:moveTo>
                  <a:lnTo>
                    <a:pt x="3940" y="337"/>
                  </a:lnTo>
                  <a:lnTo>
                    <a:pt x="4647" y="472"/>
                  </a:lnTo>
                  <a:lnTo>
                    <a:pt x="5219" y="607"/>
                  </a:lnTo>
                  <a:lnTo>
                    <a:pt x="6397" y="775"/>
                  </a:lnTo>
                  <a:lnTo>
                    <a:pt x="7576" y="977"/>
                  </a:lnTo>
                  <a:lnTo>
                    <a:pt x="7340" y="1112"/>
                  </a:lnTo>
                  <a:lnTo>
                    <a:pt x="7138" y="1213"/>
                  </a:lnTo>
                  <a:lnTo>
                    <a:pt x="6667" y="1482"/>
                  </a:lnTo>
                  <a:lnTo>
                    <a:pt x="6330" y="1348"/>
                  </a:lnTo>
                  <a:lnTo>
                    <a:pt x="5926" y="1246"/>
                  </a:lnTo>
                  <a:lnTo>
                    <a:pt x="5522" y="1179"/>
                  </a:lnTo>
                  <a:lnTo>
                    <a:pt x="5152" y="1145"/>
                  </a:lnTo>
                  <a:lnTo>
                    <a:pt x="5084" y="1112"/>
                  </a:lnTo>
                  <a:lnTo>
                    <a:pt x="4849" y="910"/>
                  </a:lnTo>
                  <a:lnTo>
                    <a:pt x="4546" y="741"/>
                  </a:lnTo>
                  <a:lnTo>
                    <a:pt x="4276" y="640"/>
                  </a:lnTo>
                  <a:lnTo>
                    <a:pt x="3973" y="539"/>
                  </a:lnTo>
                  <a:lnTo>
                    <a:pt x="3637" y="506"/>
                  </a:lnTo>
                  <a:lnTo>
                    <a:pt x="3334" y="472"/>
                  </a:lnTo>
                  <a:lnTo>
                    <a:pt x="2997" y="472"/>
                  </a:lnTo>
                  <a:lnTo>
                    <a:pt x="2694" y="506"/>
                  </a:lnTo>
                  <a:lnTo>
                    <a:pt x="2829" y="438"/>
                  </a:lnTo>
                  <a:lnTo>
                    <a:pt x="2963" y="371"/>
                  </a:lnTo>
                  <a:lnTo>
                    <a:pt x="3266" y="304"/>
                  </a:lnTo>
                  <a:close/>
                  <a:moveTo>
                    <a:pt x="2559" y="640"/>
                  </a:moveTo>
                  <a:lnTo>
                    <a:pt x="2593" y="741"/>
                  </a:lnTo>
                  <a:lnTo>
                    <a:pt x="2627" y="775"/>
                  </a:lnTo>
                  <a:lnTo>
                    <a:pt x="3502" y="775"/>
                  </a:lnTo>
                  <a:lnTo>
                    <a:pt x="3771" y="809"/>
                  </a:lnTo>
                  <a:lnTo>
                    <a:pt x="4007" y="876"/>
                  </a:lnTo>
                  <a:lnTo>
                    <a:pt x="4276" y="943"/>
                  </a:lnTo>
                  <a:lnTo>
                    <a:pt x="4512" y="1044"/>
                  </a:lnTo>
                  <a:lnTo>
                    <a:pt x="4748" y="1179"/>
                  </a:lnTo>
                  <a:lnTo>
                    <a:pt x="4815" y="1213"/>
                  </a:lnTo>
                  <a:lnTo>
                    <a:pt x="4815" y="1280"/>
                  </a:lnTo>
                  <a:lnTo>
                    <a:pt x="4882" y="1348"/>
                  </a:lnTo>
                  <a:lnTo>
                    <a:pt x="4983" y="1348"/>
                  </a:lnTo>
                  <a:lnTo>
                    <a:pt x="5152" y="1583"/>
                  </a:lnTo>
                  <a:lnTo>
                    <a:pt x="5320" y="1819"/>
                  </a:lnTo>
                  <a:lnTo>
                    <a:pt x="5421" y="2088"/>
                  </a:lnTo>
                  <a:lnTo>
                    <a:pt x="5522" y="2358"/>
                  </a:lnTo>
                  <a:lnTo>
                    <a:pt x="5589" y="2661"/>
                  </a:lnTo>
                  <a:lnTo>
                    <a:pt x="5623" y="2930"/>
                  </a:lnTo>
                  <a:lnTo>
                    <a:pt x="5690" y="3502"/>
                  </a:lnTo>
                  <a:lnTo>
                    <a:pt x="5690" y="3805"/>
                  </a:lnTo>
                  <a:lnTo>
                    <a:pt x="5657" y="4108"/>
                  </a:lnTo>
                  <a:lnTo>
                    <a:pt x="5623" y="4411"/>
                  </a:lnTo>
                  <a:lnTo>
                    <a:pt x="5522" y="4681"/>
                  </a:lnTo>
                  <a:lnTo>
                    <a:pt x="5421" y="4950"/>
                  </a:lnTo>
                  <a:lnTo>
                    <a:pt x="5253" y="5186"/>
                  </a:lnTo>
                  <a:lnTo>
                    <a:pt x="5051" y="5421"/>
                  </a:lnTo>
                  <a:lnTo>
                    <a:pt x="4815" y="5590"/>
                  </a:lnTo>
                  <a:lnTo>
                    <a:pt x="4613" y="5724"/>
                  </a:lnTo>
                  <a:lnTo>
                    <a:pt x="4377" y="5825"/>
                  </a:lnTo>
                  <a:lnTo>
                    <a:pt x="4108" y="5893"/>
                  </a:lnTo>
                  <a:lnTo>
                    <a:pt x="3872" y="5960"/>
                  </a:lnTo>
                  <a:lnTo>
                    <a:pt x="3334" y="5994"/>
                  </a:lnTo>
                  <a:lnTo>
                    <a:pt x="2829" y="5994"/>
                  </a:lnTo>
                  <a:lnTo>
                    <a:pt x="2559" y="5960"/>
                  </a:lnTo>
                  <a:lnTo>
                    <a:pt x="2290" y="5926"/>
                  </a:lnTo>
                  <a:lnTo>
                    <a:pt x="2054" y="5825"/>
                  </a:lnTo>
                  <a:lnTo>
                    <a:pt x="1819" y="5724"/>
                  </a:lnTo>
                  <a:lnTo>
                    <a:pt x="1617" y="5623"/>
                  </a:lnTo>
                  <a:lnTo>
                    <a:pt x="1381" y="5489"/>
                  </a:lnTo>
                  <a:lnTo>
                    <a:pt x="1213" y="5320"/>
                  </a:lnTo>
                  <a:lnTo>
                    <a:pt x="1011" y="5152"/>
                  </a:lnTo>
                  <a:lnTo>
                    <a:pt x="842" y="4950"/>
                  </a:lnTo>
                  <a:lnTo>
                    <a:pt x="708" y="4748"/>
                  </a:lnTo>
                  <a:lnTo>
                    <a:pt x="573" y="4546"/>
                  </a:lnTo>
                  <a:lnTo>
                    <a:pt x="472" y="4310"/>
                  </a:lnTo>
                  <a:lnTo>
                    <a:pt x="371" y="4075"/>
                  </a:lnTo>
                  <a:lnTo>
                    <a:pt x="304" y="3839"/>
                  </a:lnTo>
                  <a:lnTo>
                    <a:pt x="270" y="3570"/>
                  </a:lnTo>
                  <a:lnTo>
                    <a:pt x="236" y="3300"/>
                  </a:lnTo>
                  <a:lnTo>
                    <a:pt x="270" y="3065"/>
                  </a:lnTo>
                  <a:lnTo>
                    <a:pt x="270" y="2829"/>
                  </a:lnTo>
                  <a:lnTo>
                    <a:pt x="337" y="2593"/>
                  </a:lnTo>
                  <a:lnTo>
                    <a:pt x="405" y="2358"/>
                  </a:lnTo>
                  <a:lnTo>
                    <a:pt x="506" y="2156"/>
                  </a:lnTo>
                  <a:lnTo>
                    <a:pt x="640" y="1954"/>
                  </a:lnTo>
                  <a:lnTo>
                    <a:pt x="775" y="1752"/>
                  </a:lnTo>
                  <a:lnTo>
                    <a:pt x="943" y="1583"/>
                  </a:lnTo>
                  <a:lnTo>
                    <a:pt x="1280" y="1280"/>
                  </a:lnTo>
                  <a:lnTo>
                    <a:pt x="1684" y="1011"/>
                  </a:lnTo>
                  <a:lnTo>
                    <a:pt x="2122" y="809"/>
                  </a:lnTo>
                  <a:lnTo>
                    <a:pt x="2559" y="640"/>
                  </a:lnTo>
                  <a:close/>
                  <a:moveTo>
                    <a:pt x="5387" y="1449"/>
                  </a:moveTo>
                  <a:lnTo>
                    <a:pt x="6061" y="1550"/>
                  </a:lnTo>
                  <a:lnTo>
                    <a:pt x="6364" y="1651"/>
                  </a:lnTo>
                  <a:lnTo>
                    <a:pt x="6700" y="1752"/>
                  </a:lnTo>
                  <a:lnTo>
                    <a:pt x="6633" y="2055"/>
                  </a:lnTo>
                  <a:lnTo>
                    <a:pt x="6566" y="2391"/>
                  </a:lnTo>
                  <a:lnTo>
                    <a:pt x="6498" y="3031"/>
                  </a:lnTo>
                  <a:lnTo>
                    <a:pt x="6263" y="3974"/>
                  </a:lnTo>
                  <a:lnTo>
                    <a:pt x="6027" y="4916"/>
                  </a:lnTo>
                  <a:lnTo>
                    <a:pt x="5892" y="5287"/>
                  </a:lnTo>
                  <a:lnTo>
                    <a:pt x="5825" y="5623"/>
                  </a:lnTo>
                  <a:lnTo>
                    <a:pt x="5791" y="5994"/>
                  </a:lnTo>
                  <a:lnTo>
                    <a:pt x="5791" y="6128"/>
                  </a:lnTo>
                  <a:lnTo>
                    <a:pt x="5825" y="6297"/>
                  </a:lnTo>
                  <a:lnTo>
                    <a:pt x="5724" y="6229"/>
                  </a:lnTo>
                  <a:lnTo>
                    <a:pt x="5589" y="6196"/>
                  </a:lnTo>
                  <a:lnTo>
                    <a:pt x="5320" y="6196"/>
                  </a:lnTo>
                  <a:lnTo>
                    <a:pt x="5185" y="6162"/>
                  </a:lnTo>
                  <a:lnTo>
                    <a:pt x="5051" y="6128"/>
                  </a:lnTo>
                  <a:lnTo>
                    <a:pt x="4748" y="5994"/>
                  </a:lnTo>
                  <a:lnTo>
                    <a:pt x="4983" y="5893"/>
                  </a:lnTo>
                  <a:lnTo>
                    <a:pt x="5185" y="5724"/>
                  </a:lnTo>
                  <a:lnTo>
                    <a:pt x="5387" y="5489"/>
                  </a:lnTo>
                  <a:lnTo>
                    <a:pt x="5589" y="5253"/>
                  </a:lnTo>
                  <a:lnTo>
                    <a:pt x="5724" y="4984"/>
                  </a:lnTo>
                  <a:lnTo>
                    <a:pt x="5825" y="4714"/>
                  </a:lnTo>
                  <a:lnTo>
                    <a:pt x="5892" y="4445"/>
                  </a:lnTo>
                  <a:lnTo>
                    <a:pt x="5960" y="4142"/>
                  </a:lnTo>
                  <a:lnTo>
                    <a:pt x="5960" y="3839"/>
                  </a:lnTo>
                  <a:lnTo>
                    <a:pt x="5960" y="3502"/>
                  </a:lnTo>
                  <a:lnTo>
                    <a:pt x="5926" y="2964"/>
                  </a:lnTo>
                  <a:lnTo>
                    <a:pt x="5825" y="2425"/>
                  </a:lnTo>
                  <a:lnTo>
                    <a:pt x="5758" y="2156"/>
                  </a:lnTo>
                  <a:lnTo>
                    <a:pt x="5657" y="1920"/>
                  </a:lnTo>
                  <a:lnTo>
                    <a:pt x="5522" y="1651"/>
                  </a:lnTo>
                  <a:lnTo>
                    <a:pt x="5387" y="1449"/>
                  </a:lnTo>
                  <a:close/>
                  <a:moveTo>
                    <a:pt x="4411" y="6128"/>
                  </a:moveTo>
                  <a:lnTo>
                    <a:pt x="4546" y="6229"/>
                  </a:lnTo>
                  <a:lnTo>
                    <a:pt x="4680" y="6263"/>
                  </a:lnTo>
                  <a:lnTo>
                    <a:pt x="5017" y="6364"/>
                  </a:lnTo>
                  <a:lnTo>
                    <a:pt x="5219" y="6431"/>
                  </a:lnTo>
                  <a:lnTo>
                    <a:pt x="5421" y="6431"/>
                  </a:lnTo>
                  <a:lnTo>
                    <a:pt x="5522" y="6465"/>
                  </a:lnTo>
                  <a:lnTo>
                    <a:pt x="5488" y="6499"/>
                  </a:lnTo>
                  <a:lnTo>
                    <a:pt x="5387" y="6633"/>
                  </a:lnTo>
                  <a:lnTo>
                    <a:pt x="5320" y="6835"/>
                  </a:lnTo>
                  <a:lnTo>
                    <a:pt x="5253" y="6869"/>
                  </a:lnTo>
                  <a:lnTo>
                    <a:pt x="5118" y="6835"/>
                  </a:lnTo>
                  <a:lnTo>
                    <a:pt x="4849" y="6802"/>
                  </a:lnTo>
                  <a:lnTo>
                    <a:pt x="4546" y="6701"/>
                  </a:lnTo>
                  <a:lnTo>
                    <a:pt x="3906" y="6566"/>
                  </a:lnTo>
                  <a:lnTo>
                    <a:pt x="3603" y="6465"/>
                  </a:lnTo>
                  <a:lnTo>
                    <a:pt x="3468" y="6398"/>
                  </a:lnTo>
                  <a:lnTo>
                    <a:pt x="3300" y="6330"/>
                  </a:lnTo>
                  <a:lnTo>
                    <a:pt x="3872" y="6263"/>
                  </a:lnTo>
                  <a:lnTo>
                    <a:pt x="4142" y="6196"/>
                  </a:lnTo>
                  <a:lnTo>
                    <a:pt x="4411" y="6128"/>
                  </a:lnTo>
                  <a:close/>
                  <a:moveTo>
                    <a:pt x="15926" y="8653"/>
                  </a:moveTo>
                  <a:lnTo>
                    <a:pt x="16936" y="8822"/>
                  </a:lnTo>
                  <a:lnTo>
                    <a:pt x="16902" y="8855"/>
                  </a:lnTo>
                  <a:lnTo>
                    <a:pt x="16801" y="8923"/>
                  </a:lnTo>
                  <a:lnTo>
                    <a:pt x="16666" y="8956"/>
                  </a:lnTo>
                  <a:lnTo>
                    <a:pt x="16431" y="8956"/>
                  </a:lnTo>
                  <a:lnTo>
                    <a:pt x="16296" y="8923"/>
                  </a:lnTo>
                  <a:lnTo>
                    <a:pt x="16161" y="8855"/>
                  </a:lnTo>
                  <a:lnTo>
                    <a:pt x="16027" y="8754"/>
                  </a:lnTo>
                  <a:lnTo>
                    <a:pt x="15926" y="8653"/>
                  </a:lnTo>
                  <a:close/>
                  <a:moveTo>
                    <a:pt x="20572" y="5051"/>
                  </a:moveTo>
                  <a:lnTo>
                    <a:pt x="20875" y="5085"/>
                  </a:lnTo>
                  <a:lnTo>
                    <a:pt x="21178" y="5152"/>
                  </a:lnTo>
                  <a:lnTo>
                    <a:pt x="21481" y="5253"/>
                  </a:lnTo>
                  <a:lnTo>
                    <a:pt x="21750" y="5421"/>
                  </a:lnTo>
                  <a:lnTo>
                    <a:pt x="22019" y="5623"/>
                  </a:lnTo>
                  <a:lnTo>
                    <a:pt x="22255" y="5825"/>
                  </a:lnTo>
                  <a:lnTo>
                    <a:pt x="22491" y="6095"/>
                  </a:lnTo>
                  <a:lnTo>
                    <a:pt x="22659" y="6398"/>
                  </a:lnTo>
                  <a:lnTo>
                    <a:pt x="22760" y="6633"/>
                  </a:lnTo>
                  <a:lnTo>
                    <a:pt x="22861" y="6903"/>
                  </a:lnTo>
                  <a:lnTo>
                    <a:pt x="22895" y="7138"/>
                  </a:lnTo>
                  <a:lnTo>
                    <a:pt x="22928" y="7408"/>
                  </a:lnTo>
                  <a:lnTo>
                    <a:pt x="22895" y="7677"/>
                  </a:lnTo>
                  <a:lnTo>
                    <a:pt x="22861" y="7913"/>
                  </a:lnTo>
                  <a:lnTo>
                    <a:pt x="22794" y="8182"/>
                  </a:lnTo>
                  <a:lnTo>
                    <a:pt x="22726" y="8418"/>
                  </a:lnTo>
                  <a:lnTo>
                    <a:pt x="22592" y="8653"/>
                  </a:lnTo>
                  <a:lnTo>
                    <a:pt x="22457" y="8855"/>
                  </a:lnTo>
                  <a:lnTo>
                    <a:pt x="22289" y="9091"/>
                  </a:lnTo>
                  <a:lnTo>
                    <a:pt x="22120" y="9259"/>
                  </a:lnTo>
                  <a:lnTo>
                    <a:pt x="21918" y="9428"/>
                  </a:lnTo>
                  <a:lnTo>
                    <a:pt x="21716" y="9596"/>
                  </a:lnTo>
                  <a:lnTo>
                    <a:pt x="21481" y="9731"/>
                  </a:lnTo>
                  <a:lnTo>
                    <a:pt x="21245" y="9832"/>
                  </a:lnTo>
                  <a:lnTo>
                    <a:pt x="20875" y="9933"/>
                  </a:lnTo>
                  <a:lnTo>
                    <a:pt x="20504" y="9967"/>
                  </a:lnTo>
                  <a:lnTo>
                    <a:pt x="20134" y="9933"/>
                  </a:lnTo>
                  <a:lnTo>
                    <a:pt x="19764" y="9866"/>
                  </a:lnTo>
                  <a:lnTo>
                    <a:pt x="19427" y="9731"/>
                  </a:lnTo>
                  <a:lnTo>
                    <a:pt x="19124" y="9529"/>
                  </a:lnTo>
                  <a:lnTo>
                    <a:pt x="18821" y="9293"/>
                  </a:lnTo>
                  <a:lnTo>
                    <a:pt x="18585" y="9057"/>
                  </a:lnTo>
                  <a:lnTo>
                    <a:pt x="18619" y="8990"/>
                  </a:lnTo>
                  <a:lnTo>
                    <a:pt x="18585" y="8923"/>
                  </a:lnTo>
                  <a:lnTo>
                    <a:pt x="18585" y="8889"/>
                  </a:lnTo>
                  <a:lnTo>
                    <a:pt x="18518" y="8855"/>
                  </a:lnTo>
                  <a:lnTo>
                    <a:pt x="18451" y="8822"/>
                  </a:lnTo>
                  <a:lnTo>
                    <a:pt x="18316" y="8586"/>
                  </a:lnTo>
                  <a:lnTo>
                    <a:pt x="18181" y="8350"/>
                  </a:lnTo>
                  <a:lnTo>
                    <a:pt x="18114" y="8047"/>
                  </a:lnTo>
                  <a:lnTo>
                    <a:pt x="18080" y="7778"/>
                  </a:lnTo>
                  <a:lnTo>
                    <a:pt x="18080" y="7509"/>
                  </a:lnTo>
                  <a:lnTo>
                    <a:pt x="18114" y="7239"/>
                  </a:lnTo>
                  <a:lnTo>
                    <a:pt x="18148" y="7004"/>
                  </a:lnTo>
                  <a:lnTo>
                    <a:pt x="18249" y="6768"/>
                  </a:lnTo>
                  <a:lnTo>
                    <a:pt x="18350" y="6532"/>
                  </a:lnTo>
                  <a:lnTo>
                    <a:pt x="18484" y="6330"/>
                  </a:lnTo>
                  <a:lnTo>
                    <a:pt x="18619" y="6128"/>
                  </a:lnTo>
                  <a:lnTo>
                    <a:pt x="18787" y="5960"/>
                  </a:lnTo>
                  <a:lnTo>
                    <a:pt x="18989" y="5792"/>
                  </a:lnTo>
                  <a:lnTo>
                    <a:pt x="19191" y="5623"/>
                  </a:lnTo>
                  <a:lnTo>
                    <a:pt x="19393" y="5489"/>
                  </a:lnTo>
                  <a:lnTo>
                    <a:pt x="19629" y="5354"/>
                  </a:lnTo>
                  <a:lnTo>
                    <a:pt x="19865" y="5253"/>
                  </a:lnTo>
                  <a:lnTo>
                    <a:pt x="20100" y="5186"/>
                  </a:lnTo>
                  <a:lnTo>
                    <a:pt x="20336" y="5118"/>
                  </a:lnTo>
                  <a:lnTo>
                    <a:pt x="20572" y="5051"/>
                  </a:lnTo>
                  <a:close/>
                  <a:moveTo>
                    <a:pt x="4680" y="1"/>
                  </a:moveTo>
                  <a:lnTo>
                    <a:pt x="4512" y="34"/>
                  </a:lnTo>
                  <a:lnTo>
                    <a:pt x="4377" y="68"/>
                  </a:lnTo>
                  <a:lnTo>
                    <a:pt x="4344" y="135"/>
                  </a:lnTo>
                  <a:lnTo>
                    <a:pt x="4344" y="169"/>
                  </a:lnTo>
                  <a:lnTo>
                    <a:pt x="4377" y="236"/>
                  </a:lnTo>
                  <a:lnTo>
                    <a:pt x="4243" y="236"/>
                  </a:lnTo>
                  <a:lnTo>
                    <a:pt x="3839" y="135"/>
                  </a:lnTo>
                  <a:lnTo>
                    <a:pt x="3536" y="102"/>
                  </a:lnTo>
                  <a:lnTo>
                    <a:pt x="3233" y="68"/>
                  </a:lnTo>
                  <a:lnTo>
                    <a:pt x="2930" y="68"/>
                  </a:lnTo>
                  <a:lnTo>
                    <a:pt x="2829" y="102"/>
                  </a:lnTo>
                  <a:lnTo>
                    <a:pt x="2728" y="135"/>
                  </a:lnTo>
                  <a:lnTo>
                    <a:pt x="2627" y="203"/>
                  </a:lnTo>
                  <a:lnTo>
                    <a:pt x="2559" y="270"/>
                  </a:lnTo>
                  <a:lnTo>
                    <a:pt x="2526" y="371"/>
                  </a:lnTo>
                  <a:lnTo>
                    <a:pt x="2526" y="472"/>
                  </a:lnTo>
                  <a:lnTo>
                    <a:pt x="2256" y="539"/>
                  </a:lnTo>
                  <a:lnTo>
                    <a:pt x="2021" y="573"/>
                  </a:lnTo>
                  <a:lnTo>
                    <a:pt x="1785" y="674"/>
                  </a:lnTo>
                  <a:lnTo>
                    <a:pt x="1549" y="775"/>
                  </a:lnTo>
                  <a:lnTo>
                    <a:pt x="1314" y="910"/>
                  </a:lnTo>
                  <a:lnTo>
                    <a:pt x="1112" y="1078"/>
                  </a:lnTo>
                  <a:lnTo>
                    <a:pt x="910" y="1246"/>
                  </a:lnTo>
                  <a:lnTo>
                    <a:pt x="741" y="1415"/>
                  </a:lnTo>
                  <a:lnTo>
                    <a:pt x="573" y="1617"/>
                  </a:lnTo>
                  <a:lnTo>
                    <a:pt x="438" y="1819"/>
                  </a:lnTo>
                  <a:lnTo>
                    <a:pt x="304" y="2055"/>
                  </a:lnTo>
                  <a:lnTo>
                    <a:pt x="203" y="2290"/>
                  </a:lnTo>
                  <a:lnTo>
                    <a:pt x="135" y="2526"/>
                  </a:lnTo>
                  <a:lnTo>
                    <a:pt x="68" y="2795"/>
                  </a:lnTo>
                  <a:lnTo>
                    <a:pt x="34" y="3065"/>
                  </a:lnTo>
                  <a:lnTo>
                    <a:pt x="1" y="3300"/>
                  </a:lnTo>
                  <a:lnTo>
                    <a:pt x="1" y="3603"/>
                  </a:lnTo>
                  <a:lnTo>
                    <a:pt x="34" y="3906"/>
                  </a:lnTo>
                  <a:lnTo>
                    <a:pt x="102" y="4176"/>
                  </a:lnTo>
                  <a:lnTo>
                    <a:pt x="203" y="4445"/>
                  </a:lnTo>
                  <a:lnTo>
                    <a:pt x="304" y="4681"/>
                  </a:lnTo>
                  <a:lnTo>
                    <a:pt x="472" y="4950"/>
                  </a:lnTo>
                  <a:lnTo>
                    <a:pt x="640" y="5152"/>
                  </a:lnTo>
                  <a:lnTo>
                    <a:pt x="809" y="5354"/>
                  </a:lnTo>
                  <a:lnTo>
                    <a:pt x="1011" y="5556"/>
                  </a:lnTo>
                  <a:lnTo>
                    <a:pt x="1246" y="5724"/>
                  </a:lnTo>
                  <a:lnTo>
                    <a:pt x="1482" y="5859"/>
                  </a:lnTo>
                  <a:lnTo>
                    <a:pt x="1718" y="5994"/>
                  </a:lnTo>
                  <a:lnTo>
                    <a:pt x="1987" y="6095"/>
                  </a:lnTo>
                  <a:lnTo>
                    <a:pt x="2256" y="6196"/>
                  </a:lnTo>
                  <a:lnTo>
                    <a:pt x="2526" y="6263"/>
                  </a:lnTo>
                  <a:lnTo>
                    <a:pt x="2829" y="6297"/>
                  </a:lnTo>
                  <a:lnTo>
                    <a:pt x="3031" y="6330"/>
                  </a:lnTo>
                  <a:lnTo>
                    <a:pt x="2997" y="6330"/>
                  </a:lnTo>
                  <a:lnTo>
                    <a:pt x="2997" y="6398"/>
                  </a:lnTo>
                  <a:lnTo>
                    <a:pt x="3064" y="6465"/>
                  </a:lnTo>
                  <a:lnTo>
                    <a:pt x="3435" y="6667"/>
                  </a:lnTo>
                  <a:lnTo>
                    <a:pt x="3839" y="6802"/>
                  </a:lnTo>
                  <a:lnTo>
                    <a:pt x="4344" y="6936"/>
                  </a:lnTo>
                  <a:lnTo>
                    <a:pt x="4512" y="7004"/>
                  </a:lnTo>
                  <a:lnTo>
                    <a:pt x="4714" y="7071"/>
                  </a:lnTo>
                  <a:lnTo>
                    <a:pt x="4916" y="7105"/>
                  </a:lnTo>
                  <a:lnTo>
                    <a:pt x="5084" y="7138"/>
                  </a:lnTo>
                  <a:lnTo>
                    <a:pt x="5253" y="7138"/>
                  </a:lnTo>
                  <a:lnTo>
                    <a:pt x="5354" y="7105"/>
                  </a:lnTo>
                  <a:lnTo>
                    <a:pt x="5455" y="7037"/>
                  </a:lnTo>
                  <a:lnTo>
                    <a:pt x="5556" y="6903"/>
                  </a:lnTo>
                  <a:lnTo>
                    <a:pt x="5623" y="6768"/>
                  </a:lnTo>
                  <a:lnTo>
                    <a:pt x="5657" y="6566"/>
                  </a:lnTo>
                  <a:lnTo>
                    <a:pt x="5657" y="6499"/>
                  </a:lnTo>
                  <a:lnTo>
                    <a:pt x="5892" y="6600"/>
                  </a:lnTo>
                  <a:lnTo>
                    <a:pt x="5926" y="6600"/>
                  </a:lnTo>
                  <a:lnTo>
                    <a:pt x="5960" y="6566"/>
                  </a:lnTo>
                  <a:lnTo>
                    <a:pt x="5993" y="6532"/>
                  </a:lnTo>
                  <a:lnTo>
                    <a:pt x="5993" y="6499"/>
                  </a:lnTo>
                  <a:lnTo>
                    <a:pt x="6128" y="6600"/>
                  </a:lnTo>
                  <a:lnTo>
                    <a:pt x="6330" y="6701"/>
                  </a:lnTo>
                  <a:lnTo>
                    <a:pt x="6364" y="6701"/>
                  </a:lnTo>
                  <a:lnTo>
                    <a:pt x="7273" y="7004"/>
                  </a:lnTo>
                  <a:lnTo>
                    <a:pt x="8216" y="7273"/>
                  </a:lnTo>
                  <a:lnTo>
                    <a:pt x="9125" y="7509"/>
                  </a:lnTo>
                  <a:lnTo>
                    <a:pt x="10101" y="7711"/>
                  </a:lnTo>
                  <a:lnTo>
                    <a:pt x="11986" y="8081"/>
                  </a:lnTo>
                  <a:lnTo>
                    <a:pt x="13872" y="8384"/>
                  </a:lnTo>
                  <a:lnTo>
                    <a:pt x="13939" y="8384"/>
                  </a:lnTo>
                  <a:lnTo>
                    <a:pt x="13973" y="8350"/>
                  </a:lnTo>
                  <a:lnTo>
                    <a:pt x="14040" y="8283"/>
                  </a:lnTo>
                  <a:lnTo>
                    <a:pt x="14040" y="8216"/>
                  </a:lnTo>
                  <a:lnTo>
                    <a:pt x="14006" y="8182"/>
                  </a:lnTo>
                  <a:lnTo>
                    <a:pt x="13939" y="8148"/>
                  </a:lnTo>
                  <a:lnTo>
                    <a:pt x="12996" y="7980"/>
                  </a:lnTo>
                  <a:lnTo>
                    <a:pt x="12054" y="7812"/>
                  </a:lnTo>
                  <a:lnTo>
                    <a:pt x="10202" y="7408"/>
                  </a:lnTo>
                  <a:lnTo>
                    <a:pt x="8317" y="6970"/>
                  </a:lnTo>
                  <a:lnTo>
                    <a:pt x="6465" y="6532"/>
                  </a:lnTo>
                  <a:lnTo>
                    <a:pt x="6397" y="6499"/>
                  </a:lnTo>
                  <a:lnTo>
                    <a:pt x="6263" y="6398"/>
                  </a:lnTo>
                  <a:lnTo>
                    <a:pt x="6162" y="6297"/>
                  </a:lnTo>
                  <a:lnTo>
                    <a:pt x="6094" y="6162"/>
                  </a:lnTo>
                  <a:lnTo>
                    <a:pt x="6061" y="5960"/>
                  </a:lnTo>
                  <a:lnTo>
                    <a:pt x="6061" y="5792"/>
                  </a:lnTo>
                  <a:lnTo>
                    <a:pt x="6061" y="5556"/>
                  </a:lnTo>
                  <a:lnTo>
                    <a:pt x="6162" y="5118"/>
                  </a:lnTo>
                  <a:lnTo>
                    <a:pt x="6263" y="4647"/>
                  </a:lnTo>
                  <a:lnTo>
                    <a:pt x="6397" y="4209"/>
                  </a:lnTo>
                  <a:lnTo>
                    <a:pt x="6599" y="3570"/>
                  </a:lnTo>
                  <a:lnTo>
                    <a:pt x="6700" y="3132"/>
                  </a:lnTo>
                  <a:lnTo>
                    <a:pt x="6801" y="2661"/>
                  </a:lnTo>
                  <a:lnTo>
                    <a:pt x="6835" y="2156"/>
                  </a:lnTo>
                  <a:lnTo>
                    <a:pt x="6835" y="1920"/>
                  </a:lnTo>
                  <a:lnTo>
                    <a:pt x="6835" y="1718"/>
                  </a:lnTo>
                  <a:lnTo>
                    <a:pt x="6835" y="1651"/>
                  </a:lnTo>
                  <a:lnTo>
                    <a:pt x="6970" y="1785"/>
                  </a:lnTo>
                  <a:lnTo>
                    <a:pt x="7138" y="1886"/>
                  </a:lnTo>
                  <a:lnTo>
                    <a:pt x="7239" y="1886"/>
                  </a:lnTo>
                  <a:lnTo>
                    <a:pt x="7340" y="1920"/>
                  </a:lnTo>
                  <a:lnTo>
                    <a:pt x="7407" y="1886"/>
                  </a:lnTo>
                  <a:lnTo>
                    <a:pt x="7441" y="1819"/>
                  </a:lnTo>
                  <a:lnTo>
                    <a:pt x="7407" y="1752"/>
                  </a:lnTo>
                  <a:lnTo>
                    <a:pt x="7340" y="1718"/>
                  </a:lnTo>
                  <a:lnTo>
                    <a:pt x="7205" y="1684"/>
                  </a:lnTo>
                  <a:lnTo>
                    <a:pt x="7037" y="1651"/>
                  </a:lnTo>
                  <a:lnTo>
                    <a:pt x="6936" y="1583"/>
                  </a:lnTo>
                  <a:lnTo>
                    <a:pt x="7542" y="1280"/>
                  </a:lnTo>
                  <a:lnTo>
                    <a:pt x="7879" y="1145"/>
                  </a:lnTo>
                  <a:lnTo>
                    <a:pt x="8047" y="1112"/>
                  </a:lnTo>
                  <a:lnTo>
                    <a:pt x="8249" y="1112"/>
                  </a:lnTo>
                  <a:lnTo>
                    <a:pt x="8788" y="1145"/>
                  </a:lnTo>
                  <a:lnTo>
                    <a:pt x="9327" y="1246"/>
                  </a:lnTo>
                  <a:lnTo>
                    <a:pt x="10404" y="1449"/>
                  </a:lnTo>
                  <a:lnTo>
                    <a:pt x="11414" y="1651"/>
                  </a:lnTo>
                  <a:lnTo>
                    <a:pt x="12390" y="1886"/>
                  </a:lnTo>
                  <a:lnTo>
                    <a:pt x="14343" y="2358"/>
                  </a:lnTo>
                  <a:lnTo>
                    <a:pt x="14410" y="2492"/>
                  </a:lnTo>
                  <a:lnTo>
                    <a:pt x="14478" y="2627"/>
                  </a:lnTo>
                  <a:lnTo>
                    <a:pt x="14646" y="2896"/>
                  </a:lnTo>
                  <a:lnTo>
                    <a:pt x="14781" y="3098"/>
                  </a:lnTo>
                  <a:lnTo>
                    <a:pt x="14781" y="3098"/>
                  </a:lnTo>
                  <a:lnTo>
                    <a:pt x="14309" y="3065"/>
                  </a:lnTo>
                  <a:lnTo>
                    <a:pt x="14242" y="2863"/>
                  </a:lnTo>
                  <a:lnTo>
                    <a:pt x="14208" y="2795"/>
                  </a:lnTo>
                  <a:lnTo>
                    <a:pt x="14141" y="2728"/>
                  </a:lnTo>
                  <a:lnTo>
                    <a:pt x="14141" y="2627"/>
                  </a:lnTo>
                  <a:lnTo>
                    <a:pt x="14107" y="2593"/>
                  </a:lnTo>
                  <a:lnTo>
                    <a:pt x="14074" y="2593"/>
                  </a:lnTo>
                  <a:lnTo>
                    <a:pt x="12660" y="2290"/>
                  </a:lnTo>
                  <a:lnTo>
                    <a:pt x="11246" y="1987"/>
                  </a:lnTo>
                  <a:lnTo>
                    <a:pt x="10572" y="1785"/>
                  </a:lnTo>
                  <a:lnTo>
                    <a:pt x="9865" y="1583"/>
                  </a:lnTo>
                  <a:lnTo>
                    <a:pt x="9158" y="1415"/>
                  </a:lnTo>
                  <a:lnTo>
                    <a:pt x="8788" y="1348"/>
                  </a:lnTo>
                  <a:lnTo>
                    <a:pt x="8451" y="1314"/>
                  </a:lnTo>
                  <a:lnTo>
                    <a:pt x="8418" y="1314"/>
                  </a:lnTo>
                  <a:lnTo>
                    <a:pt x="8418" y="1348"/>
                  </a:lnTo>
                  <a:lnTo>
                    <a:pt x="8418" y="1381"/>
                  </a:lnTo>
                  <a:lnTo>
                    <a:pt x="8721" y="1516"/>
                  </a:lnTo>
                  <a:lnTo>
                    <a:pt x="9024" y="1651"/>
                  </a:lnTo>
                  <a:lnTo>
                    <a:pt x="9663" y="1853"/>
                  </a:lnTo>
                  <a:lnTo>
                    <a:pt x="10943" y="2122"/>
                  </a:lnTo>
                  <a:lnTo>
                    <a:pt x="12458" y="2492"/>
                  </a:lnTo>
                  <a:lnTo>
                    <a:pt x="14006" y="2795"/>
                  </a:lnTo>
                  <a:lnTo>
                    <a:pt x="14074" y="2964"/>
                  </a:lnTo>
                  <a:lnTo>
                    <a:pt x="14107" y="3166"/>
                  </a:lnTo>
                  <a:lnTo>
                    <a:pt x="14141" y="3233"/>
                  </a:lnTo>
                  <a:lnTo>
                    <a:pt x="14208" y="3267"/>
                  </a:lnTo>
                  <a:lnTo>
                    <a:pt x="14680" y="3334"/>
                  </a:lnTo>
                  <a:lnTo>
                    <a:pt x="15151" y="3401"/>
                  </a:lnTo>
                  <a:lnTo>
                    <a:pt x="15185" y="3435"/>
                  </a:lnTo>
                  <a:lnTo>
                    <a:pt x="15252" y="3469"/>
                  </a:lnTo>
                  <a:lnTo>
                    <a:pt x="15319" y="3435"/>
                  </a:lnTo>
                  <a:lnTo>
                    <a:pt x="15387" y="3469"/>
                  </a:lnTo>
                  <a:lnTo>
                    <a:pt x="15286" y="3704"/>
                  </a:lnTo>
                  <a:lnTo>
                    <a:pt x="15185" y="3940"/>
                  </a:lnTo>
                  <a:lnTo>
                    <a:pt x="15016" y="4479"/>
                  </a:lnTo>
                  <a:lnTo>
                    <a:pt x="14882" y="5017"/>
                  </a:lnTo>
                  <a:lnTo>
                    <a:pt x="14814" y="5556"/>
                  </a:lnTo>
                  <a:lnTo>
                    <a:pt x="14747" y="6095"/>
                  </a:lnTo>
                  <a:lnTo>
                    <a:pt x="14612" y="6970"/>
                  </a:lnTo>
                  <a:lnTo>
                    <a:pt x="14511" y="7408"/>
                  </a:lnTo>
                  <a:lnTo>
                    <a:pt x="14410" y="7778"/>
                  </a:lnTo>
                  <a:lnTo>
                    <a:pt x="14343" y="7913"/>
                  </a:lnTo>
                  <a:lnTo>
                    <a:pt x="14276" y="8014"/>
                  </a:lnTo>
                  <a:lnTo>
                    <a:pt x="14208" y="8081"/>
                  </a:lnTo>
                  <a:lnTo>
                    <a:pt x="14074" y="8081"/>
                  </a:lnTo>
                  <a:lnTo>
                    <a:pt x="14040" y="8115"/>
                  </a:lnTo>
                  <a:lnTo>
                    <a:pt x="14040" y="8148"/>
                  </a:lnTo>
                  <a:lnTo>
                    <a:pt x="14040" y="8182"/>
                  </a:lnTo>
                  <a:lnTo>
                    <a:pt x="14074" y="8283"/>
                  </a:lnTo>
                  <a:lnTo>
                    <a:pt x="14107" y="8317"/>
                  </a:lnTo>
                  <a:lnTo>
                    <a:pt x="14175" y="8317"/>
                  </a:lnTo>
                  <a:lnTo>
                    <a:pt x="14343" y="8283"/>
                  </a:lnTo>
                  <a:lnTo>
                    <a:pt x="14377" y="8317"/>
                  </a:lnTo>
                  <a:lnTo>
                    <a:pt x="14983" y="8485"/>
                  </a:lnTo>
                  <a:lnTo>
                    <a:pt x="15589" y="8586"/>
                  </a:lnTo>
                  <a:lnTo>
                    <a:pt x="15622" y="8721"/>
                  </a:lnTo>
                  <a:lnTo>
                    <a:pt x="15690" y="8855"/>
                  </a:lnTo>
                  <a:lnTo>
                    <a:pt x="15791" y="8956"/>
                  </a:lnTo>
                  <a:lnTo>
                    <a:pt x="15892" y="9057"/>
                  </a:lnTo>
                  <a:lnTo>
                    <a:pt x="16161" y="9226"/>
                  </a:lnTo>
                  <a:lnTo>
                    <a:pt x="16397" y="9293"/>
                  </a:lnTo>
                  <a:lnTo>
                    <a:pt x="16666" y="9293"/>
                  </a:lnTo>
                  <a:lnTo>
                    <a:pt x="16936" y="9226"/>
                  </a:lnTo>
                  <a:lnTo>
                    <a:pt x="17037" y="9158"/>
                  </a:lnTo>
                  <a:lnTo>
                    <a:pt x="17138" y="9057"/>
                  </a:lnTo>
                  <a:lnTo>
                    <a:pt x="17239" y="8990"/>
                  </a:lnTo>
                  <a:lnTo>
                    <a:pt x="17306" y="8855"/>
                  </a:lnTo>
                  <a:lnTo>
                    <a:pt x="18249" y="9057"/>
                  </a:lnTo>
                  <a:lnTo>
                    <a:pt x="18518" y="9360"/>
                  </a:lnTo>
                  <a:lnTo>
                    <a:pt x="18821" y="9630"/>
                  </a:lnTo>
                  <a:lnTo>
                    <a:pt x="19191" y="9832"/>
                  </a:lnTo>
                  <a:lnTo>
                    <a:pt x="19595" y="10000"/>
                  </a:lnTo>
                  <a:lnTo>
                    <a:pt x="20033" y="10101"/>
                  </a:lnTo>
                  <a:lnTo>
                    <a:pt x="20471" y="10135"/>
                  </a:lnTo>
                  <a:lnTo>
                    <a:pt x="20875" y="10135"/>
                  </a:lnTo>
                  <a:lnTo>
                    <a:pt x="21312" y="10068"/>
                  </a:lnTo>
                  <a:lnTo>
                    <a:pt x="21582" y="9967"/>
                  </a:lnTo>
                  <a:lnTo>
                    <a:pt x="21817" y="9832"/>
                  </a:lnTo>
                  <a:lnTo>
                    <a:pt x="22053" y="9697"/>
                  </a:lnTo>
                  <a:lnTo>
                    <a:pt x="22255" y="9495"/>
                  </a:lnTo>
                  <a:lnTo>
                    <a:pt x="22457" y="9293"/>
                  </a:lnTo>
                  <a:lnTo>
                    <a:pt x="22625" y="9091"/>
                  </a:lnTo>
                  <a:lnTo>
                    <a:pt x="22794" y="8855"/>
                  </a:lnTo>
                  <a:lnTo>
                    <a:pt x="22895" y="8586"/>
                  </a:lnTo>
                  <a:lnTo>
                    <a:pt x="22996" y="8350"/>
                  </a:lnTo>
                  <a:lnTo>
                    <a:pt x="23097" y="8081"/>
                  </a:lnTo>
                  <a:lnTo>
                    <a:pt x="23130" y="7778"/>
                  </a:lnTo>
                  <a:lnTo>
                    <a:pt x="23164" y="7509"/>
                  </a:lnTo>
                  <a:lnTo>
                    <a:pt x="23164" y="7239"/>
                  </a:lnTo>
                  <a:lnTo>
                    <a:pt x="23130" y="6970"/>
                  </a:lnTo>
                  <a:lnTo>
                    <a:pt x="23063" y="6701"/>
                  </a:lnTo>
                  <a:lnTo>
                    <a:pt x="22962" y="6431"/>
                  </a:lnTo>
                  <a:lnTo>
                    <a:pt x="22827" y="6196"/>
                  </a:lnTo>
                  <a:lnTo>
                    <a:pt x="22693" y="5960"/>
                  </a:lnTo>
                  <a:lnTo>
                    <a:pt x="22524" y="5758"/>
                  </a:lnTo>
                  <a:lnTo>
                    <a:pt x="22322" y="5556"/>
                  </a:lnTo>
                  <a:lnTo>
                    <a:pt x="22087" y="5354"/>
                  </a:lnTo>
                  <a:lnTo>
                    <a:pt x="21851" y="5186"/>
                  </a:lnTo>
                  <a:lnTo>
                    <a:pt x="21615" y="5051"/>
                  </a:lnTo>
                  <a:lnTo>
                    <a:pt x="21346" y="4916"/>
                  </a:lnTo>
                  <a:lnTo>
                    <a:pt x="21077" y="4849"/>
                  </a:lnTo>
                  <a:lnTo>
                    <a:pt x="20807" y="4782"/>
                  </a:lnTo>
                  <a:lnTo>
                    <a:pt x="20538" y="4748"/>
                  </a:lnTo>
                  <a:lnTo>
                    <a:pt x="20269" y="4748"/>
                  </a:lnTo>
                  <a:lnTo>
                    <a:pt x="20033" y="4815"/>
                  </a:lnTo>
                  <a:lnTo>
                    <a:pt x="19764" y="4916"/>
                  </a:lnTo>
                  <a:lnTo>
                    <a:pt x="19528" y="5085"/>
                  </a:lnTo>
                  <a:lnTo>
                    <a:pt x="19292" y="5287"/>
                  </a:lnTo>
                  <a:lnTo>
                    <a:pt x="18989" y="5489"/>
                  </a:lnTo>
                  <a:lnTo>
                    <a:pt x="18720" y="5724"/>
                  </a:lnTo>
                  <a:lnTo>
                    <a:pt x="18451" y="5994"/>
                  </a:lnTo>
                  <a:lnTo>
                    <a:pt x="18249" y="6297"/>
                  </a:lnTo>
                  <a:lnTo>
                    <a:pt x="18080" y="6633"/>
                  </a:lnTo>
                  <a:lnTo>
                    <a:pt x="17946" y="7004"/>
                  </a:lnTo>
                  <a:lnTo>
                    <a:pt x="17878" y="7374"/>
                  </a:lnTo>
                  <a:lnTo>
                    <a:pt x="17845" y="7778"/>
                  </a:lnTo>
                  <a:lnTo>
                    <a:pt x="17845" y="8047"/>
                  </a:lnTo>
                  <a:lnTo>
                    <a:pt x="17912" y="8283"/>
                  </a:lnTo>
                  <a:lnTo>
                    <a:pt x="17979" y="8519"/>
                  </a:lnTo>
                  <a:lnTo>
                    <a:pt x="18047" y="8754"/>
                  </a:lnTo>
                  <a:lnTo>
                    <a:pt x="17171" y="8552"/>
                  </a:lnTo>
                  <a:lnTo>
                    <a:pt x="16229" y="8384"/>
                  </a:lnTo>
                  <a:lnTo>
                    <a:pt x="15319" y="8249"/>
                  </a:lnTo>
                  <a:lnTo>
                    <a:pt x="14848" y="8216"/>
                  </a:lnTo>
                  <a:lnTo>
                    <a:pt x="14410" y="8216"/>
                  </a:lnTo>
                  <a:lnTo>
                    <a:pt x="14511" y="8081"/>
                  </a:lnTo>
                  <a:lnTo>
                    <a:pt x="14612" y="7913"/>
                  </a:lnTo>
                  <a:lnTo>
                    <a:pt x="14680" y="7744"/>
                  </a:lnTo>
                  <a:lnTo>
                    <a:pt x="14747" y="7509"/>
                  </a:lnTo>
                  <a:lnTo>
                    <a:pt x="14814" y="7105"/>
                  </a:lnTo>
                  <a:lnTo>
                    <a:pt x="14848" y="6768"/>
                  </a:lnTo>
                  <a:lnTo>
                    <a:pt x="14949" y="5960"/>
                  </a:lnTo>
                  <a:lnTo>
                    <a:pt x="15117" y="5118"/>
                  </a:lnTo>
                  <a:lnTo>
                    <a:pt x="15319" y="4310"/>
                  </a:lnTo>
                  <a:lnTo>
                    <a:pt x="15387" y="3906"/>
                  </a:lnTo>
                  <a:lnTo>
                    <a:pt x="15454" y="3469"/>
                  </a:lnTo>
                  <a:lnTo>
                    <a:pt x="15858" y="3603"/>
                  </a:lnTo>
                  <a:lnTo>
                    <a:pt x="16262" y="3671"/>
                  </a:lnTo>
                  <a:lnTo>
                    <a:pt x="17070" y="3839"/>
                  </a:lnTo>
                  <a:lnTo>
                    <a:pt x="18720" y="4075"/>
                  </a:lnTo>
                  <a:lnTo>
                    <a:pt x="22322" y="4714"/>
                  </a:lnTo>
                  <a:lnTo>
                    <a:pt x="22356" y="4782"/>
                  </a:lnTo>
                  <a:lnTo>
                    <a:pt x="22390" y="4815"/>
                  </a:lnTo>
                  <a:lnTo>
                    <a:pt x="22423" y="4849"/>
                  </a:lnTo>
                  <a:lnTo>
                    <a:pt x="22524" y="4849"/>
                  </a:lnTo>
                  <a:lnTo>
                    <a:pt x="22592" y="4815"/>
                  </a:lnTo>
                  <a:lnTo>
                    <a:pt x="22592" y="4748"/>
                  </a:lnTo>
                  <a:lnTo>
                    <a:pt x="22592" y="4714"/>
                  </a:lnTo>
                  <a:lnTo>
                    <a:pt x="22558" y="4613"/>
                  </a:lnTo>
                  <a:lnTo>
                    <a:pt x="22558" y="4546"/>
                  </a:lnTo>
                  <a:lnTo>
                    <a:pt x="22558" y="4512"/>
                  </a:lnTo>
                  <a:lnTo>
                    <a:pt x="22491" y="4479"/>
                  </a:lnTo>
                  <a:lnTo>
                    <a:pt x="22255" y="3772"/>
                  </a:lnTo>
                  <a:lnTo>
                    <a:pt x="22120" y="3435"/>
                  </a:lnTo>
                  <a:lnTo>
                    <a:pt x="22053" y="3267"/>
                  </a:lnTo>
                  <a:lnTo>
                    <a:pt x="21952" y="3132"/>
                  </a:lnTo>
                  <a:lnTo>
                    <a:pt x="21918" y="3065"/>
                  </a:lnTo>
                  <a:lnTo>
                    <a:pt x="21885" y="3031"/>
                  </a:lnTo>
                  <a:lnTo>
                    <a:pt x="20067" y="2627"/>
                  </a:lnTo>
                  <a:lnTo>
                    <a:pt x="18249" y="2257"/>
                  </a:lnTo>
                  <a:lnTo>
                    <a:pt x="16397" y="1920"/>
                  </a:lnTo>
                  <a:lnTo>
                    <a:pt x="15724" y="1785"/>
                  </a:lnTo>
                  <a:lnTo>
                    <a:pt x="15420" y="1752"/>
                  </a:lnTo>
                  <a:lnTo>
                    <a:pt x="15084" y="1785"/>
                  </a:lnTo>
                  <a:lnTo>
                    <a:pt x="15387" y="1920"/>
                  </a:lnTo>
                  <a:lnTo>
                    <a:pt x="15690" y="2021"/>
                  </a:lnTo>
                  <a:lnTo>
                    <a:pt x="16363" y="2122"/>
                  </a:lnTo>
                  <a:lnTo>
                    <a:pt x="18181" y="2459"/>
                  </a:lnTo>
                  <a:lnTo>
                    <a:pt x="19999" y="2829"/>
                  </a:lnTo>
                  <a:lnTo>
                    <a:pt x="21817" y="3233"/>
                  </a:lnTo>
                  <a:lnTo>
                    <a:pt x="21851" y="3401"/>
                  </a:lnTo>
                  <a:lnTo>
                    <a:pt x="21885" y="3536"/>
                  </a:lnTo>
                  <a:lnTo>
                    <a:pt x="22019" y="3839"/>
                  </a:lnTo>
                  <a:lnTo>
                    <a:pt x="22221" y="4411"/>
                  </a:lnTo>
                  <a:lnTo>
                    <a:pt x="18787" y="3839"/>
                  </a:lnTo>
                  <a:lnTo>
                    <a:pt x="17138" y="3502"/>
                  </a:lnTo>
                  <a:lnTo>
                    <a:pt x="16262" y="3368"/>
                  </a:lnTo>
                  <a:lnTo>
                    <a:pt x="15858" y="3334"/>
                  </a:lnTo>
                  <a:lnTo>
                    <a:pt x="15420" y="3300"/>
                  </a:lnTo>
                  <a:lnTo>
                    <a:pt x="15420" y="3267"/>
                  </a:lnTo>
                  <a:lnTo>
                    <a:pt x="15387" y="3233"/>
                  </a:lnTo>
                  <a:lnTo>
                    <a:pt x="15319" y="3199"/>
                  </a:lnTo>
                  <a:lnTo>
                    <a:pt x="15151" y="3098"/>
                  </a:lnTo>
                  <a:lnTo>
                    <a:pt x="15016" y="2964"/>
                  </a:lnTo>
                  <a:lnTo>
                    <a:pt x="14781" y="2661"/>
                  </a:lnTo>
                  <a:lnTo>
                    <a:pt x="14680" y="2492"/>
                  </a:lnTo>
                  <a:lnTo>
                    <a:pt x="14545" y="2324"/>
                  </a:lnTo>
                  <a:lnTo>
                    <a:pt x="14579" y="2290"/>
                  </a:lnTo>
                  <a:lnTo>
                    <a:pt x="14579" y="2223"/>
                  </a:lnTo>
                  <a:lnTo>
                    <a:pt x="14545" y="2189"/>
                  </a:lnTo>
                  <a:lnTo>
                    <a:pt x="14511" y="2156"/>
                  </a:lnTo>
                  <a:lnTo>
                    <a:pt x="12256" y="1617"/>
                  </a:lnTo>
                  <a:lnTo>
                    <a:pt x="11111" y="1348"/>
                  </a:lnTo>
                  <a:lnTo>
                    <a:pt x="9966" y="1145"/>
                  </a:lnTo>
                  <a:lnTo>
                    <a:pt x="9091" y="977"/>
                  </a:lnTo>
                  <a:lnTo>
                    <a:pt x="8653" y="910"/>
                  </a:lnTo>
                  <a:lnTo>
                    <a:pt x="8249" y="876"/>
                  </a:lnTo>
                  <a:lnTo>
                    <a:pt x="8182" y="842"/>
                  </a:lnTo>
                  <a:lnTo>
                    <a:pt x="6229" y="506"/>
                  </a:lnTo>
                  <a:lnTo>
                    <a:pt x="6263" y="438"/>
                  </a:lnTo>
                  <a:lnTo>
                    <a:pt x="6229" y="371"/>
                  </a:lnTo>
                  <a:lnTo>
                    <a:pt x="6195" y="337"/>
                  </a:lnTo>
                  <a:lnTo>
                    <a:pt x="6094" y="304"/>
                  </a:lnTo>
                  <a:lnTo>
                    <a:pt x="5522" y="236"/>
                  </a:lnTo>
                  <a:lnTo>
                    <a:pt x="5219" y="203"/>
                  </a:lnTo>
                  <a:lnTo>
                    <a:pt x="5051" y="169"/>
                  </a:lnTo>
                  <a:lnTo>
                    <a:pt x="4983" y="169"/>
                  </a:lnTo>
                  <a:lnTo>
                    <a:pt x="4950" y="102"/>
                  </a:lnTo>
                  <a:lnTo>
                    <a:pt x="4882" y="68"/>
                  </a:lnTo>
                  <a:lnTo>
                    <a:pt x="4815" y="34"/>
                  </a:lnTo>
                  <a:lnTo>
                    <a:pt x="468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2"/>
            <p:cNvSpPr/>
            <p:nvPr/>
          </p:nvSpPr>
          <p:spPr>
            <a:xfrm>
              <a:off x="492850" y="3578825"/>
              <a:ext cx="53900" cy="58950"/>
            </a:xfrm>
            <a:custGeom>
              <a:avLst/>
              <a:gdLst/>
              <a:ahLst/>
              <a:cxnLst/>
              <a:rect l="l" t="t" r="r" b="b"/>
              <a:pathLst>
                <a:path w="2156" h="2358" extrusionOk="0">
                  <a:moveTo>
                    <a:pt x="943" y="304"/>
                  </a:moveTo>
                  <a:lnTo>
                    <a:pt x="674" y="809"/>
                  </a:lnTo>
                  <a:lnTo>
                    <a:pt x="674" y="809"/>
                  </a:lnTo>
                  <a:lnTo>
                    <a:pt x="876" y="337"/>
                  </a:lnTo>
                  <a:lnTo>
                    <a:pt x="943" y="304"/>
                  </a:lnTo>
                  <a:close/>
                  <a:moveTo>
                    <a:pt x="1179" y="304"/>
                  </a:moveTo>
                  <a:lnTo>
                    <a:pt x="1414" y="337"/>
                  </a:lnTo>
                  <a:lnTo>
                    <a:pt x="1583" y="405"/>
                  </a:lnTo>
                  <a:lnTo>
                    <a:pt x="1684" y="472"/>
                  </a:lnTo>
                  <a:lnTo>
                    <a:pt x="1751" y="539"/>
                  </a:lnTo>
                  <a:lnTo>
                    <a:pt x="1886" y="775"/>
                  </a:lnTo>
                  <a:lnTo>
                    <a:pt x="1919" y="842"/>
                  </a:lnTo>
                  <a:lnTo>
                    <a:pt x="1919" y="842"/>
                  </a:lnTo>
                  <a:lnTo>
                    <a:pt x="1785" y="809"/>
                  </a:lnTo>
                  <a:lnTo>
                    <a:pt x="1751" y="809"/>
                  </a:lnTo>
                  <a:lnTo>
                    <a:pt x="1717" y="876"/>
                  </a:lnTo>
                  <a:lnTo>
                    <a:pt x="1482" y="1213"/>
                  </a:lnTo>
                  <a:lnTo>
                    <a:pt x="1717" y="708"/>
                  </a:lnTo>
                  <a:lnTo>
                    <a:pt x="1717" y="640"/>
                  </a:lnTo>
                  <a:lnTo>
                    <a:pt x="1717" y="607"/>
                  </a:lnTo>
                  <a:lnTo>
                    <a:pt x="1684" y="539"/>
                  </a:lnTo>
                  <a:lnTo>
                    <a:pt x="1583" y="506"/>
                  </a:lnTo>
                  <a:lnTo>
                    <a:pt x="1549" y="539"/>
                  </a:lnTo>
                  <a:lnTo>
                    <a:pt x="1515" y="573"/>
                  </a:lnTo>
                  <a:lnTo>
                    <a:pt x="1078" y="1246"/>
                  </a:lnTo>
                  <a:lnTo>
                    <a:pt x="1078" y="1246"/>
                  </a:lnTo>
                  <a:lnTo>
                    <a:pt x="1145" y="1112"/>
                  </a:lnTo>
                  <a:lnTo>
                    <a:pt x="1145" y="1078"/>
                  </a:lnTo>
                  <a:lnTo>
                    <a:pt x="1482" y="539"/>
                  </a:lnTo>
                  <a:lnTo>
                    <a:pt x="1482" y="472"/>
                  </a:lnTo>
                  <a:lnTo>
                    <a:pt x="1482" y="438"/>
                  </a:lnTo>
                  <a:lnTo>
                    <a:pt x="1414" y="371"/>
                  </a:lnTo>
                  <a:lnTo>
                    <a:pt x="1313" y="371"/>
                  </a:lnTo>
                  <a:lnTo>
                    <a:pt x="1280" y="405"/>
                  </a:lnTo>
                  <a:lnTo>
                    <a:pt x="1078" y="708"/>
                  </a:lnTo>
                  <a:lnTo>
                    <a:pt x="943" y="1011"/>
                  </a:lnTo>
                  <a:lnTo>
                    <a:pt x="741" y="1280"/>
                  </a:lnTo>
                  <a:lnTo>
                    <a:pt x="741" y="1280"/>
                  </a:lnTo>
                  <a:lnTo>
                    <a:pt x="876" y="1044"/>
                  </a:lnTo>
                  <a:lnTo>
                    <a:pt x="1179" y="337"/>
                  </a:lnTo>
                  <a:lnTo>
                    <a:pt x="1179" y="304"/>
                  </a:lnTo>
                  <a:close/>
                  <a:moveTo>
                    <a:pt x="775" y="371"/>
                  </a:moveTo>
                  <a:lnTo>
                    <a:pt x="606" y="607"/>
                  </a:lnTo>
                  <a:lnTo>
                    <a:pt x="472" y="876"/>
                  </a:lnTo>
                  <a:lnTo>
                    <a:pt x="371" y="1145"/>
                  </a:lnTo>
                  <a:lnTo>
                    <a:pt x="278" y="1423"/>
                  </a:lnTo>
                  <a:lnTo>
                    <a:pt x="278" y="1423"/>
                  </a:lnTo>
                  <a:lnTo>
                    <a:pt x="270" y="1381"/>
                  </a:lnTo>
                  <a:lnTo>
                    <a:pt x="270" y="1213"/>
                  </a:lnTo>
                  <a:lnTo>
                    <a:pt x="303" y="1044"/>
                  </a:lnTo>
                  <a:lnTo>
                    <a:pt x="438" y="708"/>
                  </a:lnTo>
                  <a:lnTo>
                    <a:pt x="505" y="607"/>
                  </a:lnTo>
                  <a:lnTo>
                    <a:pt x="573" y="506"/>
                  </a:lnTo>
                  <a:lnTo>
                    <a:pt x="775" y="371"/>
                  </a:lnTo>
                  <a:close/>
                  <a:moveTo>
                    <a:pt x="1953" y="977"/>
                  </a:moveTo>
                  <a:lnTo>
                    <a:pt x="1953" y="1145"/>
                  </a:lnTo>
                  <a:lnTo>
                    <a:pt x="1919" y="1314"/>
                  </a:lnTo>
                  <a:lnTo>
                    <a:pt x="1818" y="1482"/>
                  </a:lnTo>
                  <a:lnTo>
                    <a:pt x="1717" y="1650"/>
                  </a:lnTo>
                  <a:lnTo>
                    <a:pt x="1684" y="1583"/>
                  </a:lnTo>
                  <a:lnTo>
                    <a:pt x="1953" y="977"/>
                  </a:lnTo>
                  <a:close/>
                  <a:moveTo>
                    <a:pt x="303" y="1549"/>
                  </a:moveTo>
                  <a:lnTo>
                    <a:pt x="404" y="1583"/>
                  </a:lnTo>
                  <a:lnTo>
                    <a:pt x="337" y="1684"/>
                  </a:lnTo>
                  <a:lnTo>
                    <a:pt x="303" y="1549"/>
                  </a:lnTo>
                  <a:close/>
                  <a:moveTo>
                    <a:pt x="1347" y="1852"/>
                  </a:moveTo>
                  <a:lnTo>
                    <a:pt x="1381" y="1886"/>
                  </a:lnTo>
                  <a:lnTo>
                    <a:pt x="1414" y="1920"/>
                  </a:lnTo>
                  <a:lnTo>
                    <a:pt x="1381" y="1953"/>
                  </a:lnTo>
                  <a:lnTo>
                    <a:pt x="1212" y="2021"/>
                  </a:lnTo>
                  <a:lnTo>
                    <a:pt x="1347" y="1852"/>
                  </a:lnTo>
                  <a:close/>
                  <a:moveTo>
                    <a:pt x="1145" y="1"/>
                  </a:moveTo>
                  <a:lnTo>
                    <a:pt x="943" y="34"/>
                  </a:lnTo>
                  <a:lnTo>
                    <a:pt x="842" y="34"/>
                  </a:lnTo>
                  <a:lnTo>
                    <a:pt x="741" y="68"/>
                  </a:lnTo>
                  <a:lnTo>
                    <a:pt x="573" y="135"/>
                  </a:lnTo>
                  <a:lnTo>
                    <a:pt x="404" y="270"/>
                  </a:lnTo>
                  <a:lnTo>
                    <a:pt x="270" y="472"/>
                  </a:lnTo>
                  <a:lnTo>
                    <a:pt x="169" y="674"/>
                  </a:lnTo>
                  <a:lnTo>
                    <a:pt x="68" y="876"/>
                  </a:lnTo>
                  <a:lnTo>
                    <a:pt x="34" y="1078"/>
                  </a:lnTo>
                  <a:lnTo>
                    <a:pt x="0" y="1246"/>
                  </a:lnTo>
                  <a:lnTo>
                    <a:pt x="0" y="1448"/>
                  </a:lnTo>
                  <a:lnTo>
                    <a:pt x="34" y="1650"/>
                  </a:lnTo>
                  <a:lnTo>
                    <a:pt x="101" y="1819"/>
                  </a:lnTo>
                  <a:lnTo>
                    <a:pt x="169" y="1987"/>
                  </a:lnTo>
                  <a:lnTo>
                    <a:pt x="303" y="2088"/>
                  </a:lnTo>
                  <a:lnTo>
                    <a:pt x="438" y="2189"/>
                  </a:lnTo>
                  <a:lnTo>
                    <a:pt x="606" y="2256"/>
                  </a:lnTo>
                  <a:lnTo>
                    <a:pt x="808" y="2324"/>
                  </a:lnTo>
                  <a:lnTo>
                    <a:pt x="876" y="2357"/>
                  </a:lnTo>
                  <a:lnTo>
                    <a:pt x="943" y="2324"/>
                  </a:lnTo>
                  <a:lnTo>
                    <a:pt x="1179" y="2324"/>
                  </a:lnTo>
                  <a:lnTo>
                    <a:pt x="1381" y="2256"/>
                  </a:lnTo>
                  <a:lnTo>
                    <a:pt x="1583" y="2155"/>
                  </a:lnTo>
                  <a:lnTo>
                    <a:pt x="1751" y="1987"/>
                  </a:lnTo>
                  <a:lnTo>
                    <a:pt x="1919" y="1819"/>
                  </a:lnTo>
                  <a:lnTo>
                    <a:pt x="2054" y="1617"/>
                  </a:lnTo>
                  <a:lnTo>
                    <a:pt x="2121" y="1415"/>
                  </a:lnTo>
                  <a:lnTo>
                    <a:pt x="2155" y="1179"/>
                  </a:lnTo>
                  <a:lnTo>
                    <a:pt x="2155" y="943"/>
                  </a:lnTo>
                  <a:lnTo>
                    <a:pt x="2088" y="775"/>
                  </a:lnTo>
                  <a:lnTo>
                    <a:pt x="2020" y="573"/>
                  </a:lnTo>
                  <a:lnTo>
                    <a:pt x="1886" y="371"/>
                  </a:lnTo>
                  <a:lnTo>
                    <a:pt x="1717" y="236"/>
                  </a:lnTo>
                  <a:lnTo>
                    <a:pt x="1549" y="102"/>
                  </a:lnTo>
                  <a:lnTo>
                    <a:pt x="1347" y="34"/>
                  </a:lnTo>
                  <a:lnTo>
                    <a:pt x="114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2"/>
            <p:cNvSpPr/>
            <p:nvPr/>
          </p:nvSpPr>
          <p:spPr>
            <a:xfrm>
              <a:off x="928850" y="3674775"/>
              <a:ext cx="71575" cy="75775"/>
            </a:xfrm>
            <a:custGeom>
              <a:avLst/>
              <a:gdLst/>
              <a:ahLst/>
              <a:cxnLst/>
              <a:rect l="l" t="t" r="r" b="b"/>
              <a:pathLst>
                <a:path w="2863" h="3031" extrusionOk="0">
                  <a:moveTo>
                    <a:pt x="1414" y="203"/>
                  </a:moveTo>
                  <a:lnTo>
                    <a:pt x="1616" y="236"/>
                  </a:lnTo>
                  <a:lnTo>
                    <a:pt x="1818" y="270"/>
                  </a:lnTo>
                  <a:lnTo>
                    <a:pt x="1987" y="337"/>
                  </a:lnTo>
                  <a:lnTo>
                    <a:pt x="2155" y="438"/>
                  </a:lnTo>
                  <a:lnTo>
                    <a:pt x="2323" y="573"/>
                  </a:lnTo>
                  <a:lnTo>
                    <a:pt x="2458" y="741"/>
                  </a:lnTo>
                  <a:lnTo>
                    <a:pt x="2593" y="943"/>
                  </a:lnTo>
                  <a:lnTo>
                    <a:pt x="2694" y="1179"/>
                  </a:lnTo>
                  <a:lnTo>
                    <a:pt x="2727" y="1415"/>
                  </a:lnTo>
                  <a:lnTo>
                    <a:pt x="2694" y="1650"/>
                  </a:lnTo>
                  <a:lnTo>
                    <a:pt x="2626" y="1886"/>
                  </a:lnTo>
                  <a:lnTo>
                    <a:pt x="2525" y="2088"/>
                  </a:lnTo>
                  <a:lnTo>
                    <a:pt x="2391" y="2290"/>
                  </a:lnTo>
                  <a:lnTo>
                    <a:pt x="2222" y="2458"/>
                  </a:lnTo>
                  <a:lnTo>
                    <a:pt x="2020" y="2627"/>
                  </a:lnTo>
                  <a:lnTo>
                    <a:pt x="1852" y="2694"/>
                  </a:lnTo>
                  <a:lnTo>
                    <a:pt x="1684" y="2761"/>
                  </a:lnTo>
                  <a:lnTo>
                    <a:pt x="1549" y="2795"/>
                  </a:lnTo>
                  <a:lnTo>
                    <a:pt x="1381" y="2829"/>
                  </a:lnTo>
                  <a:lnTo>
                    <a:pt x="1246" y="2795"/>
                  </a:lnTo>
                  <a:lnTo>
                    <a:pt x="1111" y="2761"/>
                  </a:lnTo>
                  <a:lnTo>
                    <a:pt x="977" y="2728"/>
                  </a:lnTo>
                  <a:lnTo>
                    <a:pt x="842" y="2627"/>
                  </a:lnTo>
                  <a:lnTo>
                    <a:pt x="606" y="2458"/>
                  </a:lnTo>
                  <a:lnTo>
                    <a:pt x="438" y="2189"/>
                  </a:lnTo>
                  <a:lnTo>
                    <a:pt x="303" y="1920"/>
                  </a:lnTo>
                  <a:lnTo>
                    <a:pt x="236" y="1583"/>
                  </a:lnTo>
                  <a:lnTo>
                    <a:pt x="236" y="1381"/>
                  </a:lnTo>
                  <a:lnTo>
                    <a:pt x="270" y="1145"/>
                  </a:lnTo>
                  <a:lnTo>
                    <a:pt x="337" y="943"/>
                  </a:lnTo>
                  <a:lnTo>
                    <a:pt x="404" y="741"/>
                  </a:lnTo>
                  <a:lnTo>
                    <a:pt x="472" y="607"/>
                  </a:lnTo>
                  <a:lnTo>
                    <a:pt x="573" y="539"/>
                  </a:lnTo>
                  <a:lnTo>
                    <a:pt x="741" y="405"/>
                  </a:lnTo>
                  <a:lnTo>
                    <a:pt x="977" y="304"/>
                  </a:lnTo>
                  <a:lnTo>
                    <a:pt x="1212" y="236"/>
                  </a:lnTo>
                  <a:lnTo>
                    <a:pt x="1414" y="203"/>
                  </a:lnTo>
                  <a:close/>
                  <a:moveTo>
                    <a:pt x="1179" y="1"/>
                  </a:moveTo>
                  <a:lnTo>
                    <a:pt x="842" y="68"/>
                  </a:lnTo>
                  <a:lnTo>
                    <a:pt x="808" y="135"/>
                  </a:lnTo>
                  <a:lnTo>
                    <a:pt x="640" y="236"/>
                  </a:lnTo>
                  <a:lnTo>
                    <a:pt x="472" y="371"/>
                  </a:lnTo>
                  <a:lnTo>
                    <a:pt x="371" y="506"/>
                  </a:lnTo>
                  <a:lnTo>
                    <a:pt x="236" y="674"/>
                  </a:lnTo>
                  <a:lnTo>
                    <a:pt x="169" y="876"/>
                  </a:lnTo>
                  <a:lnTo>
                    <a:pt x="68" y="1078"/>
                  </a:lnTo>
                  <a:lnTo>
                    <a:pt x="34" y="1246"/>
                  </a:lnTo>
                  <a:lnTo>
                    <a:pt x="0" y="1448"/>
                  </a:lnTo>
                  <a:lnTo>
                    <a:pt x="0" y="1751"/>
                  </a:lnTo>
                  <a:lnTo>
                    <a:pt x="101" y="2088"/>
                  </a:lnTo>
                  <a:lnTo>
                    <a:pt x="236" y="2391"/>
                  </a:lnTo>
                  <a:lnTo>
                    <a:pt x="438" y="2627"/>
                  </a:lnTo>
                  <a:lnTo>
                    <a:pt x="674" y="2829"/>
                  </a:lnTo>
                  <a:lnTo>
                    <a:pt x="808" y="2930"/>
                  </a:lnTo>
                  <a:lnTo>
                    <a:pt x="943" y="2963"/>
                  </a:lnTo>
                  <a:lnTo>
                    <a:pt x="1111" y="3031"/>
                  </a:lnTo>
                  <a:lnTo>
                    <a:pt x="1448" y="3031"/>
                  </a:lnTo>
                  <a:lnTo>
                    <a:pt x="1616" y="2997"/>
                  </a:lnTo>
                  <a:lnTo>
                    <a:pt x="1919" y="2896"/>
                  </a:lnTo>
                  <a:lnTo>
                    <a:pt x="2189" y="2761"/>
                  </a:lnTo>
                  <a:lnTo>
                    <a:pt x="2424" y="2559"/>
                  </a:lnTo>
                  <a:lnTo>
                    <a:pt x="2593" y="2357"/>
                  </a:lnTo>
                  <a:lnTo>
                    <a:pt x="2727" y="2088"/>
                  </a:lnTo>
                  <a:lnTo>
                    <a:pt x="2828" y="1819"/>
                  </a:lnTo>
                  <a:lnTo>
                    <a:pt x="2862" y="1482"/>
                  </a:lnTo>
                  <a:lnTo>
                    <a:pt x="2828" y="1179"/>
                  </a:lnTo>
                  <a:lnTo>
                    <a:pt x="2795" y="1011"/>
                  </a:lnTo>
                  <a:lnTo>
                    <a:pt x="2727" y="842"/>
                  </a:lnTo>
                  <a:lnTo>
                    <a:pt x="2660" y="708"/>
                  </a:lnTo>
                  <a:lnTo>
                    <a:pt x="2593" y="573"/>
                  </a:lnTo>
                  <a:lnTo>
                    <a:pt x="2357" y="337"/>
                  </a:lnTo>
                  <a:lnTo>
                    <a:pt x="2088" y="169"/>
                  </a:lnTo>
                  <a:lnTo>
                    <a:pt x="1818" y="68"/>
                  </a:lnTo>
                  <a:lnTo>
                    <a:pt x="148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2"/>
            <p:cNvSpPr/>
            <p:nvPr/>
          </p:nvSpPr>
          <p:spPr>
            <a:xfrm>
              <a:off x="1366525" y="5127550"/>
              <a:ext cx="8450" cy="50525"/>
            </a:xfrm>
            <a:custGeom>
              <a:avLst/>
              <a:gdLst/>
              <a:ahLst/>
              <a:cxnLst/>
              <a:rect l="l" t="t" r="r" b="b"/>
              <a:pathLst>
                <a:path w="338" h="2021" extrusionOk="0">
                  <a:moveTo>
                    <a:pt x="1" y="1"/>
                  </a:moveTo>
                  <a:lnTo>
                    <a:pt x="1" y="34"/>
                  </a:lnTo>
                  <a:lnTo>
                    <a:pt x="1" y="270"/>
                  </a:lnTo>
                  <a:lnTo>
                    <a:pt x="34" y="472"/>
                  </a:lnTo>
                  <a:lnTo>
                    <a:pt x="102" y="943"/>
                  </a:lnTo>
                  <a:lnTo>
                    <a:pt x="135" y="1448"/>
                  </a:lnTo>
                  <a:lnTo>
                    <a:pt x="169" y="1718"/>
                  </a:lnTo>
                  <a:lnTo>
                    <a:pt x="203" y="1954"/>
                  </a:lnTo>
                  <a:lnTo>
                    <a:pt x="236" y="1987"/>
                  </a:lnTo>
                  <a:lnTo>
                    <a:pt x="270" y="2021"/>
                  </a:lnTo>
                  <a:lnTo>
                    <a:pt x="304" y="1987"/>
                  </a:lnTo>
                  <a:lnTo>
                    <a:pt x="337" y="1954"/>
                  </a:lnTo>
                  <a:lnTo>
                    <a:pt x="337" y="1684"/>
                  </a:lnTo>
                  <a:lnTo>
                    <a:pt x="337" y="1448"/>
                  </a:lnTo>
                  <a:lnTo>
                    <a:pt x="270" y="910"/>
                  </a:lnTo>
                  <a:lnTo>
                    <a:pt x="203" y="472"/>
                  </a:lnTo>
                  <a:lnTo>
                    <a:pt x="169" y="236"/>
                  </a:lnTo>
                  <a:lnTo>
                    <a:pt x="102" y="34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2"/>
            <p:cNvSpPr/>
            <p:nvPr/>
          </p:nvSpPr>
          <p:spPr>
            <a:xfrm>
              <a:off x="1542450" y="5034975"/>
              <a:ext cx="55575" cy="55575"/>
            </a:xfrm>
            <a:custGeom>
              <a:avLst/>
              <a:gdLst/>
              <a:ahLst/>
              <a:cxnLst/>
              <a:rect l="l" t="t" r="r" b="b"/>
              <a:pathLst>
                <a:path w="2223" h="2223" extrusionOk="0">
                  <a:moveTo>
                    <a:pt x="1818" y="0"/>
                  </a:moveTo>
                  <a:lnTo>
                    <a:pt x="1313" y="68"/>
                  </a:lnTo>
                  <a:lnTo>
                    <a:pt x="808" y="135"/>
                  </a:lnTo>
                  <a:lnTo>
                    <a:pt x="404" y="169"/>
                  </a:lnTo>
                  <a:lnTo>
                    <a:pt x="202" y="202"/>
                  </a:lnTo>
                  <a:lnTo>
                    <a:pt x="0" y="270"/>
                  </a:lnTo>
                  <a:lnTo>
                    <a:pt x="0" y="303"/>
                  </a:lnTo>
                  <a:lnTo>
                    <a:pt x="169" y="371"/>
                  </a:lnTo>
                  <a:lnTo>
                    <a:pt x="337" y="404"/>
                  </a:lnTo>
                  <a:lnTo>
                    <a:pt x="707" y="337"/>
                  </a:lnTo>
                  <a:lnTo>
                    <a:pt x="1246" y="270"/>
                  </a:lnTo>
                  <a:lnTo>
                    <a:pt x="1785" y="202"/>
                  </a:lnTo>
                  <a:lnTo>
                    <a:pt x="1785" y="371"/>
                  </a:lnTo>
                  <a:lnTo>
                    <a:pt x="1785" y="539"/>
                  </a:lnTo>
                  <a:lnTo>
                    <a:pt x="1852" y="909"/>
                  </a:lnTo>
                  <a:lnTo>
                    <a:pt x="1919" y="1381"/>
                  </a:lnTo>
                  <a:lnTo>
                    <a:pt x="1953" y="1616"/>
                  </a:lnTo>
                  <a:lnTo>
                    <a:pt x="2020" y="1818"/>
                  </a:lnTo>
                  <a:lnTo>
                    <a:pt x="1044" y="1953"/>
                  </a:lnTo>
                  <a:lnTo>
                    <a:pt x="674" y="1987"/>
                  </a:lnTo>
                  <a:lnTo>
                    <a:pt x="505" y="2020"/>
                  </a:lnTo>
                  <a:lnTo>
                    <a:pt x="371" y="2121"/>
                  </a:lnTo>
                  <a:lnTo>
                    <a:pt x="539" y="2189"/>
                  </a:lnTo>
                  <a:lnTo>
                    <a:pt x="707" y="2222"/>
                  </a:lnTo>
                  <a:lnTo>
                    <a:pt x="1078" y="2155"/>
                  </a:lnTo>
                  <a:lnTo>
                    <a:pt x="2121" y="2020"/>
                  </a:lnTo>
                  <a:lnTo>
                    <a:pt x="2189" y="1987"/>
                  </a:lnTo>
                  <a:lnTo>
                    <a:pt x="2222" y="1953"/>
                  </a:lnTo>
                  <a:lnTo>
                    <a:pt x="2222" y="1886"/>
                  </a:lnTo>
                  <a:lnTo>
                    <a:pt x="2189" y="1852"/>
                  </a:lnTo>
                  <a:lnTo>
                    <a:pt x="2155" y="1616"/>
                  </a:lnTo>
                  <a:lnTo>
                    <a:pt x="2121" y="1347"/>
                  </a:lnTo>
                  <a:lnTo>
                    <a:pt x="2054" y="876"/>
                  </a:lnTo>
                  <a:lnTo>
                    <a:pt x="1987" y="505"/>
                  </a:lnTo>
                  <a:lnTo>
                    <a:pt x="1953" y="337"/>
                  </a:lnTo>
                  <a:lnTo>
                    <a:pt x="1886" y="135"/>
                  </a:lnTo>
                  <a:lnTo>
                    <a:pt x="1919" y="101"/>
                  </a:lnTo>
                  <a:lnTo>
                    <a:pt x="1919" y="34"/>
                  </a:lnTo>
                  <a:lnTo>
                    <a:pt x="188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2"/>
            <p:cNvSpPr/>
            <p:nvPr/>
          </p:nvSpPr>
          <p:spPr>
            <a:xfrm>
              <a:off x="1618200" y="5046750"/>
              <a:ext cx="18550" cy="16025"/>
            </a:xfrm>
            <a:custGeom>
              <a:avLst/>
              <a:gdLst/>
              <a:ahLst/>
              <a:cxnLst/>
              <a:rect l="l" t="t" r="r" b="b"/>
              <a:pathLst>
                <a:path w="742" h="641" extrusionOk="0">
                  <a:moveTo>
                    <a:pt x="606" y="135"/>
                  </a:moveTo>
                  <a:lnTo>
                    <a:pt x="539" y="236"/>
                  </a:lnTo>
                  <a:lnTo>
                    <a:pt x="438" y="304"/>
                  </a:lnTo>
                  <a:lnTo>
                    <a:pt x="337" y="337"/>
                  </a:lnTo>
                  <a:lnTo>
                    <a:pt x="202" y="337"/>
                  </a:lnTo>
                  <a:lnTo>
                    <a:pt x="202" y="203"/>
                  </a:lnTo>
                  <a:lnTo>
                    <a:pt x="404" y="135"/>
                  </a:lnTo>
                  <a:close/>
                  <a:moveTo>
                    <a:pt x="371" y="1"/>
                  </a:moveTo>
                  <a:lnTo>
                    <a:pt x="270" y="34"/>
                  </a:lnTo>
                  <a:lnTo>
                    <a:pt x="169" y="102"/>
                  </a:lnTo>
                  <a:lnTo>
                    <a:pt x="135" y="68"/>
                  </a:lnTo>
                  <a:lnTo>
                    <a:pt x="101" y="102"/>
                  </a:lnTo>
                  <a:lnTo>
                    <a:pt x="68" y="102"/>
                  </a:lnTo>
                  <a:lnTo>
                    <a:pt x="68" y="337"/>
                  </a:lnTo>
                  <a:lnTo>
                    <a:pt x="0" y="371"/>
                  </a:lnTo>
                  <a:lnTo>
                    <a:pt x="0" y="405"/>
                  </a:lnTo>
                  <a:lnTo>
                    <a:pt x="0" y="472"/>
                  </a:lnTo>
                  <a:lnTo>
                    <a:pt x="68" y="506"/>
                  </a:lnTo>
                  <a:lnTo>
                    <a:pt x="101" y="573"/>
                  </a:lnTo>
                  <a:lnTo>
                    <a:pt x="135" y="607"/>
                  </a:lnTo>
                  <a:lnTo>
                    <a:pt x="169" y="640"/>
                  </a:lnTo>
                  <a:lnTo>
                    <a:pt x="236" y="607"/>
                  </a:lnTo>
                  <a:lnTo>
                    <a:pt x="236" y="573"/>
                  </a:lnTo>
                  <a:lnTo>
                    <a:pt x="236" y="539"/>
                  </a:lnTo>
                  <a:lnTo>
                    <a:pt x="236" y="506"/>
                  </a:lnTo>
                  <a:lnTo>
                    <a:pt x="438" y="472"/>
                  </a:lnTo>
                  <a:lnTo>
                    <a:pt x="573" y="405"/>
                  </a:lnTo>
                  <a:lnTo>
                    <a:pt x="640" y="337"/>
                  </a:lnTo>
                  <a:lnTo>
                    <a:pt x="707" y="270"/>
                  </a:lnTo>
                  <a:lnTo>
                    <a:pt x="741" y="203"/>
                  </a:lnTo>
                  <a:lnTo>
                    <a:pt x="741" y="102"/>
                  </a:lnTo>
                  <a:lnTo>
                    <a:pt x="741" y="68"/>
                  </a:lnTo>
                  <a:lnTo>
                    <a:pt x="707" y="34"/>
                  </a:lnTo>
                  <a:lnTo>
                    <a:pt x="53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2"/>
            <p:cNvSpPr/>
            <p:nvPr/>
          </p:nvSpPr>
          <p:spPr>
            <a:xfrm>
              <a:off x="1667850" y="5082100"/>
              <a:ext cx="9300" cy="50525"/>
            </a:xfrm>
            <a:custGeom>
              <a:avLst/>
              <a:gdLst/>
              <a:ahLst/>
              <a:cxnLst/>
              <a:rect l="l" t="t" r="r" b="b"/>
              <a:pathLst>
                <a:path w="372" h="2021" extrusionOk="0">
                  <a:moveTo>
                    <a:pt x="35" y="1"/>
                  </a:moveTo>
                  <a:lnTo>
                    <a:pt x="1" y="34"/>
                  </a:lnTo>
                  <a:lnTo>
                    <a:pt x="1" y="68"/>
                  </a:lnTo>
                  <a:lnTo>
                    <a:pt x="1" y="270"/>
                  </a:lnTo>
                  <a:lnTo>
                    <a:pt x="35" y="506"/>
                  </a:lnTo>
                  <a:lnTo>
                    <a:pt x="102" y="943"/>
                  </a:lnTo>
                  <a:lnTo>
                    <a:pt x="136" y="1482"/>
                  </a:lnTo>
                  <a:lnTo>
                    <a:pt x="169" y="1718"/>
                  </a:lnTo>
                  <a:lnTo>
                    <a:pt x="203" y="1987"/>
                  </a:lnTo>
                  <a:lnTo>
                    <a:pt x="237" y="2021"/>
                  </a:lnTo>
                  <a:lnTo>
                    <a:pt x="304" y="2021"/>
                  </a:lnTo>
                  <a:lnTo>
                    <a:pt x="338" y="1987"/>
                  </a:lnTo>
                  <a:lnTo>
                    <a:pt x="371" y="1718"/>
                  </a:lnTo>
                  <a:lnTo>
                    <a:pt x="338" y="1448"/>
                  </a:lnTo>
                  <a:lnTo>
                    <a:pt x="270" y="910"/>
                  </a:lnTo>
                  <a:lnTo>
                    <a:pt x="203" y="472"/>
                  </a:lnTo>
                  <a:lnTo>
                    <a:pt x="169" y="236"/>
                  </a:lnTo>
                  <a:lnTo>
                    <a:pt x="102" y="34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49;p2"/>
            <p:cNvSpPr/>
            <p:nvPr/>
          </p:nvSpPr>
          <p:spPr>
            <a:xfrm>
              <a:off x="1599675" y="5025700"/>
              <a:ext cx="58950" cy="55600"/>
            </a:xfrm>
            <a:custGeom>
              <a:avLst/>
              <a:gdLst/>
              <a:ahLst/>
              <a:cxnLst/>
              <a:rect l="l" t="t" r="r" b="b"/>
              <a:pathLst>
                <a:path w="2358" h="2224" extrusionOk="0">
                  <a:moveTo>
                    <a:pt x="1852" y="1"/>
                  </a:moveTo>
                  <a:lnTo>
                    <a:pt x="1684" y="35"/>
                  </a:lnTo>
                  <a:lnTo>
                    <a:pt x="1347" y="102"/>
                  </a:lnTo>
                  <a:lnTo>
                    <a:pt x="708" y="169"/>
                  </a:lnTo>
                  <a:lnTo>
                    <a:pt x="405" y="237"/>
                  </a:lnTo>
                  <a:lnTo>
                    <a:pt x="135" y="304"/>
                  </a:lnTo>
                  <a:lnTo>
                    <a:pt x="102" y="237"/>
                  </a:lnTo>
                  <a:lnTo>
                    <a:pt x="68" y="203"/>
                  </a:lnTo>
                  <a:lnTo>
                    <a:pt x="1" y="237"/>
                  </a:lnTo>
                  <a:lnTo>
                    <a:pt x="1" y="472"/>
                  </a:lnTo>
                  <a:lnTo>
                    <a:pt x="1" y="708"/>
                  </a:lnTo>
                  <a:lnTo>
                    <a:pt x="68" y="1146"/>
                  </a:lnTo>
                  <a:lnTo>
                    <a:pt x="135" y="1684"/>
                  </a:lnTo>
                  <a:lnTo>
                    <a:pt x="203" y="1920"/>
                  </a:lnTo>
                  <a:lnTo>
                    <a:pt x="304" y="2189"/>
                  </a:lnTo>
                  <a:lnTo>
                    <a:pt x="337" y="2223"/>
                  </a:lnTo>
                  <a:lnTo>
                    <a:pt x="371" y="2223"/>
                  </a:lnTo>
                  <a:lnTo>
                    <a:pt x="405" y="2189"/>
                  </a:lnTo>
                  <a:lnTo>
                    <a:pt x="438" y="2156"/>
                  </a:lnTo>
                  <a:lnTo>
                    <a:pt x="405" y="1886"/>
                  </a:lnTo>
                  <a:lnTo>
                    <a:pt x="337" y="1617"/>
                  </a:lnTo>
                  <a:lnTo>
                    <a:pt x="236" y="1112"/>
                  </a:lnTo>
                  <a:lnTo>
                    <a:pt x="203" y="742"/>
                  </a:lnTo>
                  <a:lnTo>
                    <a:pt x="135" y="405"/>
                  </a:lnTo>
                  <a:lnTo>
                    <a:pt x="539" y="371"/>
                  </a:lnTo>
                  <a:lnTo>
                    <a:pt x="943" y="338"/>
                  </a:lnTo>
                  <a:lnTo>
                    <a:pt x="1852" y="169"/>
                  </a:lnTo>
                  <a:lnTo>
                    <a:pt x="1886" y="203"/>
                  </a:lnTo>
                  <a:lnTo>
                    <a:pt x="1987" y="203"/>
                  </a:lnTo>
                  <a:lnTo>
                    <a:pt x="1987" y="472"/>
                  </a:lnTo>
                  <a:lnTo>
                    <a:pt x="2021" y="775"/>
                  </a:lnTo>
                  <a:lnTo>
                    <a:pt x="2155" y="1785"/>
                  </a:lnTo>
                  <a:lnTo>
                    <a:pt x="1953" y="1785"/>
                  </a:lnTo>
                  <a:lnTo>
                    <a:pt x="1751" y="1819"/>
                  </a:lnTo>
                  <a:lnTo>
                    <a:pt x="1347" y="1886"/>
                  </a:lnTo>
                  <a:lnTo>
                    <a:pt x="842" y="1954"/>
                  </a:lnTo>
                  <a:lnTo>
                    <a:pt x="607" y="2021"/>
                  </a:lnTo>
                  <a:lnTo>
                    <a:pt x="506" y="2055"/>
                  </a:lnTo>
                  <a:lnTo>
                    <a:pt x="438" y="2156"/>
                  </a:lnTo>
                  <a:lnTo>
                    <a:pt x="506" y="2189"/>
                  </a:lnTo>
                  <a:lnTo>
                    <a:pt x="607" y="2223"/>
                  </a:lnTo>
                  <a:lnTo>
                    <a:pt x="842" y="2223"/>
                  </a:lnTo>
                  <a:lnTo>
                    <a:pt x="1246" y="2122"/>
                  </a:lnTo>
                  <a:lnTo>
                    <a:pt x="1718" y="2088"/>
                  </a:lnTo>
                  <a:lnTo>
                    <a:pt x="1987" y="2021"/>
                  </a:lnTo>
                  <a:lnTo>
                    <a:pt x="2189" y="1954"/>
                  </a:lnTo>
                  <a:lnTo>
                    <a:pt x="2256" y="1987"/>
                  </a:lnTo>
                  <a:lnTo>
                    <a:pt x="2290" y="1987"/>
                  </a:lnTo>
                  <a:lnTo>
                    <a:pt x="2358" y="1954"/>
                  </a:lnTo>
                  <a:lnTo>
                    <a:pt x="2358" y="1886"/>
                  </a:lnTo>
                  <a:lnTo>
                    <a:pt x="2189" y="876"/>
                  </a:lnTo>
                  <a:lnTo>
                    <a:pt x="2155" y="439"/>
                  </a:lnTo>
                  <a:lnTo>
                    <a:pt x="2122" y="237"/>
                  </a:lnTo>
                  <a:lnTo>
                    <a:pt x="2054" y="35"/>
                  </a:lnTo>
                  <a:lnTo>
                    <a:pt x="2021" y="35"/>
                  </a:lnTo>
                  <a:lnTo>
                    <a:pt x="2021" y="68"/>
                  </a:lnTo>
                  <a:lnTo>
                    <a:pt x="1987" y="68"/>
                  </a:lnTo>
                  <a:lnTo>
                    <a:pt x="1920" y="35"/>
                  </a:lnTo>
                  <a:lnTo>
                    <a:pt x="185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2"/>
            <p:cNvSpPr/>
            <p:nvPr/>
          </p:nvSpPr>
          <p:spPr>
            <a:xfrm>
              <a:off x="1619875" y="5082100"/>
              <a:ext cx="52225" cy="58100"/>
            </a:xfrm>
            <a:custGeom>
              <a:avLst/>
              <a:gdLst/>
              <a:ahLst/>
              <a:cxnLst/>
              <a:rect l="l" t="t" r="r" b="b"/>
              <a:pathLst>
                <a:path w="2089" h="2324" extrusionOk="0">
                  <a:moveTo>
                    <a:pt x="1718" y="1"/>
                  </a:moveTo>
                  <a:lnTo>
                    <a:pt x="1516" y="34"/>
                  </a:lnTo>
                  <a:lnTo>
                    <a:pt x="1112" y="135"/>
                  </a:lnTo>
                  <a:lnTo>
                    <a:pt x="573" y="203"/>
                  </a:lnTo>
                  <a:lnTo>
                    <a:pt x="68" y="304"/>
                  </a:lnTo>
                  <a:lnTo>
                    <a:pt x="1" y="304"/>
                  </a:lnTo>
                  <a:lnTo>
                    <a:pt x="1" y="371"/>
                  </a:lnTo>
                  <a:lnTo>
                    <a:pt x="1" y="405"/>
                  </a:lnTo>
                  <a:lnTo>
                    <a:pt x="34" y="472"/>
                  </a:lnTo>
                  <a:lnTo>
                    <a:pt x="34" y="640"/>
                  </a:lnTo>
                  <a:lnTo>
                    <a:pt x="68" y="842"/>
                  </a:lnTo>
                  <a:lnTo>
                    <a:pt x="135" y="1213"/>
                  </a:lnTo>
                  <a:lnTo>
                    <a:pt x="169" y="1684"/>
                  </a:lnTo>
                  <a:lnTo>
                    <a:pt x="203" y="1920"/>
                  </a:lnTo>
                  <a:lnTo>
                    <a:pt x="270" y="2155"/>
                  </a:lnTo>
                  <a:lnTo>
                    <a:pt x="270" y="2223"/>
                  </a:lnTo>
                  <a:lnTo>
                    <a:pt x="270" y="2256"/>
                  </a:lnTo>
                  <a:lnTo>
                    <a:pt x="304" y="2290"/>
                  </a:lnTo>
                  <a:lnTo>
                    <a:pt x="371" y="2324"/>
                  </a:lnTo>
                  <a:lnTo>
                    <a:pt x="1415" y="2122"/>
                  </a:lnTo>
                  <a:lnTo>
                    <a:pt x="1785" y="2088"/>
                  </a:lnTo>
                  <a:lnTo>
                    <a:pt x="1954" y="2021"/>
                  </a:lnTo>
                  <a:lnTo>
                    <a:pt x="2088" y="1920"/>
                  </a:lnTo>
                  <a:lnTo>
                    <a:pt x="1920" y="1852"/>
                  </a:lnTo>
                  <a:lnTo>
                    <a:pt x="1752" y="1852"/>
                  </a:lnTo>
                  <a:lnTo>
                    <a:pt x="1415" y="1920"/>
                  </a:lnTo>
                  <a:lnTo>
                    <a:pt x="438" y="2088"/>
                  </a:lnTo>
                  <a:lnTo>
                    <a:pt x="405" y="1852"/>
                  </a:lnTo>
                  <a:lnTo>
                    <a:pt x="371" y="1650"/>
                  </a:lnTo>
                  <a:lnTo>
                    <a:pt x="304" y="1179"/>
                  </a:lnTo>
                  <a:lnTo>
                    <a:pt x="270" y="809"/>
                  </a:lnTo>
                  <a:lnTo>
                    <a:pt x="236" y="640"/>
                  </a:lnTo>
                  <a:lnTo>
                    <a:pt x="169" y="472"/>
                  </a:lnTo>
                  <a:lnTo>
                    <a:pt x="708" y="405"/>
                  </a:lnTo>
                  <a:lnTo>
                    <a:pt x="1246" y="304"/>
                  </a:lnTo>
                  <a:lnTo>
                    <a:pt x="1617" y="236"/>
                  </a:lnTo>
                  <a:lnTo>
                    <a:pt x="1785" y="169"/>
                  </a:lnTo>
                  <a:lnTo>
                    <a:pt x="1886" y="68"/>
                  </a:lnTo>
                  <a:lnTo>
                    <a:pt x="1886" y="34"/>
                  </a:lnTo>
                  <a:lnTo>
                    <a:pt x="171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2"/>
            <p:cNvSpPr/>
            <p:nvPr/>
          </p:nvSpPr>
          <p:spPr>
            <a:xfrm>
              <a:off x="1540750" y="5161225"/>
              <a:ext cx="10975" cy="49675"/>
            </a:xfrm>
            <a:custGeom>
              <a:avLst/>
              <a:gdLst/>
              <a:ahLst/>
              <a:cxnLst/>
              <a:rect l="l" t="t" r="r" b="b"/>
              <a:pathLst>
                <a:path w="439" h="1987" extrusionOk="0">
                  <a:moveTo>
                    <a:pt x="1" y="0"/>
                  </a:moveTo>
                  <a:lnTo>
                    <a:pt x="1" y="34"/>
                  </a:lnTo>
                  <a:lnTo>
                    <a:pt x="1" y="270"/>
                  </a:lnTo>
                  <a:lnTo>
                    <a:pt x="1" y="472"/>
                  </a:lnTo>
                  <a:lnTo>
                    <a:pt x="68" y="943"/>
                  </a:lnTo>
                  <a:lnTo>
                    <a:pt x="169" y="1448"/>
                  </a:lnTo>
                  <a:lnTo>
                    <a:pt x="237" y="1718"/>
                  </a:lnTo>
                  <a:lnTo>
                    <a:pt x="304" y="1953"/>
                  </a:lnTo>
                  <a:lnTo>
                    <a:pt x="338" y="1987"/>
                  </a:lnTo>
                  <a:lnTo>
                    <a:pt x="405" y="1987"/>
                  </a:lnTo>
                  <a:lnTo>
                    <a:pt x="439" y="1953"/>
                  </a:lnTo>
                  <a:lnTo>
                    <a:pt x="439" y="1920"/>
                  </a:lnTo>
                  <a:lnTo>
                    <a:pt x="405" y="1650"/>
                  </a:lnTo>
                  <a:lnTo>
                    <a:pt x="371" y="1415"/>
                  </a:lnTo>
                  <a:lnTo>
                    <a:pt x="270" y="910"/>
                  </a:lnTo>
                  <a:lnTo>
                    <a:pt x="169" y="472"/>
                  </a:lnTo>
                  <a:lnTo>
                    <a:pt x="136" y="236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2"/>
            <p:cNvSpPr/>
            <p:nvPr/>
          </p:nvSpPr>
          <p:spPr>
            <a:xfrm>
              <a:off x="1550025" y="5212575"/>
              <a:ext cx="58950" cy="10125"/>
            </a:xfrm>
            <a:custGeom>
              <a:avLst/>
              <a:gdLst/>
              <a:ahLst/>
              <a:cxnLst/>
              <a:rect l="l" t="t" r="r" b="b"/>
              <a:pathLst>
                <a:path w="2358" h="405" extrusionOk="0">
                  <a:moveTo>
                    <a:pt x="2054" y="0"/>
                  </a:moveTo>
                  <a:lnTo>
                    <a:pt x="1751" y="34"/>
                  </a:lnTo>
                  <a:lnTo>
                    <a:pt x="1212" y="101"/>
                  </a:lnTo>
                  <a:lnTo>
                    <a:pt x="573" y="135"/>
                  </a:lnTo>
                  <a:lnTo>
                    <a:pt x="270" y="202"/>
                  </a:lnTo>
                  <a:lnTo>
                    <a:pt x="101" y="236"/>
                  </a:lnTo>
                  <a:lnTo>
                    <a:pt x="0" y="303"/>
                  </a:lnTo>
                  <a:lnTo>
                    <a:pt x="0" y="337"/>
                  </a:lnTo>
                  <a:lnTo>
                    <a:pt x="101" y="371"/>
                  </a:lnTo>
                  <a:lnTo>
                    <a:pt x="236" y="404"/>
                  </a:lnTo>
                  <a:lnTo>
                    <a:pt x="505" y="371"/>
                  </a:lnTo>
                  <a:lnTo>
                    <a:pt x="1044" y="303"/>
                  </a:lnTo>
                  <a:lnTo>
                    <a:pt x="1717" y="236"/>
                  </a:lnTo>
                  <a:lnTo>
                    <a:pt x="2020" y="202"/>
                  </a:lnTo>
                  <a:lnTo>
                    <a:pt x="2323" y="101"/>
                  </a:lnTo>
                  <a:lnTo>
                    <a:pt x="2357" y="68"/>
                  </a:lnTo>
                  <a:lnTo>
                    <a:pt x="2323" y="34"/>
                  </a:lnTo>
                  <a:lnTo>
                    <a:pt x="205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2"/>
            <p:cNvSpPr/>
            <p:nvPr/>
          </p:nvSpPr>
          <p:spPr>
            <a:xfrm>
              <a:off x="1465000" y="5020650"/>
              <a:ext cx="10975" cy="16875"/>
            </a:xfrm>
            <a:custGeom>
              <a:avLst/>
              <a:gdLst/>
              <a:ahLst/>
              <a:cxnLst/>
              <a:rect l="l" t="t" r="r" b="b"/>
              <a:pathLst>
                <a:path w="439" h="675" extrusionOk="0">
                  <a:moveTo>
                    <a:pt x="270" y="169"/>
                  </a:moveTo>
                  <a:lnTo>
                    <a:pt x="270" y="270"/>
                  </a:lnTo>
                  <a:lnTo>
                    <a:pt x="270" y="338"/>
                  </a:lnTo>
                  <a:lnTo>
                    <a:pt x="203" y="304"/>
                  </a:lnTo>
                  <a:lnTo>
                    <a:pt x="169" y="237"/>
                  </a:lnTo>
                  <a:lnTo>
                    <a:pt x="169" y="203"/>
                  </a:lnTo>
                  <a:lnTo>
                    <a:pt x="203" y="169"/>
                  </a:lnTo>
                  <a:close/>
                  <a:moveTo>
                    <a:pt x="203" y="1"/>
                  </a:moveTo>
                  <a:lnTo>
                    <a:pt x="136" y="35"/>
                  </a:lnTo>
                  <a:lnTo>
                    <a:pt x="68" y="68"/>
                  </a:lnTo>
                  <a:lnTo>
                    <a:pt x="1" y="169"/>
                  </a:lnTo>
                  <a:lnTo>
                    <a:pt x="1" y="237"/>
                  </a:lnTo>
                  <a:lnTo>
                    <a:pt x="35" y="338"/>
                  </a:lnTo>
                  <a:lnTo>
                    <a:pt x="102" y="371"/>
                  </a:lnTo>
                  <a:lnTo>
                    <a:pt x="169" y="439"/>
                  </a:lnTo>
                  <a:lnTo>
                    <a:pt x="68" y="506"/>
                  </a:lnTo>
                  <a:lnTo>
                    <a:pt x="68" y="573"/>
                  </a:lnTo>
                  <a:lnTo>
                    <a:pt x="68" y="607"/>
                  </a:lnTo>
                  <a:lnTo>
                    <a:pt x="136" y="674"/>
                  </a:lnTo>
                  <a:lnTo>
                    <a:pt x="304" y="674"/>
                  </a:lnTo>
                  <a:lnTo>
                    <a:pt x="371" y="641"/>
                  </a:lnTo>
                  <a:lnTo>
                    <a:pt x="439" y="607"/>
                  </a:lnTo>
                  <a:lnTo>
                    <a:pt x="439" y="540"/>
                  </a:lnTo>
                  <a:lnTo>
                    <a:pt x="439" y="472"/>
                  </a:lnTo>
                  <a:lnTo>
                    <a:pt x="405" y="405"/>
                  </a:lnTo>
                  <a:lnTo>
                    <a:pt x="439" y="371"/>
                  </a:lnTo>
                  <a:lnTo>
                    <a:pt x="439" y="338"/>
                  </a:lnTo>
                  <a:lnTo>
                    <a:pt x="371" y="304"/>
                  </a:lnTo>
                  <a:lnTo>
                    <a:pt x="405" y="237"/>
                  </a:lnTo>
                  <a:lnTo>
                    <a:pt x="405" y="169"/>
                  </a:lnTo>
                  <a:lnTo>
                    <a:pt x="371" y="68"/>
                  </a:lnTo>
                  <a:lnTo>
                    <a:pt x="304" y="35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2"/>
            <p:cNvSpPr/>
            <p:nvPr/>
          </p:nvSpPr>
          <p:spPr>
            <a:xfrm>
              <a:off x="1557600" y="5166275"/>
              <a:ext cx="19375" cy="10975"/>
            </a:xfrm>
            <a:custGeom>
              <a:avLst/>
              <a:gdLst/>
              <a:ahLst/>
              <a:cxnLst/>
              <a:rect l="l" t="t" r="r" b="b"/>
              <a:pathLst>
                <a:path w="775" h="439" extrusionOk="0">
                  <a:moveTo>
                    <a:pt x="573" y="0"/>
                  </a:moveTo>
                  <a:lnTo>
                    <a:pt x="438" y="34"/>
                  </a:lnTo>
                  <a:lnTo>
                    <a:pt x="303" y="101"/>
                  </a:lnTo>
                  <a:lnTo>
                    <a:pt x="34" y="270"/>
                  </a:lnTo>
                  <a:lnTo>
                    <a:pt x="0" y="304"/>
                  </a:lnTo>
                  <a:lnTo>
                    <a:pt x="0" y="371"/>
                  </a:lnTo>
                  <a:lnTo>
                    <a:pt x="34" y="405"/>
                  </a:lnTo>
                  <a:lnTo>
                    <a:pt x="68" y="438"/>
                  </a:lnTo>
                  <a:lnTo>
                    <a:pt x="674" y="438"/>
                  </a:lnTo>
                  <a:lnTo>
                    <a:pt x="741" y="405"/>
                  </a:lnTo>
                  <a:lnTo>
                    <a:pt x="775" y="337"/>
                  </a:lnTo>
                  <a:lnTo>
                    <a:pt x="741" y="270"/>
                  </a:lnTo>
                  <a:lnTo>
                    <a:pt x="674" y="236"/>
                  </a:lnTo>
                  <a:lnTo>
                    <a:pt x="404" y="236"/>
                  </a:lnTo>
                  <a:lnTo>
                    <a:pt x="539" y="169"/>
                  </a:lnTo>
                  <a:lnTo>
                    <a:pt x="606" y="68"/>
                  </a:lnTo>
                  <a:lnTo>
                    <a:pt x="64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2"/>
            <p:cNvSpPr/>
            <p:nvPr/>
          </p:nvSpPr>
          <p:spPr>
            <a:xfrm>
              <a:off x="1438075" y="4997925"/>
              <a:ext cx="11800" cy="49700"/>
            </a:xfrm>
            <a:custGeom>
              <a:avLst/>
              <a:gdLst/>
              <a:ahLst/>
              <a:cxnLst/>
              <a:rect l="l" t="t" r="r" b="b"/>
              <a:pathLst>
                <a:path w="472" h="1988" extrusionOk="0">
                  <a:moveTo>
                    <a:pt x="34" y="1"/>
                  </a:moveTo>
                  <a:lnTo>
                    <a:pt x="0" y="35"/>
                  </a:lnTo>
                  <a:lnTo>
                    <a:pt x="0" y="237"/>
                  </a:lnTo>
                  <a:lnTo>
                    <a:pt x="34" y="472"/>
                  </a:lnTo>
                  <a:lnTo>
                    <a:pt x="101" y="910"/>
                  </a:lnTo>
                  <a:lnTo>
                    <a:pt x="169" y="1449"/>
                  </a:lnTo>
                  <a:lnTo>
                    <a:pt x="236" y="1718"/>
                  </a:lnTo>
                  <a:lnTo>
                    <a:pt x="337" y="1954"/>
                  </a:lnTo>
                  <a:lnTo>
                    <a:pt x="371" y="1987"/>
                  </a:lnTo>
                  <a:lnTo>
                    <a:pt x="404" y="1987"/>
                  </a:lnTo>
                  <a:lnTo>
                    <a:pt x="438" y="1954"/>
                  </a:lnTo>
                  <a:lnTo>
                    <a:pt x="472" y="1920"/>
                  </a:lnTo>
                  <a:lnTo>
                    <a:pt x="438" y="1651"/>
                  </a:lnTo>
                  <a:lnTo>
                    <a:pt x="404" y="1415"/>
                  </a:lnTo>
                  <a:lnTo>
                    <a:pt x="270" y="910"/>
                  </a:lnTo>
                  <a:lnTo>
                    <a:pt x="202" y="439"/>
                  </a:lnTo>
                  <a:lnTo>
                    <a:pt x="169" y="237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2"/>
            <p:cNvSpPr/>
            <p:nvPr/>
          </p:nvSpPr>
          <p:spPr>
            <a:xfrm>
              <a:off x="1502875" y="5066100"/>
              <a:ext cx="5075" cy="15200"/>
            </a:xfrm>
            <a:custGeom>
              <a:avLst/>
              <a:gdLst/>
              <a:ahLst/>
              <a:cxnLst/>
              <a:rect l="l" t="t" r="r" b="b"/>
              <a:pathLst>
                <a:path w="203" h="608" extrusionOk="0">
                  <a:moveTo>
                    <a:pt x="68" y="1"/>
                  </a:moveTo>
                  <a:lnTo>
                    <a:pt x="35" y="35"/>
                  </a:lnTo>
                  <a:lnTo>
                    <a:pt x="1" y="169"/>
                  </a:lnTo>
                  <a:lnTo>
                    <a:pt x="1" y="304"/>
                  </a:lnTo>
                  <a:lnTo>
                    <a:pt x="35" y="540"/>
                  </a:lnTo>
                  <a:lnTo>
                    <a:pt x="68" y="573"/>
                  </a:lnTo>
                  <a:lnTo>
                    <a:pt x="102" y="607"/>
                  </a:lnTo>
                  <a:lnTo>
                    <a:pt x="169" y="573"/>
                  </a:lnTo>
                  <a:lnTo>
                    <a:pt x="203" y="540"/>
                  </a:lnTo>
                  <a:lnTo>
                    <a:pt x="203" y="506"/>
                  </a:lnTo>
                  <a:lnTo>
                    <a:pt x="169" y="270"/>
                  </a:lnTo>
                  <a:lnTo>
                    <a:pt x="169" y="35"/>
                  </a:lnTo>
                  <a:lnTo>
                    <a:pt x="13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2"/>
            <p:cNvSpPr/>
            <p:nvPr/>
          </p:nvSpPr>
          <p:spPr>
            <a:xfrm>
              <a:off x="1497825" y="4981950"/>
              <a:ext cx="58950" cy="54725"/>
            </a:xfrm>
            <a:custGeom>
              <a:avLst/>
              <a:gdLst/>
              <a:ahLst/>
              <a:cxnLst/>
              <a:rect l="l" t="t" r="r" b="b"/>
              <a:pathLst>
                <a:path w="2358" h="2189" extrusionOk="0">
                  <a:moveTo>
                    <a:pt x="1684" y="0"/>
                  </a:moveTo>
                  <a:lnTo>
                    <a:pt x="1348" y="68"/>
                  </a:lnTo>
                  <a:lnTo>
                    <a:pt x="742" y="135"/>
                  </a:lnTo>
                  <a:lnTo>
                    <a:pt x="439" y="202"/>
                  </a:lnTo>
                  <a:lnTo>
                    <a:pt x="136" y="270"/>
                  </a:lnTo>
                  <a:lnTo>
                    <a:pt x="102" y="202"/>
                  </a:lnTo>
                  <a:lnTo>
                    <a:pt x="68" y="169"/>
                  </a:lnTo>
                  <a:lnTo>
                    <a:pt x="35" y="236"/>
                  </a:lnTo>
                  <a:lnTo>
                    <a:pt x="1" y="438"/>
                  </a:lnTo>
                  <a:lnTo>
                    <a:pt x="1" y="674"/>
                  </a:lnTo>
                  <a:lnTo>
                    <a:pt x="68" y="1111"/>
                  </a:lnTo>
                  <a:lnTo>
                    <a:pt x="136" y="1650"/>
                  </a:lnTo>
                  <a:lnTo>
                    <a:pt x="203" y="1919"/>
                  </a:lnTo>
                  <a:lnTo>
                    <a:pt x="304" y="2155"/>
                  </a:lnTo>
                  <a:lnTo>
                    <a:pt x="338" y="2189"/>
                  </a:lnTo>
                  <a:lnTo>
                    <a:pt x="371" y="2189"/>
                  </a:lnTo>
                  <a:lnTo>
                    <a:pt x="439" y="2155"/>
                  </a:lnTo>
                  <a:lnTo>
                    <a:pt x="439" y="2121"/>
                  </a:lnTo>
                  <a:lnTo>
                    <a:pt x="405" y="1852"/>
                  </a:lnTo>
                  <a:lnTo>
                    <a:pt x="371" y="1616"/>
                  </a:lnTo>
                  <a:lnTo>
                    <a:pt x="270" y="1111"/>
                  </a:lnTo>
                  <a:lnTo>
                    <a:pt x="203" y="741"/>
                  </a:lnTo>
                  <a:lnTo>
                    <a:pt x="136" y="371"/>
                  </a:lnTo>
                  <a:lnTo>
                    <a:pt x="540" y="337"/>
                  </a:lnTo>
                  <a:lnTo>
                    <a:pt x="944" y="303"/>
                  </a:lnTo>
                  <a:lnTo>
                    <a:pt x="1886" y="135"/>
                  </a:lnTo>
                  <a:lnTo>
                    <a:pt x="1920" y="169"/>
                  </a:lnTo>
                  <a:lnTo>
                    <a:pt x="1954" y="202"/>
                  </a:lnTo>
                  <a:lnTo>
                    <a:pt x="1987" y="169"/>
                  </a:lnTo>
                  <a:lnTo>
                    <a:pt x="1987" y="472"/>
                  </a:lnTo>
                  <a:lnTo>
                    <a:pt x="2021" y="741"/>
                  </a:lnTo>
                  <a:lnTo>
                    <a:pt x="2156" y="1751"/>
                  </a:lnTo>
                  <a:lnTo>
                    <a:pt x="1954" y="1751"/>
                  </a:lnTo>
                  <a:lnTo>
                    <a:pt x="1752" y="1785"/>
                  </a:lnTo>
                  <a:lnTo>
                    <a:pt x="1348" y="1886"/>
                  </a:lnTo>
                  <a:lnTo>
                    <a:pt x="876" y="1919"/>
                  </a:lnTo>
                  <a:lnTo>
                    <a:pt x="607" y="1987"/>
                  </a:lnTo>
                  <a:lnTo>
                    <a:pt x="506" y="2054"/>
                  </a:lnTo>
                  <a:lnTo>
                    <a:pt x="439" y="2121"/>
                  </a:lnTo>
                  <a:lnTo>
                    <a:pt x="540" y="2155"/>
                  </a:lnTo>
                  <a:lnTo>
                    <a:pt x="641" y="2189"/>
                  </a:lnTo>
                  <a:lnTo>
                    <a:pt x="843" y="2189"/>
                  </a:lnTo>
                  <a:lnTo>
                    <a:pt x="1247" y="2088"/>
                  </a:lnTo>
                  <a:lnTo>
                    <a:pt x="1752" y="2054"/>
                  </a:lnTo>
                  <a:lnTo>
                    <a:pt x="1987" y="2020"/>
                  </a:lnTo>
                  <a:lnTo>
                    <a:pt x="2189" y="1953"/>
                  </a:lnTo>
                  <a:lnTo>
                    <a:pt x="2324" y="1953"/>
                  </a:lnTo>
                  <a:lnTo>
                    <a:pt x="2358" y="1919"/>
                  </a:lnTo>
                  <a:lnTo>
                    <a:pt x="2358" y="1886"/>
                  </a:lnTo>
                  <a:lnTo>
                    <a:pt x="2223" y="876"/>
                  </a:lnTo>
                  <a:lnTo>
                    <a:pt x="2156" y="438"/>
                  </a:lnTo>
                  <a:lnTo>
                    <a:pt x="2122" y="202"/>
                  </a:lnTo>
                  <a:lnTo>
                    <a:pt x="2055" y="0"/>
                  </a:lnTo>
                  <a:lnTo>
                    <a:pt x="2021" y="0"/>
                  </a:lnTo>
                  <a:lnTo>
                    <a:pt x="2021" y="34"/>
                  </a:lnTo>
                  <a:lnTo>
                    <a:pt x="1987" y="34"/>
                  </a:lnTo>
                  <a:lnTo>
                    <a:pt x="192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58;p2"/>
            <p:cNvSpPr/>
            <p:nvPr/>
          </p:nvSpPr>
          <p:spPr>
            <a:xfrm>
              <a:off x="1560125" y="5056850"/>
              <a:ext cx="16025" cy="16850"/>
            </a:xfrm>
            <a:custGeom>
              <a:avLst/>
              <a:gdLst/>
              <a:ahLst/>
              <a:cxnLst/>
              <a:rect l="l" t="t" r="r" b="b"/>
              <a:pathLst>
                <a:path w="641" h="674" extrusionOk="0">
                  <a:moveTo>
                    <a:pt x="236" y="169"/>
                  </a:moveTo>
                  <a:lnTo>
                    <a:pt x="270" y="203"/>
                  </a:lnTo>
                  <a:lnTo>
                    <a:pt x="438" y="203"/>
                  </a:lnTo>
                  <a:lnTo>
                    <a:pt x="472" y="337"/>
                  </a:lnTo>
                  <a:lnTo>
                    <a:pt x="472" y="405"/>
                  </a:lnTo>
                  <a:lnTo>
                    <a:pt x="438" y="472"/>
                  </a:lnTo>
                  <a:lnTo>
                    <a:pt x="371" y="506"/>
                  </a:lnTo>
                  <a:lnTo>
                    <a:pt x="337" y="506"/>
                  </a:lnTo>
                  <a:lnTo>
                    <a:pt x="202" y="472"/>
                  </a:lnTo>
                  <a:lnTo>
                    <a:pt x="169" y="438"/>
                  </a:lnTo>
                  <a:lnTo>
                    <a:pt x="135" y="371"/>
                  </a:lnTo>
                  <a:lnTo>
                    <a:pt x="169" y="236"/>
                  </a:lnTo>
                  <a:lnTo>
                    <a:pt x="236" y="169"/>
                  </a:lnTo>
                  <a:close/>
                  <a:moveTo>
                    <a:pt x="202" y="1"/>
                  </a:moveTo>
                  <a:lnTo>
                    <a:pt x="101" y="68"/>
                  </a:lnTo>
                  <a:lnTo>
                    <a:pt x="34" y="169"/>
                  </a:lnTo>
                  <a:lnTo>
                    <a:pt x="0" y="304"/>
                  </a:lnTo>
                  <a:lnTo>
                    <a:pt x="0" y="405"/>
                  </a:lnTo>
                  <a:lnTo>
                    <a:pt x="34" y="539"/>
                  </a:lnTo>
                  <a:lnTo>
                    <a:pt x="135" y="640"/>
                  </a:lnTo>
                  <a:lnTo>
                    <a:pt x="236" y="674"/>
                  </a:lnTo>
                  <a:lnTo>
                    <a:pt x="337" y="674"/>
                  </a:lnTo>
                  <a:lnTo>
                    <a:pt x="472" y="640"/>
                  </a:lnTo>
                  <a:lnTo>
                    <a:pt x="539" y="573"/>
                  </a:lnTo>
                  <a:lnTo>
                    <a:pt x="606" y="472"/>
                  </a:lnTo>
                  <a:lnTo>
                    <a:pt x="640" y="304"/>
                  </a:lnTo>
                  <a:lnTo>
                    <a:pt x="606" y="169"/>
                  </a:lnTo>
                  <a:lnTo>
                    <a:pt x="539" y="68"/>
                  </a:lnTo>
                  <a:lnTo>
                    <a:pt x="472" y="34"/>
                  </a:lnTo>
                  <a:lnTo>
                    <a:pt x="33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2"/>
            <p:cNvSpPr/>
            <p:nvPr/>
          </p:nvSpPr>
          <p:spPr>
            <a:xfrm>
              <a:off x="1524775" y="5011400"/>
              <a:ext cx="13475" cy="14325"/>
            </a:xfrm>
            <a:custGeom>
              <a:avLst/>
              <a:gdLst/>
              <a:ahLst/>
              <a:cxnLst/>
              <a:rect l="l" t="t" r="r" b="b"/>
              <a:pathLst>
                <a:path w="539" h="573" extrusionOk="0">
                  <a:moveTo>
                    <a:pt x="236" y="1"/>
                  </a:moveTo>
                  <a:lnTo>
                    <a:pt x="135" y="34"/>
                  </a:lnTo>
                  <a:lnTo>
                    <a:pt x="68" y="68"/>
                  </a:lnTo>
                  <a:lnTo>
                    <a:pt x="34" y="135"/>
                  </a:lnTo>
                  <a:lnTo>
                    <a:pt x="0" y="203"/>
                  </a:lnTo>
                  <a:lnTo>
                    <a:pt x="0" y="270"/>
                  </a:lnTo>
                  <a:lnTo>
                    <a:pt x="34" y="337"/>
                  </a:lnTo>
                  <a:lnTo>
                    <a:pt x="101" y="371"/>
                  </a:lnTo>
                  <a:lnTo>
                    <a:pt x="270" y="371"/>
                  </a:lnTo>
                  <a:lnTo>
                    <a:pt x="404" y="337"/>
                  </a:lnTo>
                  <a:lnTo>
                    <a:pt x="404" y="337"/>
                  </a:lnTo>
                  <a:lnTo>
                    <a:pt x="371" y="405"/>
                  </a:lnTo>
                  <a:lnTo>
                    <a:pt x="371" y="472"/>
                  </a:lnTo>
                  <a:lnTo>
                    <a:pt x="404" y="539"/>
                  </a:lnTo>
                  <a:lnTo>
                    <a:pt x="438" y="573"/>
                  </a:lnTo>
                  <a:lnTo>
                    <a:pt x="472" y="573"/>
                  </a:lnTo>
                  <a:lnTo>
                    <a:pt x="505" y="506"/>
                  </a:lnTo>
                  <a:lnTo>
                    <a:pt x="539" y="405"/>
                  </a:lnTo>
                  <a:lnTo>
                    <a:pt x="539" y="203"/>
                  </a:lnTo>
                  <a:lnTo>
                    <a:pt x="505" y="169"/>
                  </a:lnTo>
                  <a:lnTo>
                    <a:pt x="472" y="135"/>
                  </a:lnTo>
                  <a:lnTo>
                    <a:pt x="404" y="169"/>
                  </a:lnTo>
                  <a:lnTo>
                    <a:pt x="303" y="236"/>
                  </a:lnTo>
                  <a:lnTo>
                    <a:pt x="135" y="236"/>
                  </a:lnTo>
                  <a:lnTo>
                    <a:pt x="135" y="169"/>
                  </a:lnTo>
                  <a:lnTo>
                    <a:pt x="169" y="135"/>
                  </a:lnTo>
                  <a:lnTo>
                    <a:pt x="270" y="102"/>
                  </a:lnTo>
                  <a:lnTo>
                    <a:pt x="438" y="102"/>
                  </a:lnTo>
                  <a:lnTo>
                    <a:pt x="438" y="135"/>
                  </a:lnTo>
                  <a:lnTo>
                    <a:pt x="505" y="135"/>
                  </a:lnTo>
                  <a:lnTo>
                    <a:pt x="505" y="102"/>
                  </a:lnTo>
                  <a:lnTo>
                    <a:pt x="438" y="34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2"/>
            <p:cNvSpPr/>
            <p:nvPr/>
          </p:nvSpPr>
          <p:spPr>
            <a:xfrm>
              <a:off x="1438925" y="5074525"/>
              <a:ext cx="17700" cy="15175"/>
            </a:xfrm>
            <a:custGeom>
              <a:avLst/>
              <a:gdLst/>
              <a:ahLst/>
              <a:cxnLst/>
              <a:rect l="l" t="t" r="r" b="b"/>
              <a:pathLst>
                <a:path w="708" h="607" extrusionOk="0">
                  <a:moveTo>
                    <a:pt x="539" y="1"/>
                  </a:moveTo>
                  <a:lnTo>
                    <a:pt x="505" y="34"/>
                  </a:lnTo>
                  <a:lnTo>
                    <a:pt x="505" y="102"/>
                  </a:lnTo>
                  <a:lnTo>
                    <a:pt x="539" y="203"/>
                  </a:lnTo>
                  <a:lnTo>
                    <a:pt x="505" y="337"/>
                  </a:lnTo>
                  <a:lnTo>
                    <a:pt x="438" y="405"/>
                  </a:lnTo>
                  <a:lnTo>
                    <a:pt x="337" y="472"/>
                  </a:lnTo>
                  <a:lnTo>
                    <a:pt x="269" y="472"/>
                  </a:lnTo>
                  <a:lnTo>
                    <a:pt x="236" y="438"/>
                  </a:lnTo>
                  <a:lnTo>
                    <a:pt x="168" y="337"/>
                  </a:lnTo>
                  <a:lnTo>
                    <a:pt x="168" y="270"/>
                  </a:lnTo>
                  <a:lnTo>
                    <a:pt x="202" y="169"/>
                  </a:lnTo>
                  <a:lnTo>
                    <a:pt x="202" y="135"/>
                  </a:lnTo>
                  <a:lnTo>
                    <a:pt x="168" y="102"/>
                  </a:lnTo>
                  <a:lnTo>
                    <a:pt x="67" y="135"/>
                  </a:lnTo>
                  <a:lnTo>
                    <a:pt x="34" y="203"/>
                  </a:lnTo>
                  <a:lnTo>
                    <a:pt x="0" y="304"/>
                  </a:lnTo>
                  <a:lnTo>
                    <a:pt x="0" y="371"/>
                  </a:lnTo>
                  <a:lnTo>
                    <a:pt x="34" y="472"/>
                  </a:lnTo>
                  <a:lnTo>
                    <a:pt x="101" y="539"/>
                  </a:lnTo>
                  <a:lnTo>
                    <a:pt x="168" y="607"/>
                  </a:lnTo>
                  <a:lnTo>
                    <a:pt x="404" y="607"/>
                  </a:lnTo>
                  <a:lnTo>
                    <a:pt x="505" y="573"/>
                  </a:lnTo>
                  <a:lnTo>
                    <a:pt x="572" y="506"/>
                  </a:lnTo>
                  <a:lnTo>
                    <a:pt x="640" y="438"/>
                  </a:lnTo>
                  <a:lnTo>
                    <a:pt x="674" y="337"/>
                  </a:lnTo>
                  <a:lnTo>
                    <a:pt x="707" y="203"/>
                  </a:lnTo>
                  <a:lnTo>
                    <a:pt x="674" y="102"/>
                  </a:lnTo>
                  <a:lnTo>
                    <a:pt x="64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2"/>
            <p:cNvSpPr/>
            <p:nvPr/>
          </p:nvSpPr>
          <p:spPr>
            <a:xfrm>
              <a:off x="1480150" y="5042550"/>
              <a:ext cx="58100" cy="57250"/>
            </a:xfrm>
            <a:custGeom>
              <a:avLst/>
              <a:gdLst/>
              <a:ahLst/>
              <a:cxnLst/>
              <a:rect l="l" t="t" r="r" b="b"/>
              <a:pathLst>
                <a:path w="2324" h="2290" extrusionOk="0">
                  <a:moveTo>
                    <a:pt x="1954" y="0"/>
                  </a:moveTo>
                  <a:lnTo>
                    <a:pt x="1954" y="34"/>
                  </a:lnTo>
                  <a:lnTo>
                    <a:pt x="1954" y="101"/>
                  </a:lnTo>
                  <a:lnTo>
                    <a:pt x="1449" y="135"/>
                  </a:lnTo>
                  <a:lnTo>
                    <a:pt x="944" y="169"/>
                  </a:lnTo>
                  <a:lnTo>
                    <a:pt x="506" y="202"/>
                  </a:lnTo>
                  <a:lnTo>
                    <a:pt x="270" y="236"/>
                  </a:lnTo>
                  <a:lnTo>
                    <a:pt x="169" y="303"/>
                  </a:lnTo>
                  <a:lnTo>
                    <a:pt x="102" y="371"/>
                  </a:lnTo>
                  <a:lnTo>
                    <a:pt x="270" y="404"/>
                  </a:lnTo>
                  <a:lnTo>
                    <a:pt x="439" y="404"/>
                  </a:lnTo>
                  <a:lnTo>
                    <a:pt x="809" y="371"/>
                  </a:lnTo>
                  <a:lnTo>
                    <a:pt x="1381" y="337"/>
                  </a:lnTo>
                  <a:lnTo>
                    <a:pt x="1954" y="303"/>
                  </a:lnTo>
                  <a:lnTo>
                    <a:pt x="1987" y="606"/>
                  </a:lnTo>
                  <a:lnTo>
                    <a:pt x="2021" y="943"/>
                  </a:lnTo>
                  <a:lnTo>
                    <a:pt x="2088" y="1381"/>
                  </a:lnTo>
                  <a:lnTo>
                    <a:pt x="2122" y="1583"/>
                  </a:lnTo>
                  <a:lnTo>
                    <a:pt x="2156" y="1818"/>
                  </a:lnTo>
                  <a:lnTo>
                    <a:pt x="1247" y="1919"/>
                  </a:lnTo>
                  <a:lnTo>
                    <a:pt x="809" y="1987"/>
                  </a:lnTo>
                  <a:lnTo>
                    <a:pt x="405" y="2121"/>
                  </a:lnTo>
                  <a:lnTo>
                    <a:pt x="304" y="1684"/>
                  </a:lnTo>
                  <a:lnTo>
                    <a:pt x="237" y="1246"/>
                  </a:lnTo>
                  <a:lnTo>
                    <a:pt x="203" y="808"/>
                  </a:lnTo>
                  <a:lnTo>
                    <a:pt x="169" y="573"/>
                  </a:lnTo>
                  <a:lnTo>
                    <a:pt x="68" y="371"/>
                  </a:lnTo>
                  <a:lnTo>
                    <a:pt x="1" y="505"/>
                  </a:lnTo>
                  <a:lnTo>
                    <a:pt x="1" y="640"/>
                  </a:lnTo>
                  <a:lnTo>
                    <a:pt x="1" y="977"/>
                  </a:lnTo>
                  <a:lnTo>
                    <a:pt x="102" y="1583"/>
                  </a:lnTo>
                  <a:lnTo>
                    <a:pt x="102" y="1785"/>
                  </a:lnTo>
                  <a:lnTo>
                    <a:pt x="136" y="1987"/>
                  </a:lnTo>
                  <a:lnTo>
                    <a:pt x="169" y="2088"/>
                  </a:lnTo>
                  <a:lnTo>
                    <a:pt x="203" y="2189"/>
                  </a:lnTo>
                  <a:lnTo>
                    <a:pt x="270" y="2256"/>
                  </a:lnTo>
                  <a:lnTo>
                    <a:pt x="371" y="2290"/>
                  </a:lnTo>
                  <a:lnTo>
                    <a:pt x="405" y="2290"/>
                  </a:lnTo>
                  <a:lnTo>
                    <a:pt x="405" y="2256"/>
                  </a:lnTo>
                  <a:lnTo>
                    <a:pt x="405" y="2222"/>
                  </a:lnTo>
                  <a:lnTo>
                    <a:pt x="843" y="2222"/>
                  </a:lnTo>
                  <a:lnTo>
                    <a:pt x="1314" y="2155"/>
                  </a:lnTo>
                  <a:lnTo>
                    <a:pt x="2189" y="1987"/>
                  </a:lnTo>
                  <a:lnTo>
                    <a:pt x="2290" y="1987"/>
                  </a:lnTo>
                  <a:lnTo>
                    <a:pt x="2324" y="1953"/>
                  </a:lnTo>
                  <a:lnTo>
                    <a:pt x="2324" y="1717"/>
                  </a:lnTo>
                  <a:lnTo>
                    <a:pt x="2290" y="1515"/>
                  </a:lnTo>
                  <a:lnTo>
                    <a:pt x="2223" y="1078"/>
                  </a:lnTo>
                  <a:lnTo>
                    <a:pt x="2156" y="539"/>
                  </a:lnTo>
                  <a:lnTo>
                    <a:pt x="2088" y="270"/>
                  </a:lnTo>
                  <a:lnTo>
                    <a:pt x="2021" y="34"/>
                  </a:lnTo>
                  <a:lnTo>
                    <a:pt x="202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2"/>
            <p:cNvSpPr/>
            <p:nvPr/>
          </p:nvSpPr>
          <p:spPr>
            <a:xfrm>
              <a:off x="1440600" y="5193200"/>
              <a:ext cx="17700" cy="14350"/>
            </a:xfrm>
            <a:custGeom>
              <a:avLst/>
              <a:gdLst/>
              <a:ahLst/>
              <a:cxnLst/>
              <a:rect l="l" t="t" r="r" b="b"/>
              <a:pathLst>
                <a:path w="708" h="574" extrusionOk="0">
                  <a:moveTo>
                    <a:pt x="505" y="1"/>
                  </a:moveTo>
                  <a:lnTo>
                    <a:pt x="472" y="35"/>
                  </a:lnTo>
                  <a:lnTo>
                    <a:pt x="438" y="102"/>
                  </a:lnTo>
                  <a:lnTo>
                    <a:pt x="438" y="203"/>
                  </a:lnTo>
                  <a:lnTo>
                    <a:pt x="505" y="338"/>
                  </a:lnTo>
                  <a:lnTo>
                    <a:pt x="539" y="371"/>
                  </a:lnTo>
                  <a:lnTo>
                    <a:pt x="505" y="371"/>
                  </a:lnTo>
                  <a:lnTo>
                    <a:pt x="472" y="338"/>
                  </a:lnTo>
                  <a:lnTo>
                    <a:pt x="404" y="270"/>
                  </a:lnTo>
                  <a:lnTo>
                    <a:pt x="169" y="68"/>
                  </a:lnTo>
                  <a:lnTo>
                    <a:pt x="135" y="35"/>
                  </a:lnTo>
                  <a:lnTo>
                    <a:pt x="68" y="35"/>
                  </a:lnTo>
                  <a:lnTo>
                    <a:pt x="34" y="68"/>
                  </a:lnTo>
                  <a:lnTo>
                    <a:pt x="34" y="102"/>
                  </a:lnTo>
                  <a:lnTo>
                    <a:pt x="34" y="136"/>
                  </a:lnTo>
                  <a:lnTo>
                    <a:pt x="0" y="270"/>
                  </a:lnTo>
                  <a:lnTo>
                    <a:pt x="34" y="540"/>
                  </a:lnTo>
                  <a:lnTo>
                    <a:pt x="68" y="573"/>
                  </a:lnTo>
                  <a:lnTo>
                    <a:pt x="169" y="573"/>
                  </a:lnTo>
                  <a:lnTo>
                    <a:pt x="202" y="506"/>
                  </a:lnTo>
                  <a:lnTo>
                    <a:pt x="202" y="338"/>
                  </a:lnTo>
                  <a:lnTo>
                    <a:pt x="371" y="472"/>
                  </a:lnTo>
                  <a:lnTo>
                    <a:pt x="472" y="506"/>
                  </a:lnTo>
                  <a:lnTo>
                    <a:pt x="539" y="540"/>
                  </a:lnTo>
                  <a:lnTo>
                    <a:pt x="607" y="506"/>
                  </a:lnTo>
                  <a:lnTo>
                    <a:pt x="674" y="472"/>
                  </a:lnTo>
                  <a:lnTo>
                    <a:pt x="708" y="405"/>
                  </a:lnTo>
                  <a:lnTo>
                    <a:pt x="708" y="338"/>
                  </a:lnTo>
                  <a:lnTo>
                    <a:pt x="640" y="203"/>
                  </a:lnTo>
                  <a:lnTo>
                    <a:pt x="607" y="102"/>
                  </a:lnTo>
                  <a:lnTo>
                    <a:pt x="607" y="35"/>
                  </a:lnTo>
                  <a:lnTo>
                    <a:pt x="53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2"/>
            <p:cNvSpPr/>
            <p:nvPr/>
          </p:nvSpPr>
          <p:spPr>
            <a:xfrm>
              <a:off x="1439750" y="5109050"/>
              <a:ext cx="55575" cy="56400"/>
            </a:xfrm>
            <a:custGeom>
              <a:avLst/>
              <a:gdLst/>
              <a:ahLst/>
              <a:cxnLst/>
              <a:rect l="l" t="t" r="r" b="b"/>
              <a:pathLst>
                <a:path w="2223" h="2256" extrusionOk="0">
                  <a:moveTo>
                    <a:pt x="1920" y="168"/>
                  </a:moveTo>
                  <a:lnTo>
                    <a:pt x="1954" y="539"/>
                  </a:lnTo>
                  <a:lnTo>
                    <a:pt x="1987" y="909"/>
                  </a:lnTo>
                  <a:lnTo>
                    <a:pt x="2021" y="1380"/>
                  </a:lnTo>
                  <a:lnTo>
                    <a:pt x="2055" y="1852"/>
                  </a:lnTo>
                  <a:lnTo>
                    <a:pt x="1583" y="1852"/>
                  </a:lnTo>
                  <a:lnTo>
                    <a:pt x="1112" y="1919"/>
                  </a:lnTo>
                  <a:lnTo>
                    <a:pt x="742" y="1986"/>
                  </a:lnTo>
                  <a:lnTo>
                    <a:pt x="573" y="2020"/>
                  </a:lnTo>
                  <a:lnTo>
                    <a:pt x="405" y="2087"/>
                  </a:lnTo>
                  <a:lnTo>
                    <a:pt x="337" y="1650"/>
                  </a:lnTo>
                  <a:lnTo>
                    <a:pt x="236" y="1178"/>
                  </a:lnTo>
                  <a:lnTo>
                    <a:pt x="203" y="808"/>
                  </a:lnTo>
                  <a:lnTo>
                    <a:pt x="135" y="438"/>
                  </a:lnTo>
                  <a:lnTo>
                    <a:pt x="1045" y="337"/>
                  </a:lnTo>
                  <a:lnTo>
                    <a:pt x="1920" y="168"/>
                  </a:lnTo>
                  <a:close/>
                  <a:moveTo>
                    <a:pt x="1920" y="0"/>
                  </a:moveTo>
                  <a:lnTo>
                    <a:pt x="1011" y="101"/>
                  </a:lnTo>
                  <a:lnTo>
                    <a:pt x="102" y="269"/>
                  </a:lnTo>
                  <a:lnTo>
                    <a:pt x="34" y="303"/>
                  </a:lnTo>
                  <a:lnTo>
                    <a:pt x="1" y="337"/>
                  </a:lnTo>
                  <a:lnTo>
                    <a:pt x="1" y="606"/>
                  </a:lnTo>
                  <a:lnTo>
                    <a:pt x="34" y="842"/>
                  </a:lnTo>
                  <a:lnTo>
                    <a:pt x="102" y="1347"/>
                  </a:lnTo>
                  <a:lnTo>
                    <a:pt x="169" y="1818"/>
                  </a:lnTo>
                  <a:lnTo>
                    <a:pt x="203" y="2020"/>
                  </a:lnTo>
                  <a:lnTo>
                    <a:pt x="270" y="2222"/>
                  </a:lnTo>
                  <a:lnTo>
                    <a:pt x="304" y="2256"/>
                  </a:lnTo>
                  <a:lnTo>
                    <a:pt x="371" y="2256"/>
                  </a:lnTo>
                  <a:lnTo>
                    <a:pt x="371" y="2222"/>
                  </a:lnTo>
                  <a:lnTo>
                    <a:pt x="607" y="2222"/>
                  </a:lnTo>
                  <a:lnTo>
                    <a:pt x="843" y="2188"/>
                  </a:lnTo>
                  <a:lnTo>
                    <a:pt x="1280" y="2121"/>
                  </a:lnTo>
                  <a:lnTo>
                    <a:pt x="1684" y="2054"/>
                  </a:lnTo>
                  <a:lnTo>
                    <a:pt x="1886" y="2020"/>
                  </a:lnTo>
                  <a:lnTo>
                    <a:pt x="2088" y="1953"/>
                  </a:lnTo>
                  <a:lnTo>
                    <a:pt x="2156" y="1953"/>
                  </a:lnTo>
                  <a:lnTo>
                    <a:pt x="2223" y="1885"/>
                  </a:lnTo>
                  <a:lnTo>
                    <a:pt x="2223" y="1650"/>
                  </a:lnTo>
                  <a:lnTo>
                    <a:pt x="2223" y="1380"/>
                  </a:lnTo>
                  <a:lnTo>
                    <a:pt x="2189" y="875"/>
                  </a:lnTo>
                  <a:lnTo>
                    <a:pt x="2122" y="471"/>
                  </a:lnTo>
                  <a:lnTo>
                    <a:pt x="2088" y="269"/>
                  </a:lnTo>
                  <a:lnTo>
                    <a:pt x="1987" y="67"/>
                  </a:lnTo>
                  <a:lnTo>
                    <a:pt x="198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2"/>
            <p:cNvSpPr/>
            <p:nvPr/>
          </p:nvSpPr>
          <p:spPr>
            <a:xfrm>
              <a:off x="1460800" y="5130075"/>
              <a:ext cx="11800" cy="16875"/>
            </a:xfrm>
            <a:custGeom>
              <a:avLst/>
              <a:gdLst/>
              <a:ahLst/>
              <a:cxnLst/>
              <a:rect l="l" t="t" r="r" b="b"/>
              <a:pathLst>
                <a:path w="472" h="675" extrusionOk="0">
                  <a:moveTo>
                    <a:pt x="270" y="1"/>
                  </a:moveTo>
                  <a:lnTo>
                    <a:pt x="337" y="169"/>
                  </a:lnTo>
                  <a:lnTo>
                    <a:pt x="371" y="337"/>
                  </a:lnTo>
                  <a:lnTo>
                    <a:pt x="337" y="405"/>
                  </a:lnTo>
                  <a:lnTo>
                    <a:pt x="304" y="472"/>
                  </a:lnTo>
                  <a:lnTo>
                    <a:pt x="270" y="539"/>
                  </a:lnTo>
                  <a:lnTo>
                    <a:pt x="203" y="539"/>
                  </a:lnTo>
                  <a:lnTo>
                    <a:pt x="169" y="472"/>
                  </a:lnTo>
                  <a:lnTo>
                    <a:pt x="135" y="405"/>
                  </a:lnTo>
                  <a:lnTo>
                    <a:pt x="68" y="371"/>
                  </a:lnTo>
                  <a:lnTo>
                    <a:pt x="34" y="371"/>
                  </a:lnTo>
                  <a:lnTo>
                    <a:pt x="1" y="438"/>
                  </a:lnTo>
                  <a:lnTo>
                    <a:pt x="1" y="472"/>
                  </a:lnTo>
                  <a:lnTo>
                    <a:pt x="34" y="539"/>
                  </a:lnTo>
                  <a:lnTo>
                    <a:pt x="68" y="607"/>
                  </a:lnTo>
                  <a:lnTo>
                    <a:pt x="68" y="640"/>
                  </a:lnTo>
                  <a:lnTo>
                    <a:pt x="102" y="674"/>
                  </a:lnTo>
                  <a:lnTo>
                    <a:pt x="203" y="674"/>
                  </a:lnTo>
                  <a:lnTo>
                    <a:pt x="304" y="640"/>
                  </a:lnTo>
                  <a:lnTo>
                    <a:pt x="371" y="573"/>
                  </a:lnTo>
                  <a:lnTo>
                    <a:pt x="438" y="506"/>
                  </a:lnTo>
                  <a:lnTo>
                    <a:pt x="472" y="371"/>
                  </a:lnTo>
                  <a:lnTo>
                    <a:pt x="438" y="236"/>
                  </a:lnTo>
                  <a:lnTo>
                    <a:pt x="405" y="102"/>
                  </a:lnTo>
                  <a:lnTo>
                    <a:pt x="33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2"/>
            <p:cNvSpPr/>
            <p:nvPr/>
          </p:nvSpPr>
          <p:spPr>
            <a:xfrm>
              <a:off x="1419550" y="5171325"/>
              <a:ext cx="57275" cy="55575"/>
            </a:xfrm>
            <a:custGeom>
              <a:avLst/>
              <a:gdLst/>
              <a:ahLst/>
              <a:cxnLst/>
              <a:rect l="l" t="t" r="r" b="b"/>
              <a:pathLst>
                <a:path w="2291" h="2223" extrusionOk="0">
                  <a:moveTo>
                    <a:pt x="1886" y="203"/>
                  </a:moveTo>
                  <a:lnTo>
                    <a:pt x="1954" y="573"/>
                  </a:lnTo>
                  <a:lnTo>
                    <a:pt x="2021" y="943"/>
                  </a:lnTo>
                  <a:lnTo>
                    <a:pt x="2055" y="1381"/>
                  </a:lnTo>
                  <a:lnTo>
                    <a:pt x="2122" y="1819"/>
                  </a:lnTo>
                  <a:lnTo>
                    <a:pt x="1954" y="1819"/>
                  </a:lnTo>
                  <a:lnTo>
                    <a:pt x="1752" y="1852"/>
                  </a:lnTo>
                  <a:lnTo>
                    <a:pt x="1381" y="1920"/>
                  </a:lnTo>
                  <a:lnTo>
                    <a:pt x="910" y="1987"/>
                  </a:lnTo>
                  <a:lnTo>
                    <a:pt x="674" y="2021"/>
                  </a:lnTo>
                  <a:lnTo>
                    <a:pt x="472" y="2088"/>
                  </a:lnTo>
                  <a:lnTo>
                    <a:pt x="371" y="1650"/>
                  </a:lnTo>
                  <a:lnTo>
                    <a:pt x="270" y="1179"/>
                  </a:lnTo>
                  <a:lnTo>
                    <a:pt x="203" y="809"/>
                  </a:lnTo>
                  <a:lnTo>
                    <a:pt x="102" y="438"/>
                  </a:lnTo>
                  <a:lnTo>
                    <a:pt x="1011" y="337"/>
                  </a:lnTo>
                  <a:lnTo>
                    <a:pt x="1886" y="203"/>
                  </a:lnTo>
                  <a:close/>
                  <a:moveTo>
                    <a:pt x="1886" y="1"/>
                  </a:moveTo>
                  <a:lnTo>
                    <a:pt x="977" y="135"/>
                  </a:lnTo>
                  <a:lnTo>
                    <a:pt x="68" y="270"/>
                  </a:lnTo>
                  <a:lnTo>
                    <a:pt x="1" y="304"/>
                  </a:lnTo>
                  <a:lnTo>
                    <a:pt x="1" y="371"/>
                  </a:lnTo>
                  <a:lnTo>
                    <a:pt x="1" y="607"/>
                  </a:lnTo>
                  <a:lnTo>
                    <a:pt x="1" y="809"/>
                  </a:lnTo>
                  <a:lnTo>
                    <a:pt x="68" y="1213"/>
                  </a:lnTo>
                  <a:lnTo>
                    <a:pt x="169" y="1718"/>
                  </a:lnTo>
                  <a:lnTo>
                    <a:pt x="236" y="1953"/>
                  </a:lnTo>
                  <a:lnTo>
                    <a:pt x="337" y="2189"/>
                  </a:lnTo>
                  <a:lnTo>
                    <a:pt x="405" y="2223"/>
                  </a:lnTo>
                  <a:lnTo>
                    <a:pt x="674" y="2223"/>
                  </a:lnTo>
                  <a:lnTo>
                    <a:pt x="876" y="2189"/>
                  </a:lnTo>
                  <a:lnTo>
                    <a:pt x="1280" y="2122"/>
                  </a:lnTo>
                  <a:lnTo>
                    <a:pt x="1752" y="2088"/>
                  </a:lnTo>
                  <a:lnTo>
                    <a:pt x="1954" y="2054"/>
                  </a:lnTo>
                  <a:lnTo>
                    <a:pt x="2189" y="1987"/>
                  </a:lnTo>
                  <a:lnTo>
                    <a:pt x="2290" y="1987"/>
                  </a:lnTo>
                  <a:lnTo>
                    <a:pt x="2290" y="1953"/>
                  </a:lnTo>
                  <a:lnTo>
                    <a:pt x="2290" y="1718"/>
                  </a:lnTo>
                  <a:lnTo>
                    <a:pt x="2290" y="1482"/>
                  </a:lnTo>
                  <a:lnTo>
                    <a:pt x="2223" y="1044"/>
                  </a:lnTo>
                  <a:lnTo>
                    <a:pt x="2122" y="539"/>
                  </a:lnTo>
                  <a:lnTo>
                    <a:pt x="2055" y="304"/>
                  </a:lnTo>
                  <a:lnTo>
                    <a:pt x="1987" y="68"/>
                  </a:lnTo>
                  <a:lnTo>
                    <a:pt x="1954" y="34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2"/>
            <p:cNvSpPr/>
            <p:nvPr/>
          </p:nvSpPr>
          <p:spPr>
            <a:xfrm>
              <a:off x="1339600" y="5147750"/>
              <a:ext cx="21900" cy="19400"/>
            </a:xfrm>
            <a:custGeom>
              <a:avLst/>
              <a:gdLst/>
              <a:ahLst/>
              <a:cxnLst/>
              <a:rect l="l" t="t" r="r" b="b"/>
              <a:pathLst>
                <a:path w="876" h="776" extrusionOk="0">
                  <a:moveTo>
                    <a:pt x="371" y="1"/>
                  </a:moveTo>
                  <a:lnTo>
                    <a:pt x="270" y="34"/>
                  </a:lnTo>
                  <a:lnTo>
                    <a:pt x="169" y="68"/>
                  </a:lnTo>
                  <a:lnTo>
                    <a:pt x="101" y="135"/>
                  </a:lnTo>
                  <a:lnTo>
                    <a:pt x="34" y="236"/>
                  </a:lnTo>
                  <a:lnTo>
                    <a:pt x="0" y="337"/>
                  </a:lnTo>
                  <a:lnTo>
                    <a:pt x="0" y="472"/>
                  </a:lnTo>
                  <a:lnTo>
                    <a:pt x="34" y="539"/>
                  </a:lnTo>
                  <a:lnTo>
                    <a:pt x="68" y="607"/>
                  </a:lnTo>
                  <a:lnTo>
                    <a:pt x="135" y="674"/>
                  </a:lnTo>
                  <a:lnTo>
                    <a:pt x="202" y="741"/>
                  </a:lnTo>
                  <a:lnTo>
                    <a:pt x="303" y="775"/>
                  </a:lnTo>
                  <a:lnTo>
                    <a:pt x="404" y="775"/>
                  </a:lnTo>
                  <a:lnTo>
                    <a:pt x="472" y="741"/>
                  </a:lnTo>
                  <a:lnTo>
                    <a:pt x="539" y="708"/>
                  </a:lnTo>
                  <a:lnTo>
                    <a:pt x="573" y="741"/>
                  </a:lnTo>
                  <a:lnTo>
                    <a:pt x="606" y="775"/>
                  </a:lnTo>
                  <a:lnTo>
                    <a:pt x="640" y="775"/>
                  </a:lnTo>
                  <a:lnTo>
                    <a:pt x="640" y="741"/>
                  </a:lnTo>
                  <a:lnTo>
                    <a:pt x="674" y="708"/>
                  </a:lnTo>
                  <a:lnTo>
                    <a:pt x="640" y="607"/>
                  </a:lnTo>
                  <a:lnTo>
                    <a:pt x="606" y="506"/>
                  </a:lnTo>
                  <a:lnTo>
                    <a:pt x="606" y="472"/>
                  </a:lnTo>
                  <a:lnTo>
                    <a:pt x="808" y="438"/>
                  </a:lnTo>
                  <a:lnTo>
                    <a:pt x="842" y="405"/>
                  </a:lnTo>
                  <a:lnTo>
                    <a:pt x="876" y="337"/>
                  </a:lnTo>
                  <a:lnTo>
                    <a:pt x="842" y="304"/>
                  </a:lnTo>
                  <a:lnTo>
                    <a:pt x="775" y="270"/>
                  </a:lnTo>
                  <a:lnTo>
                    <a:pt x="573" y="304"/>
                  </a:lnTo>
                  <a:lnTo>
                    <a:pt x="472" y="337"/>
                  </a:lnTo>
                  <a:lnTo>
                    <a:pt x="371" y="371"/>
                  </a:lnTo>
                  <a:lnTo>
                    <a:pt x="371" y="405"/>
                  </a:lnTo>
                  <a:lnTo>
                    <a:pt x="371" y="438"/>
                  </a:lnTo>
                  <a:lnTo>
                    <a:pt x="539" y="472"/>
                  </a:lnTo>
                  <a:lnTo>
                    <a:pt x="539" y="506"/>
                  </a:lnTo>
                  <a:lnTo>
                    <a:pt x="539" y="539"/>
                  </a:lnTo>
                  <a:lnTo>
                    <a:pt x="438" y="573"/>
                  </a:lnTo>
                  <a:lnTo>
                    <a:pt x="371" y="607"/>
                  </a:lnTo>
                  <a:lnTo>
                    <a:pt x="303" y="573"/>
                  </a:lnTo>
                  <a:lnTo>
                    <a:pt x="236" y="539"/>
                  </a:lnTo>
                  <a:lnTo>
                    <a:pt x="202" y="506"/>
                  </a:lnTo>
                  <a:lnTo>
                    <a:pt x="169" y="405"/>
                  </a:lnTo>
                  <a:lnTo>
                    <a:pt x="169" y="337"/>
                  </a:lnTo>
                  <a:lnTo>
                    <a:pt x="202" y="270"/>
                  </a:lnTo>
                  <a:lnTo>
                    <a:pt x="270" y="203"/>
                  </a:lnTo>
                  <a:lnTo>
                    <a:pt x="438" y="135"/>
                  </a:lnTo>
                  <a:lnTo>
                    <a:pt x="606" y="102"/>
                  </a:lnTo>
                  <a:lnTo>
                    <a:pt x="606" y="68"/>
                  </a:lnTo>
                  <a:lnTo>
                    <a:pt x="606" y="34"/>
                  </a:lnTo>
                  <a:lnTo>
                    <a:pt x="47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2"/>
            <p:cNvSpPr/>
            <p:nvPr/>
          </p:nvSpPr>
          <p:spPr>
            <a:xfrm>
              <a:off x="1377475" y="5118300"/>
              <a:ext cx="59775" cy="56425"/>
            </a:xfrm>
            <a:custGeom>
              <a:avLst/>
              <a:gdLst/>
              <a:ahLst/>
              <a:cxnLst/>
              <a:rect l="l" t="t" r="r" b="b"/>
              <a:pathLst>
                <a:path w="2391" h="2257" extrusionOk="0">
                  <a:moveTo>
                    <a:pt x="1515" y="0"/>
                  </a:moveTo>
                  <a:lnTo>
                    <a:pt x="1078" y="101"/>
                  </a:lnTo>
                  <a:lnTo>
                    <a:pt x="606" y="236"/>
                  </a:lnTo>
                  <a:lnTo>
                    <a:pt x="101" y="371"/>
                  </a:lnTo>
                  <a:lnTo>
                    <a:pt x="68" y="270"/>
                  </a:lnTo>
                  <a:lnTo>
                    <a:pt x="0" y="270"/>
                  </a:lnTo>
                  <a:lnTo>
                    <a:pt x="0" y="303"/>
                  </a:lnTo>
                  <a:lnTo>
                    <a:pt x="0" y="573"/>
                  </a:lnTo>
                  <a:lnTo>
                    <a:pt x="34" y="808"/>
                  </a:lnTo>
                  <a:lnTo>
                    <a:pt x="135" y="1347"/>
                  </a:lnTo>
                  <a:lnTo>
                    <a:pt x="169" y="1785"/>
                  </a:lnTo>
                  <a:lnTo>
                    <a:pt x="202" y="2020"/>
                  </a:lnTo>
                  <a:lnTo>
                    <a:pt x="270" y="2223"/>
                  </a:lnTo>
                  <a:lnTo>
                    <a:pt x="337" y="2256"/>
                  </a:lnTo>
                  <a:lnTo>
                    <a:pt x="371" y="2223"/>
                  </a:lnTo>
                  <a:lnTo>
                    <a:pt x="438" y="2223"/>
                  </a:lnTo>
                  <a:lnTo>
                    <a:pt x="1313" y="2122"/>
                  </a:lnTo>
                  <a:lnTo>
                    <a:pt x="1751" y="2054"/>
                  </a:lnTo>
                  <a:lnTo>
                    <a:pt x="2189" y="1919"/>
                  </a:lnTo>
                  <a:lnTo>
                    <a:pt x="2189" y="1953"/>
                  </a:lnTo>
                  <a:lnTo>
                    <a:pt x="2222" y="1987"/>
                  </a:lnTo>
                  <a:lnTo>
                    <a:pt x="2256" y="1987"/>
                  </a:lnTo>
                  <a:lnTo>
                    <a:pt x="2323" y="1919"/>
                  </a:lnTo>
                  <a:lnTo>
                    <a:pt x="2357" y="1818"/>
                  </a:lnTo>
                  <a:lnTo>
                    <a:pt x="2391" y="1751"/>
                  </a:lnTo>
                  <a:lnTo>
                    <a:pt x="2391" y="1616"/>
                  </a:lnTo>
                  <a:lnTo>
                    <a:pt x="2357" y="1414"/>
                  </a:lnTo>
                  <a:lnTo>
                    <a:pt x="2290" y="1212"/>
                  </a:lnTo>
                  <a:lnTo>
                    <a:pt x="2222" y="606"/>
                  </a:lnTo>
                  <a:lnTo>
                    <a:pt x="2121" y="303"/>
                  </a:lnTo>
                  <a:lnTo>
                    <a:pt x="2054" y="169"/>
                  </a:lnTo>
                  <a:lnTo>
                    <a:pt x="1987" y="68"/>
                  </a:lnTo>
                  <a:lnTo>
                    <a:pt x="1953" y="68"/>
                  </a:lnTo>
                  <a:lnTo>
                    <a:pt x="1953" y="270"/>
                  </a:lnTo>
                  <a:lnTo>
                    <a:pt x="1953" y="505"/>
                  </a:lnTo>
                  <a:lnTo>
                    <a:pt x="2054" y="943"/>
                  </a:lnTo>
                  <a:lnTo>
                    <a:pt x="2121" y="1381"/>
                  </a:lnTo>
                  <a:lnTo>
                    <a:pt x="2189" y="1818"/>
                  </a:lnTo>
                  <a:lnTo>
                    <a:pt x="1751" y="1818"/>
                  </a:lnTo>
                  <a:lnTo>
                    <a:pt x="1280" y="1886"/>
                  </a:lnTo>
                  <a:lnTo>
                    <a:pt x="404" y="2054"/>
                  </a:lnTo>
                  <a:lnTo>
                    <a:pt x="371" y="2054"/>
                  </a:lnTo>
                  <a:lnTo>
                    <a:pt x="371" y="1818"/>
                  </a:lnTo>
                  <a:lnTo>
                    <a:pt x="337" y="1616"/>
                  </a:lnTo>
                  <a:lnTo>
                    <a:pt x="270" y="1179"/>
                  </a:lnTo>
                  <a:lnTo>
                    <a:pt x="236" y="842"/>
                  </a:lnTo>
                  <a:lnTo>
                    <a:pt x="169" y="539"/>
                  </a:lnTo>
                  <a:lnTo>
                    <a:pt x="707" y="404"/>
                  </a:lnTo>
                  <a:lnTo>
                    <a:pt x="1246" y="270"/>
                  </a:lnTo>
                  <a:lnTo>
                    <a:pt x="1616" y="202"/>
                  </a:lnTo>
                  <a:lnTo>
                    <a:pt x="1785" y="169"/>
                  </a:lnTo>
                  <a:lnTo>
                    <a:pt x="1953" y="68"/>
                  </a:lnTo>
                  <a:lnTo>
                    <a:pt x="1953" y="34"/>
                  </a:lnTo>
                  <a:lnTo>
                    <a:pt x="185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2"/>
            <p:cNvSpPr/>
            <p:nvPr/>
          </p:nvSpPr>
          <p:spPr>
            <a:xfrm>
              <a:off x="1403575" y="5140175"/>
              <a:ext cx="16000" cy="16025"/>
            </a:xfrm>
            <a:custGeom>
              <a:avLst/>
              <a:gdLst/>
              <a:ahLst/>
              <a:cxnLst/>
              <a:rect l="l" t="t" r="r" b="b"/>
              <a:pathLst>
                <a:path w="640" h="641" extrusionOk="0">
                  <a:moveTo>
                    <a:pt x="471" y="1"/>
                  </a:moveTo>
                  <a:lnTo>
                    <a:pt x="438" y="34"/>
                  </a:lnTo>
                  <a:lnTo>
                    <a:pt x="404" y="68"/>
                  </a:lnTo>
                  <a:lnTo>
                    <a:pt x="370" y="102"/>
                  </a:lnTo>
                  <a:lnTo>
                    <a:pt x="370" y="236"/>
                  </a:lnTo>
                  <a:lnTo>
                    <a:pt x="370" y="270"/>
                  </a:lnTo>
                  <a:lnTo>
                    <a:pt x="135" y="337"/>
                  </a:lnTo>
                  <a:lnTo>
                    <a:pt x="101" y="203"/>
                  </a:lnTo>
                  <a:lnTo>
                    <a:pt x="101" y="169"/>
                  </a:lnTo>
                  <a:lnTo>
                    <a:pt x="67" y="169"/>
                  </a:lnTo>
                  <a:lnTo>
                    <a:pt x="0" y="203"/>
                  </a:lnTo>
                  <a:lnTo>
                    <a:pt x="0" y="371"/>
                  </a:lnTo>
                  <a:lnTo>
                    <a:pt x="0" y="405"/>
                  </a:lnTo>
                  <a:lnTo>
                    <a:pt x="34" y="438"/>
                  </a:lnTo>
                  <a:lnTo>
                    <a:pt x="67" y="607"/>
                  </a:lnTo>
                  <a:lnTo>
                    <a:pt x="135" y="640"/>
                  </a:lnTo>
                  <a:lnTo>
                    <a:pt x="168" y="640"/>
                  </a:lnTo>
                  <a:lnTo>
                    <a:pt x="202" y="607"/>
                  </a:lnTo>
                  <a:lnTo>
                    <a:pt x="202" y="539"/>
                  </a:lnTo>
                  <a:lnTo>
                    <a:pt x="168" y="472"/>
                  </a:lnTo>
                  <a:lnTo>
                    <a:pt x="404" y="438"/>
                  </a:lnTo>
                  <a:lnTo>
                    <a:pt x="438" y="539"/>
                  </a:lnTo>
                  <a:lnTo>
                    <a:pt x="505" y="640"/>
                  </a:lnTo>
                  <a:lnTo>
                    <a:pt x="539" y="640"/>
                  </a:lnTo>
                  <a:lnTo>
                    <a:pt x="572" y="607"/>
                  </a:lnTo>
                  <a:lnTo>
                    <a:pt x="572" y="506"/>
                  </a:lnTo>
                  <a:lnTo>
                    <a:pt x="539" y="371"/>
                  </a:lnTo>
                  <a:lnTo>
                    <a:pt x="640" y="337"/>
                  </a:lnTo>
                  <a:lnTo>
                    <a:pt x="640" y="270"/>
                  </a:lnTo>
                  <a:lnTo>
                    <a:pt x="640" y="236"/>
                  </a:lnTo>
                  <a:lnTo>
                    <a:pt x="640" y="203"/>
                  </a:lnTo>
                  <a:lnTo>
                    <a:pt x="572" y="203"/>
                  </a:lnTo>
                  <a:lnTo>
                    <a:pt x="505" y="236"/>
                  </a:lnTo>
                  <a:lnTo>
                    <a:pt x="505" y="169"/>
                  </a:lnTo>
                  <a:lnTo>
                    <a:pt x="505" y="102"/>
                  </a:lnTo>
                  <a:lnTo>
                    <a:pt x="539" y="34"/>
                  </a:lnTo>
                  <a:lnTo>
                    <a:pt x="505" y="34"/>
                  </a:lnTo>
                  <a:lnTo>
                    <a:pt x="47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2"/>
            <p:cNvSpPr/>
            <p:nvPr/>
          </p:nvSpPr>
          <p:spPr>
            <a:xfrm>
              <a:off x="1543275" y="5153650"/>
              <a:ext cx="54750" cy="55575"/>
            </a:xfrm>
            <a:custGeom>
              <a:avLst/>
              <a:gdLst/>
              <a:ahLst/>
              <a:cxnLst/>
              <a:rect l="l" t="t" r="r" b="b"/>
              <a:pathLst>
                <a:path w="2190" h="2223" extrusionOk="0">
                  <a:moveTo>
                    <a:pt x="1819" y="0"/>
                  </a:moveTo>
                  <a:lnTo>
                    <a:pt x="1314" y="68"/>
                  </a:lnTo>
                  <a:lnTo>
                    <a:pt x="775" y="169"/>
                  </a:lnTo>
                  <a:lnTo>
                    <a:pt x="371" y="202"/>
                  </a:lnTo>
                  <a:lnTo>
                    <a:pt x="169" y="236"/>
                  </a:lnTo>
                  <a:lnTo>
                    <a:pt x="1" y="303"/>
                  </a:lnTo>
                  <a:lnTo>
                    <a:pt x="169" y="404"/>
                  </a:lnTo>
                  <a:lnTo>
                    <a:pt x="338" y="404"/>
                  </a:lnTo>
                  <a:lnTo>
                    <a:pt x="674" y="371"/>
                  </a:lnTo>
                  <a:lnTo>
                    <a:pt x="1213" y="303"/>
                  </a:lnTo>
                  <a:lnTo>
                    <a:pt x="1752" y="202"/>
                  </a:lnTo>
                  <a:lnTo>
                    <a:pt x="1752" y="371"/>
                  </a:lnTo>
                  <a:lnTo>
                    <a:pt x="1785" y="573"/>
                  </a:lnTo>
                  <a:lnTo>
                    <a:pt x="1853" y="943"/>
                  </a:lnTo>
                  <a:lnTo>
                    <a:pt x="1920" y="1381"/>
                  </a:lnTo>
                  <a:lnTo>
                    <a:pt x="1954" y="1617"/>
                  </a:lnTo>
                  <a:lnTo>
                    <a:pt x="2021" y="1852"/>
                  </a:lnTo>
                  <a:lnTo>
                    <a:pt x="1011" y="1953"/>
                  </a:lnTo>
                  <a:lnTo>
                    <a:pt x="674" y="1987"/>
                  </a:lnTo>
                  <a:lnTo>
                    <a:pt x="506" y="2054"/>
                  </a:lnTo>
                  <a:lnTo>
                    <a:pt x="371" y="2155"/>
                  </a:lnTo>
                  <a:lnTo>
                    <a:pt x="540" y="2223"/>
                  </a:lnTo>
                  <a:lnTo>
                    <a:pt x="708" y="2223"/>
                  </a:lnTo>
                  <a:lnTo>
                    <a:pt x="1045" y="2155"/>
                  </a:lnTo>
                  <a:lnTo>
                    <a:pt x="2122" y="2021"/>
                  </a:lnTo>
                  <a:lnTo>
                    <a:pt x="2189" y="1987"/>
                  </a:lnTo>
                  <a:lnTo>
                    <a:pt x="2189" y="1953"/>
                  </a:lnTo>
                  <a:lnTo>
                    <a:pt x="2189" y="1886"/>
                  </a:lnTo>
                  <a:lnTo>
                    <a:pt x="2156" y="1852"/>
                  </a:lnTo>
                  <a:lnTo>
                    <a:pt x="2156" y="1617"/>
                  </a:lnTo>
                  <a:lnTo>
                    <a:pt x="2122" y="1381"/>
                  </a:lnTo>
                  <a:lnTo>
                    <a:pt x="2055" y="910"/>
                  </a:lnTo>
                  <a:lnTo>
                    <a:pt x="1987" y="539"/>
                  </a:lnTo>
                  <a:lnTo>
                    <a:pt x="1954" y="337"/>
                  </a:lnTo>
                  <a:lnTo>
                    <a:pt x="1886" y="169"/>
                  </a:lnTo>
                  <a:lnTo>
                    <a:pt x="1920" y="101"/>
                  </a:lnTo>
                  <a:lnTo>
                    <a:pt x="1920" y="68"/>
                  </a:lnTo>
                  <a:lnTo>
                    <a:pt x="1886" y="34"/>
                  </a:lnTo>
                  <a:lnTo>
                    <a:pt x="181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70;p2"/>
            <p:cNvSpPr/>
            <p:nvPr/>
          </p:nvSpPr>
          <p:spPr>
            <a:xfrm>
              <a:off x="1559275" y="5089675"/>
              <a:ext cx="58100" cy="58950"/>
            </a:xfrm>
            <a:custGeom>
              <a:avLst/>
              <a:gdLst/>
              <a:ahLst/>
              <a:cxnLst/>
              <a:rect l="l" t="t" r="r" b="b"/>
              <a:pathLst>
                <a:path w="2324" h="2358" extrusionOk="0">
                  <a:moveTo>
                    <a:pt x="1920" y="1"/>
                  </a:moveTo>
                  <a:lnTo>
                    <a:pt x="1920" y="34"/>
                  </a:lnTo>
                  <a:lnTo>
                    <a:pt x="1920" y="102"/>
                  </a:lnTo>
                  <a:lnTo>
                    <a:pt x="1617" y="102"/>
                  </a:lnTo>
                  <a:lnTo>
                    <a:pt x="1314" y="135"/>
                  </a:lnTo>
                  <a:lnTo>
                    <a:pt x="708" y="270"/>
                  </a:lnTo>
                  <a:lnTo>
                    <a:pt x="371" y="304"/>
                  </a:lnTo>
                  <a:lnTo>
                    <a:pt x="169" y="337"/>
                  </a:lnTo>
                  <a:lnTo>
                    <a:pt x="102" y="371"/>
                  </a:lnTo>
                  <a:lnTo>
                    <a:pt x="68" y="405"/>
                  </a:lnTo>
                  <a:lnTo>
                    <a:pt x="68" y="438"/>
                  </a:lnTo>
                  <a:lnTo>
                    <a:pt x="34" y="405"/>
                  </a:lnTo>
                  <a:lnTo>
                    <a:pt x="1" y="405"/>
                  </a:lnTo>
                  <a:lnTo>
                    <a:pt x="1" y="607"/>
                  </a:lnTo>
                  <a:lnTo>
                    <a:pt x="1" y="842"/>
                  </a:lnTo>
                  <a:lnTo>
                    <a:pt x="102" y="1280"/>
                  </a:lnTo>
                  <a:lnTo>
                    <a:pt x="236" y="2290"/>
                  </a:lnTo>
                  <a:lnTo>
                    <a:pt x="270" y="2324"/>
                  </a:lnTo>
                  <a:lnTo>
                    <a:pt x="337" y="2357"/>
                  </a:lnTo>
                  <a:lnTo>
                    <a:pt x="371" y="2324"/>
                  </a:lnTo>
                  <a:lnTo>
                    <a:pt x="405" y="2290"/>
                  </a:lnTo>
                  <a:lnTo>
                    <a:pt x="640" y="2290"/>
                  </a:lnTo>
                  <a:lnTo>
                    <a:pt x="910" y="2256"/>
                  </a:lnTo>
                  <a:lnTo>
                    <a:pt x="1381" y="2189"/>
                  </a:lnTo>
                  <a:lnTo>
                    <a:pt x="1785" y="2122"/>
                  </a:lnTo>
                  <a:lnTo>
                    <a:pt x="2021" y="2088"/>
                  </a:lnTo>
                  <a:lnTo>
                    <a:pt x="2088" y="2021"/>
                  </a:lnTo>
                  <a:lnTo>
                    <a:pt x="2155" y="1953"/>
                  </a:lnTo>
                  <a:lnTo>
                    <a:pt x="2054" y="1886"/>
                  </a:lnTo>
                  <a:lnTo>
                    <a:pt x="1684" y="1886"/>
                  </a:lnTo>
                  <a:lnTo>
                    <a:pt x="1213" y="1987"/>
                  </a:lnTo>
                  <a:lnTo>
                    <a:pt x="809" y="2021"/>
                  </a:lnTo>
                  <a:lnTo>
                    <a:pt x="607" y="2054"/>
                  </a:lnTo>
                  <a:lnTo>
                    <a:pt x="405" y="2122"/>
                  </a:lnTo>
                  <a:lnTo>
                    <a:pt x="236" y="1112"/>
                  </a:lnTo>
                  <a:lnTo>
                    <a:pt x="203" y="809"/>
                  </a:lnTo>
                  <a:lnTo>
                    <a:pt x="102" y="539"/>
                  </a:lnTo>
                  <a:lnTo>
                    <a:pt x="203" y="539"/>
                  </a:lnTo>
                  <a:lnTo>
                    <a:pt x="203" y="472"/>
                  </a:lnTo>
                  <a:lnTo>
                    <a:pt x="1145" y="371"/>
                  </a:lnTo>
                  <a:lnTo>
                    <a:pt x="1549" y="304"/>
                  </a:lnTo>
                  <a:lnTo>
                    <a:pt x="1920" y="203"/>
                  </a:lnTo>
                  <a:lnTo>
                    <a:pt x="1987" y="539"/>
                  </a:lnTo>
                  <a:lnTo>
                    <a:pt x="2054" y="910"/>
                  </a:lnTo>
                  <a:lnTo>
                    <a:pt x="2088" y="1448"/>
                  </a:lnTo>
                  <a:lnTo>
                    <a:pt x="2122" y="1684"/>
                  </a:lnTo>
                  <a:lnTo>
                    <a:pt x="2155" y="1953"/>
                  </a:lnTo>
                  <a:lnTo>
                    <a:pt x="2189" y="1987"/>
                  </a:lnTo>
                  <a:lnTo>
                    <a:pt x="2223" y="2021"/>
                  </a:lnTo>
                  <a:lnTo>
                    <a:pt x="2290" y="1987"/>
                  </a:lnTo>
                  <a:lnTo>
                    <a:pt x="2324" y="1953"/>
                  </a:lnTo>
                  <a:lnTo>
                    <a:pt x="2324" y="1684"/>
                  </a:lnTo>
                  <a:lnTo>
                    <a:pt x="2324" y="1415"/>
                  </a:lnTo>
                  <a:lnTo>
                    <a:pt x="2223" y="876"/>
                  </a:lnTo>
                  <a:lnTo>
                    <a:pt x="2155" y="438"/>
                  </a:lnTo>
                  <a:lnTo>
                    <a:pt x="2088" y="236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2"/>
            <p:cNvSpPr/>
            <p:nvPr/>
          </p:nvSpPr>
          <p:spPr>
            <a:xfrm>
              <a:off x="1584525" y="5112400"/>
              <a:ext cx="16025" cy="18550"/>
            </a:xfrm>
            <a:custGeom>
              <a:avLst/>
              <a:gdLst/>
              <a:ahLst/>
              <a:cxnLst/>
              <a:rect l="l" t="t" r="r" b="b"/>
              <a:pathLst>
                <a:path w="641" h="742" extrusionOk="0">
                  <a:moveTo>
                    <a:pt x="135" y="1"/>
                  </a:moveTo>
                  <a:lnTo>
                    <a:pt x="68" y="68"/>
                  </a:lnTo>
                  <a:lnTo>
                    <a:pt x="34" y="135"/>
                  </a:lnTo>
                  <a:lnTo>
                    <a:pt x="1" y="304"/>
                  </a:lnTo>
                  <a:lnTo>
                    <a:pt x="1" y="506"/>
                  </a:lnTo>
                  <a:lnTo>
                    <a:pt x="34" y="674"/>
                  </a:lnTo>
                  <a:lnTo>
                    <a:pt x="68" y="741"/>
                  </a:lnTo>
                  <a:lnTo>
                    <a:pt x="135" y="741"/>
                  </a:lnTo>
                  <a:lnTo>
                    <a:pt x="405" y="708"/>
                  </a:lnTo>
                  <a:lnTo>
                    <a:pt x="506" y="640"/>
                  </a:lnTo>
                  <a:lnTo>
                    <a:pt x="607" y="573"/>
                  </a:lnTo>
                  <a:lnTo>
                    <a:pt x="640" y="506"/>
                  </a:lnTo>
                  <a:lnTo>
                    <a:pt x="607" y="472"/>
                  </a:lnTo>
                  <a:lnTo>
                    <a:pt x="405" y="472"/>
                  </a:lnTo>
                  <a:lnTo>
                    <a:pt x="203" y="539"/>
                  </a:lnTo>
                  <a:lnTo>
                    <a:pt x="203" y="270"/>
                  </a:lnTo>
                  <a:lnTo>
                    <a:pt x="203" y="135"/>
                  </a:lnTo>
                  <a:lnTo>
                    <a:pt x="203" y="68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2"/>
            <p:cNvSpPr/>
            <p:nvPr/>
          </p:nvSpPr>
          <p:spPr>
            <a:xfrm>
              <a:off x="1539925" y="5041700"/>
              <a:ext cx="10950" cy="50525"/>
            </a:xfrm>
            <a:custGeom>
              <a:avLst/>
              <a:gdLst/>
              <a:ahLst/>
              <a:cxnLst/>
              <a:rect l="l" t="t" r="r" b="b"/>
              <a:pathLst>
                <a:path w="438" h="2021" extrusionOk="0">
                  <a:moveTo>
                    <a:pt x="34" y="1"/>
                  </a:moveTo>
                  <a:lnTo>
                    <a:pt x="0" y="34"/>
                  </a:lnTo>
                  <a:lnTo>
                    <a:pt x="0" y="270"/>
                  </a:lnTo>
                  <a:lnTo>
                    <a:pt x="0" y="506"/>
                  </a:lnTo>
                  <a:lnTo>
                    <a:pt x="101" y="943"/>
                  </a:lnTo>
                  <a:lnTo>
                    <a:pt x="169" y="1482"/>
                  </a:lnTo>
                  <a:lnTo>
                    <a:pt x="236" y="1718"/>
                  </a:lnTo>
                  <a:lnTo>
                    <a:pt x="337" y="1987"/>
                  </a:lnTo>
                  <a:lnTo>
                    <a:pt x="371" y="2021"/>
                  </a:lnTo>
                  <a:lnTo>
                    <a:pt x="404" y="2021"/>
                  </a:lnTo>
                  <a:lnTo>
                    <a:pt x="438" y="1987"/>
                  </a:lnTo>
                  <a:lnTo>
                    <a:pt x="438" y="1953"/>
                  </a:lnTo>
                  <a:lnTo>
                    <a:pt x="438" y="1684"/>
                  </a:lnTo>
                  <a:lnTo>
                    <a:pt x="371" y="1415"/>
                  </a:lnTo>
                  <a:lnTo>
                    <a:pt x="270" y="910"/>
                  </a:lnTo>
                  <a:lnTo>
                    <a:pt x="202" y="472"/>
                  </a:lnTo>
                  <a:lnTo>
                    <a:pt x="169" y="270"/>
                  </a:lnTo>
                  <a:lnTo>
                    <a:pt x="101" y="34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2"/>
            <p:cNvSpPr/>
            <p:nvPr/>
          </p:nvSpPr>
          <p:spPr>
            <a:xfrm>
              <a:off x="1521400" y="5122500"/>
              <a:ext cx="17700" cy="16875"/>
            </a:xfrm>
            <a:custGeom>
              <a:avLst/>
              <a:gdLst/>
              <a:ahLst/>
              <a:cxnLst/>
              <a:rect l="l" t="t" r="r" b="b"/>
              <a:pathLst>
                <a:path w="708" h="675" extrusionOk="0">
                  <a:moveTo>
                    <a:pt x="1" y="1"/>
                  </a:moveTo>
                  <a:lnTo>
                    <a:pt x="1" y="102"/>
                  </a:lnTo>
                  <a:lnTo>
                    <a:pt x="1" y="236"/>
                  </a:lnTo>
                  <a:lnTo>
                    <a:pt x="68" y="573"/>
                  </a:lnTo>
                  <a:lnTo>
                    <a:pt x="102" y="607"/>
                  </a:lnTo>
                  <a:lnTo>
                    <a:pt x="135" y="640"/>
                  </a:lnTo>
                  <a:lnTo>
                    <a:pt x="169" y="640"/>
                  </a:lnTo>
                  <a:lnTo>
                    <a:pt x="203" y="607"/>
                  </a:lnTo>
                  <a:lnTo>
                    <a:pt x="371" y="405"/>
                  </a:lnTo>
                  <a:lnTo>
                    <a:pt x="371" y="438"/>
                  </a:lnTo>
                  <a:lnTo>
                    <a:pt x="405" y="472"/>
                  </a:lnTo>
                  <a:lnTo>
                    <a:pt x="472" y="573"/>
                  </a:lnTo>
                  <a:lnTo>
                    <a:pt x="573" y="674"/>
                  </a:lnTo>
                  <a:lnTo>
                    <a:pt x="674" y="674"/>
                  </a:lnTo>
                  <a:lnTo>
                    <a:pt x="674" y="640"/>
                  </a:lnTo>
                  <a:lnTo>
                    <a:pt x="674" y="573"/>
                  </a:lnTo>
                  <a:lnTo>
                    <a:pt x="607" y="506"/>
                  </a:lnTo>
                  <a:lnTo>
                    <a:pt x="506" y="405"/>
                  </a:lnTo>
                  <a:lnTo>
                    <a:pt x="472" y="371"/>
                  </a:lnTo>
                  <a:lnTo>
                    <a:pt x="405" y="371"/>
                  </a:lnTo>
                  <a:lnTo>
                    <a:pt x="472" y="304"/>
                  </a:lnTo>
                  <a:lnTo>
                    <a:pt x="573" y="203"/>
                  </a:lnTo>
                  <a:lnTo>
                    <a:pt x="607" y="203"/>
                  </a:lnTo>
                  <a:lnTo>
                    <a:pt x="640" y="169"/>
                  </a:lnTo>
                  <a:lnTo>
                    <a:pt x="708" y="102"/>
                  </a:lnTo>
                  <a:lnTo>
                    <a:pt x="708" y="68"/>
                  </a:lnTo>
                  <a:lnTo>
                    <a:pt x="674" y="34"/>
                  </a:lnTo>
                  <a:lnTo>
                    <a:pt x="607" y="1"/>
                  </a:lnTo>
                  <a:lnTo>
                    <a:pt x="506" y="1"/>
                  </a:lnTo>
                  <a:lnTo>
                    <a:pt x="405" y="135"/>
                  </a:lnTo>
                  <a:lnTo>
                    <a:pt x="304" y="236"/>
                  </a:lnTo>
                  <a:lnTo>
                    <a:pt x="203" y="405"/>
                  </a:lnTo>
                  <a:lnTo>
                    <a:pt x="169" y="270"/>
                  </a:lnTo>
                  <a:lnTo>
                    <a:pt x="135" y="135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2"/>
            <p:cNvSpPr/>
            <p:nvPr/>
          </p:nvSpPr>
          <p:spPr>
            <a:xfrm>
              <a:off x="1496150" y="5182275"/>
              <a:ext cx="21900" cy="16850"/>
            </a:xfrm>
            <a:custGeom>
              <a:avLst/>
              <a:gdLst/>
              <a:ahLst/>
              <a:cxnLst/>
              <a:rect l="l" t="t" r="r" b="b"/>
              <a:pathLst>
                <a:path w="876" h="674" extrusionOk="0">
                  <a:moveTo>
                    <a:pt x="640" y="0"/>
                  </a:moveTo>
                  <a:lnTo>
                    <a:pt x="607" y="34"/>
                  </a:lnTo>
                  <a:lnTo>
                    <a:pt x="371" y="337"/>
                  </a:lnTo>
                  <a:lnTo>
                    <a:pt x="169" y="68"/>
                  </a:lnTo>
                  <a:lnTo>
                    <a:pt x="102" y="34"/>
                  </a:lnTo>
                  <a:lnTo>
                    <a:pt x="68" y="34"/>
                  </a:lnTo>
                  <a:lnTo>
                    <a:pt x="34" y="68"/>
                  </a:lnTo>
                  <a:lnTo>
                    <a:pt x="1" y="135"/>
                  </a:lnTo>
                  <a:lnTo>
                    <a:pt x="102" y="606"/>
                  </a:lnTo>
                  <a:lnTo>
                    <a:pt x="102" y="674"/>
                  </a:lnTo>
                  <a:lnTo>
                    <a:pt x="236" y="674"/>
                  </a:lnTo>
                  <a:lnTo>
                    <a:pt x="236" y="606"/>
                  </a:lnTo>
                  <a:lnTo>
                    <a:pt x="203" y="404"/>
                  </a:lnTo>
                  <a:lnTo>
                    <a:pt x="203" y="404"/>
                  </a:lnTo>
                  <a:lnTo>
                    <a:pt x="337" y="539"/>
                  </a:lnTo>
                  <a:lnTo>
                    <a:pt x="405" y="573"/>
                  </a:lnTo>
                  <a:lnTo>
                    <a:pt x="472" y="539"/>
                  </a:lnTo>
                  <a:lnTo>
                    <a:pt x="607" y="337"/>
                  </a:lnTo>
                  <a:lnTo>
                    <a:pt x="640" y="472"/>
                  </a:lnTo>
                  <a:lnTo>
                    <a:pt x="741" y="606"/>
                  </a:lnTo>
                  <a:lnTo>
                    <a:pt x="775" y="640"/>
                  </a:lnTo>
                  <a:lnTo>
                    <a:pt x="842" y="606"/>
                  </a:lnTo>
                  <a:lnTo>
                    <a:pt x="876" y="573"/>
                  </a:lnTo>
                  <a:lnTo>
                    <a:pt x="876" y="505"/>
                  </a:lnTo>
                  <a:lnTo>
                    <a:pt x="775" y="303"/>
                  </a:lnTo>
                  <a:lnTo>
                    <a:pt x="741" y="101"/>
                  </a:lnTo>
                  <a:lnTo>
                    <a:pt x="741" y="34"/>
                  </a:lnTo>
                  <a:lnTo>
                    <a:pt x="70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2"/>
            <p:cNvSpPr/>
            <p:nvPr/>
          </p:nvSpPr>
          <p:spPr>
            <a:xfrm>
              <a:off x="1498675" y="5098950"/>
              <a:ext cx="58100" cy="59775"/>
            </a:xfrm>
            <a:custGeom>
              <a:avLst/>
              <a:gdLst/>
              <a:ahLst/>
              <a:cxnLst/>
              <a:rect l="l" t="t" r="r" b="b"/>
              <a:pathLst>
                <a:path w="2324" h="2391" extrusionOk="0">
                  <a:moveTo>
                    <a:pt x="1920" y="135"/>
                  </a:moveTo>
                  <a:lnTo>
                    <a:pt x="2021" y="1044"/>
                  </a:lnTo>
                  <a:lnTo>
                    <a:pt x="2122" y="1953"/>
                  </a:lnTo>
                  <a:lnTo>
                    <a:pt x="1684" y="2020"/>
                  </a:lnTo>
                  <a:lnTo>
                    <a:pt x="1280" y="2121"/>
                  </a:lnTo>
                  <a:lnTo>
                    <a:pt x="876" y="2188"/>
                  </a:lnTo>
                  <a:lnTo>
                    <a:pt x="506" y="2256"/>
                  </a:lnTo>
                  <a:lnTo>
                    <a:pt x="472" y="2256"/>
                  </a:lnTo>
                  <a:lnTo>
                    <a:pt x="472" y="2222"/>
                  </a:lnTo>
                  <a:lnTo>
                    <a:pt x="438" y="1784"/>
                  </a:lnTo>
                  <a:lnTo>
                    <a:pt x="371" y="1313"/>
                  </a:lnTo>
                  <a:lnTo>
                    <a:pt x="270" y="875"/>
                  </a:lnTo>
                  <a:lnTo>
                    <a:pt x="135" y="438"/>
                  </a:lnTo>
                  <a:lnTo>
                    <a:pt x="1044" y="337"/>
                  </a:lnTo>
                  <a:lnTo>
                    <a:pt x="1482" y="236"/>
                  </a:lnTo>
                  <a:lnTo>
                    <a:pt x="1920" y="135"/>
                  </a:lnTo>
                  <a:close/>
                  <a:moveTo>
                    <a:pt x="1920" y="0"/>
                  </a:moveTo>
                  <a:lnTo>
                    <a:pt x="1482" y="34"/>
                  </a:lnTo>
                  <a:lnTo>
                    <a:pt x="1011" y="101"/>
                  </a:lnTo>
                  <a:lnTo>
                    <a:pt x="68" y="269"/>
                  </a:lnTo>
                  <a:lnTo>
                    <a:pt x="34" y="269"/>
                  </a:lnTo>
                  <a:lnTo>
                    <a:pt x="1" y="337"/>
                  </a:lnTo>
                  <a:lnTo>
                    <a:pt x="1" y="370"/>
                  </a:lnTo>
                  <a:lnTo>
                    <a:pt x="68" y="404"/>
                  </a:lnTo>
                  <a:lnTo>
                    <a:pt x="102" y="875"/>
                  </a:lnTo>
                  <a:lnTo>
                    <a:pt x="135" y="1347"/>
                  </a:lnTo>
                  <a:lnTo>
                    <a:pt x="236" y="1818"/>
                  </a:lnTo>
                  <a:lnTo>
                    <a:pt x="337" y="2256"/>
                  </a:lnTo>
                  <a:lnTo>
                    <a:pt x="337" y="2289"/>
                  </a:lnTo>
                  <a:lnTo>
                    <a:pt x="371" y="2323"/>
                  </a:lnTo>
                  <a:lnTo>
                    <a:pt x="438" y="2289"/>
                  </a:lnTo>
                  <a:lnTo>
                    <a:pt x="472" y="2357"/>
                  </a:lnTo>
                  <a:lnTo>
                    <a:pt x="506" y="2390"/>
                  </a:lnTo>
                  <a:lnTo>
                    <a:pt x="910" y="2390"/>
                  </a:lnTo>
                  <a:lnTo>
                    <a:pt x="1314" y="2323"/>
                  </a:lnTo>
                  <a:lnTo>
                    <a:pt x="1751" y="2222"/>
                  </a:lnTo>
                  <a:lnTo>
                    <a:pt x="2122" y="2087"/>
                  </a:lnTo>
                  <a:lnTo>
                    <a:pt x="2122" y="2155"/>
                  </a:lnTo>
                  <a:lnTo>
                    <a:pt x="2155" y="2222"/>
                  </a:lnTo>
                  <a:lnTo>
                    <a:pt x="2290" y="2222"/>
                  </a:lnTo>
                  <a:lnTo>
                    <a:pt x="2324" y="2155"/>
                  </a:lnTo>
                  <a:lnTo>
                    <a:pt x="2324" y="1616"/>
                  </a:lnTo>
                  <a:lnTo>
                    <a:pt x="2256" y="1111"/>
                  </a:lnTo>
                  <a:lnTo>
                    <a:pt x="2189" y="572"/>
                  </a:lnTo>
                  <a:lnTo>
                    <a:pt x="2054" y="67"/>
                  </a:lnTo>
                  <a:lnTo>
                    <a:pt x="2054" y="34"/>
                  </a:lnTo>
                  <a:lnTo>
                    <a:pt x="1987" y="34"/>
                  </a:lnTo>
                  <a:lnTo>
                    <a:pt x="198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2"/>
            <p:cNvSpPr/>
            <p:nvPr/>
          </p:nvSpPr>
          <p:spPr>
            <a:xfrm>
              <a:off x="1619050" y="5212575"/>
              <a:ext cx="9275" cy="56400"/>
            </a:xfrm>
            <a:custGeom>
              <a:avLst/>
              <a:gdLst/>
              <a:ahLst/>
              <a:cxnLst/>
              <a:rect l="l" t="t" r="r" b="b"/>
              <a:pathLst>
                <a:path w="371" h="2256" extrusionOk="0">
                  <a:moveTo>
                    <a:pt x="34" y="0"/>
                  </a:moveTo>
                  <a:lnTo>
                    <a:pt x="0" y="202"/>
                  </a:lnTo>
                  <a:lnTo>
                    <a:pt x="0" y="438"/>
                  </a:lnTo>
                  <a:lnTo>
                    <a:pt x="67" y="876"/>
                  </a:lnTo>
                  <a:lnTo>
                    <a:pt x="135" y="1549"/>
                  </a:lnTo>
                  <a:lnTo>
                    <a:pt x="168" y="1886"/>
                  </a:lnTo>
                  <a:lnTo>
                    <a:pt x="236" y="2222"/>
                  </a:lnTo>
                  <a:lnTo>
                    <a:pt x="269" y="2256"/>
                  </a:lnTo>
                  <a:lnTo>
                    <a:pt x="370" y="2256"/>
                  </a:lnTo>
                  <a:lnTo>
                    <a:pt x="370" y="2189"/>
                  </a:lnTo>
                  <a:lnTo>
                    <a:pt x="370" y="1953"/>
                  </a:lnTo>
                  <a:lnTo>
                    <a:pt x="370" y="1684"/>
                  </a:lnTo>
                  <a:lnTo>
                    <a:pt x="303" y="1179"/>
                  </a:lnTo>
                  <a:lnTo>
                    <a:pt x="236" y="573"/>
                  </a:lnTo>
                  <a:lnTo>
                    <a:pt x="168" y="270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2"/>
            <p:cNvSpPr/>
            <p:nvPr/>
          </p:nvSpPr>
          <p:spPr>
            <a:xfrm>
              <a:off x="1136750" y="5042550"/>
              <a:ext cx="11800" cy="50525"/>
            </a:xfrm>
            <a:custGeom>
              <a:avLst/>
              <a:gdLst/>
              <a:ahLst/>
              <a:cxnLst/>
              <a:rect l="l" t="t" r="r" b="b"/>
              <a:pathLst>
                <a:path w="472" h="2021" extrusionOk="0">
                  <a:moveTo>
                    <a:pt x="34" y="0"/>
                  </a:moveTo>
                  <a:lnTo>
                    <a:pt x="34" y="34"/>
                  </a:lnTo>
                  <a:lnTo>
                    <a:pt x="0" y="34"/>
                  </a:lnTo>
                  <a:lnTo>
                    <a:pt x="0" y="270"/>
                  </a:lnTo>
                  <a:lnTo>
                    <a:pt x="34" y="505"/>
                  </a:lnTo>
                  <a:lnTo>
                    <a:pt x="101" y="943"/>
                  </a:lnTo>
                  <a:lnTo>
                    <a:pt x="169" y="1482"/>
                  </a:lnTo>
                  <a:lnTo>
                    <a:pt x="236" y="1717"/>
                  </a:lnTo>
                  <a:lnTo>
                    <a:pt x="337" y="1987"/>
                  </a:lnTo>
                  <a:lnTo>
                    <a:pt x="371" y="2020"/>
                  </a:lnTo>
                  <a:lnTo>
                    <a:pt x="404" y="2020"/>
                  </a:lnTo>
                  <a:lnTo>
                    <a:pt x="438" y="1987"/>
                  </a:lnTo>
                  <a:lnTo>
                    <a:pt x="472" y="1953"/>
                  </a:lnTo>
                  <a:lnTo>
                    <a:pt x="438" y="1684"/>
                  </a:lnTo>
                  <a:lnTo>
                    <a:pt x="371" y="1414"/>
                  </a:lnTo>
                  <a:lnTo>
                    <a:pt x="270" y="909"/>
                  </a:lnTo>
                  <a:lnTo>
                    <a:pt x="202" y="472"/>
                  </a:lnTo>
                  <a:lnTo>
                    <a:pt x="169" y="236"/>
                  </a:lnTo>
                  <a:lnTo>
                    <a:pt x="101" y="34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2"/>
            <p:cNvSpPr/>
            <p:nvPr/>
          </p:nvSpPr>
          <p:spPr>
            <a:xfrm>
              <a:off x="1160325" y="5061050"/>
              <a:ext cx="16850" cy="22775"/>
            </a:xfrm>
            <a:custGeom>
              <a:avLst/>
              <a:gdLst/>
              <a:ahLst/>
              <a:cxnLst/>
              <a:rect l="l" t="t" r="r" b="b"/>
              <a:pathLst>
                <a:path w="674" h="911" extrusionOk="0">
                  <a:moveTo>
                    <a:pt x="370" y="1"/>
                  </a:moveTo>
                  <a:lnTo>
                    <a:pt x="236" y="35"/>
                  </a:lnTo>
                  <a:lnTo>
                    <a:pt x="168" y="68"/>
                  </a:lnTo>
                  <a:lnTo>
                    <a:pt x="101" y="136"/>
                  </a:lnTo>
                  <a:lnTo>
                    <a:pt x="34" y="203"/>
                  </a:lnTo>
                  <a:lnTo>
                    <a:pt x="0" y="237"/>
                  </a:lnTo>
                  <a:lnTo>
                    <a:pt x="34" y="304"/>
                  </a:lnTo>
                  <a:lnTo>
                    <a:pt x="135" y="304"/>
                  </a:lnTo>
                  <a:lnTo>
                    <a:pt x="202" y="237"/>
                  </a:lnTo>
                  <a:lnTo>
                    <a:pt x="269" y="169"/>
                  </a:lnTo>
                  <a:lnTo>
                    <a:pt x="337" y="169"/>
                  </a:lnTo>
                  <a:lnTo>
                    <a:pt x="404" y="237"/>
                  </a:lnTo>
                  <a:lnTo>
                    <a:pt x="337" y="338"/>
                  </a:lnTo>
                  <a:lnTo>
                    <a:pt x="269" y="439"/>
                  </a:lnTo>
                  <a:lnTo>
                    <a:pt x="202" y="573"/>
                  </a:lnTo>
                  <a:lnTo>
                    <a:pt x="202" y="641"/>
                  </a:lnTo>
                  <a:lnTo>
                    <a:pt x="236" y="674"/>
                  </a:lnTo>
                  <a:lnTo>
                    <a:pt x="303" y="674"/>
                  </a:lnTo>
                  <a:lnTo>
                    <a:pt x="370" y="641"/>
                  </a:lnTo>
                  <a:lnTo>
                    <a:pt x="471" y="641"/>
                  </a:lnTo>
                  <a:lnTo>
                    <a:pt x="471" y="742"/>
                  </a:lnTo>
                  <a:lnTo>
                    <a:pt x="370" y="742"/>
                  </a:lnTo>
                  <a:lnTo>
                    <a:pt x="236" y="775"/>
                  </a:lnTo>
                  <a:lnTo>
                    <a:pt x="236" y="809"/>
                  </a:lnTo>
                  <a:lnTo>
                    <a:pt x="236" y="843"/>
                  </a:lnTo>
                  <a:lnTo>
                    <a:pt x="303" y="876"/>
                  </a:lnTo>
                  <a:lnTo>
                    <a:pt x="370" y="910"/>
                  </a:lnTo>
                  <a:lnTo>
                    <a:pt x="539" y="876"/>
                  </a:lnTo>
                  <a:lnTo>
                    <a:pt x="606" y="843"/>
                  </a:lnTo>
                  <a:lnTo>
                    <a:pt x="640" y="775"/>
                  </a:lnTo>
                  <a:lnTo>
                    <a:pt x="673" y="708"/>
                  </a:lnTo>
                  <a:lnTo>
                    <a:pt x="673" y="641"/>
                  </a:lnTo>
                  <a:lnTo>
                    <a:pt x="640" y="540"/>
                  </a:lnTo>
                  <a:lnTo>
                    <a:pt x="572" y="506"/>
                  </a:lnTo>
                  <a:lnTo>
                    <a:pt x="505" y="472"/>
                  </a:lnTo>
                  <a:lnTo>
                    <a:pt x="404" y="472"/>
                  </a:lnTo>
                  <a:lnTo>
                    <a:pt x="539" y="304"/>
                  </a:lnTo>
                  <a:lnTo>
                    <a:pt x="539" y="203"/>
                  </a:lnTo>
                  <a:lnTo>
                    <a:pt x="505" y="68"/>
                  </a:lnTo>
                  <a:lnTo>
                    <a:pt x="438" y="35"/>
                  </a:lnTo>
                  <a:lnTo>
                    <a:pt x="37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2"/>
            <p:cNvSpPr/>
            <p:nvPr/>
          </p:nvSpPr>
          <p:spPr>
            <a:xfrm>
              <a:off x="1103925" y="5181425"/>
              <a:ext cx="12650" cy="18550"/>
            </a:xfrm>
            <a:custGeom>
              <a:avLst/>
              <a:gdLst/>
              <a:ahLst/>
              <a:cxnLst/>
              <a:rect l="l" t="t" r="r" b="b"/>
              <a:pathLst>
                <a:path w="506" h="742" extrusionOk="0">
                  <a:moveTo>
                    <a:pt x="169" y="1"/>
                  </a:moveTo>
                  <a:lnTo>
                    <a:pt x="135" y="34"/>
                  </a:lnTo>
                  <a:lnTo>
                    <a:pt x="101" y="68"/>
                  </a:lnTo>
                  <a:lnTo>
                    <a:pt x="34" y="438"/>
                  </a:lnTo>
                  <a:lnTo>
                    <a:pt x="0" y="573"/>
                  </a:lnTo>
                  <a:lnTo>
                    <a:pt x="0" y="640"/>
                  </a:lnTo>
                  <a:lnTo>
                    <a:pt x="0" y="708"/>
                  </a:lnTo>
                  <a:lnTo>
                    <a:pt x="34" y="741"/>
                  </a:lnTo>
                  <a:lnTo>
                    <a:pt x="68" y="741"/>
                  </a:lnTo>
                  <a:lnTo>
                    <a:pt x="135" y="674"/>
                  </a:lnTo>
                  <a:lnTo>
                    <a:pt x="169" y="607"/>
                  </a:lnTo>
                  <a:lnTo>
                    <a:pt x="303" y="607"/>
                  </a:lnTo>
                  <a:lnTo>
                    <a:pt x="371" y="708"/>
                  </a:lnTo>
                  <a:lnTo>
                    <a:pt x="404" y="741"/>
                  </a:lnTo>
                  <a:lnTo>
                    <a:pt x="438" y="741"/>
                  </a:lnTo>
                  <a:lnTo>
                    <a:pt x="472" y="708"/>
                  </a:lnTo>
                  <a:lnTo>
                    <a:pt x="505" y="674"/>
                  </a:lnTo>
                  <a:lnTo>
                    <a:pt x="472" y="539"/>
                  </a:lnTo>
                  <a:lnTo>
                    <a:pt x="505" y="506"/>
                  </a:lnTo>
                  <a:lnTo>
                    <a:pt x="472" y="472"/>
                  </a:lnTo>
                  <a:lnTo>
                    <a:pt x="438" y="472"/>
                  </a:lnTo>
                  <a:lnTo>
                    <a:pt x="404" y="371"/>
                  </a:lnTo>
                  <a:lnTo>
                    <a:pt x="270" y="34"/>
                  </a:lnTo>
                  <a:lnTo>
                    <a:pt x="23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2"/>
            <p:cNvSpPr/>
            <p:nvPr/>
          </p:nvSpPr>
          <p:spPr>
            <a:xfrm>
              <a:off x="1057625" y="5223500"/>
              <a:ext cx="57250" cy="63175"/>
            </a:xfrm>
            <a:custGeom>
              <a:avLst/>
              <a:gdLst/>
              <a:ahLst/>
              <a:cxnLst/>
              <a:rect l="l" t="t" r="r" b="b"/>
              <a:pathLst>
                <a:path w="2290" h="2527" extrusionOk="0">
                  <a:moveTo>
                    <a:pt x="1953" y="203"/>
                  </a:moveTo>
                  <a:lnTo>
                    <a:pt x="1953" y="641"/>
                  </a:lnTo>
                  <a:lnTo>
                    <a:pt x="1987" y="1112"/>
                  </a:lnTo>
                  <a:lnTo>
                    <a:pt x="2054" y="1583"/>
                  </a:lnTo>
                  <a:lnTo>
                    <a:pt x="2155" y="2021"/>
                  </a:lnTo>
                  <a:lnTo>
                    <a:pt x="2155" y="2055"/>
                  </a:lnTo>
                  <a:lnTo>
                    <a:pt x="2122" y="2055"/>
                  </a:lnTo>
                  <a:lnTo>
                    <a:pt x="1751" y="2088"/>
                  </a:lnTo>
                  <a:lnTo>
                    <a:pt x="1347" y="2156"/>
                  </a:lnTo>
                  <a:lnTo>
                    <a:pt x="910" y="2189"/>
                  </a:lnTo>
                  <a:lnTo>
                    <a:pt x="506" y="2257"/>
                  </a:lnTo>
                  <a:lnTo>
                    <a:pt x="304" y="1348"/>
                  </a:lnTo>
                  <a:lnTo>
                    <a:pt x="135" y="439"/>
                  </a:lnTo>
                  <a:lnTo>
                    <a:pt x="573" y="405"/>
                  </a:lnTo>
                  <a:lnTo>
                    <a:pt x="1044" y="371"/>
                  </a:lnTo>
                  <a:lnTo>
                    <a:pt x="1953" y="203"/>
                  </a:lnTo>
                  <a:close/>
                  <a:moveTo>
                    <a:pt x="1953" y="1"/>
                  </a:moveTo>
                  <a:lnTo>
                    <a:pt x="1011" y="169"/>
                  </a:lnTo>
                  <a:lnTo>
                    <a:pt x="539" y="203"/>
                  </a:lnTo>
                  <a:lnTo>
                    <a:pt x="102" y="304"/>
                  </a:lnTo>
                  <a:lnTo>
                    <a:pt x="68" y="338"/>
                  </a:lnTo>
                  <a:lnTo>
                    <a:pt x="34" y="371"/>
                  </a:lnTo>
                  <a:lnTo>
                    <a:pt x="1" y="371"/>
                  </a:lnTo>
                  <a:lnTo>
                    <a:pt x="1" y="439"/>
                  </a:lnTo>
                  <a:lnTo>
                    <a:pt x="34" y="944"/>
                  </a:lnTo>
                  <a:lnTo>
                    <a:pt x="102" y="1449"/>
                  </a:lnTo>
                  <a:lnTo>
                    <a:pt x="203" y="1987"/>
                  </a:lnTo>
                  <a:lnTo>
                    <a:pt x="371" y="2492"/>
                  </a:lnTo>
                  <a:lnTo>
                    <a:pt x="405" y="2526"/>
                  </a:lnTo>
                  <a:lnTo>
                    <a:pt x="472" y="2526"/>
                  </a:lnTo>
                  <a:lnTo>
                    <a:pt x="539" y="2492"/>
                  </a:lnTo>
                  <a:lnTo>
                    <a:pt x="539" y="2425"/>
                  </a:lnTo>
                  <a:lnTo>
                    <a:pt x="539" y="2358"/>
                  </a:lnTo>
                  <a:lnTo>
                    <a:pt x="943" y="2391"/>
                  </a:lnTo>
                  <a:lnTo>
                    <a:pt x="1347" y="2358"/>
                  </a:lnTo>
                  <a:lnTo>
                    <a:pt x="1785" y="2290"/>
                  </a:lnTo>
                  <a:lnTo>
                    <a:pt x="2155" y="2189"/>
                  </a:lnTo>
                  <a:lnTo>
                    <a:pt x="2189" y="2122"/>
                  </a:lnTo>
                  <a:lnTo>
                    <a:pt x="2189" y="2088"/>
                  </a:lnTo>
                  <a:lnTo>
                    <a:pt x="2256" y="2088"/>
                  </a:lnTo>
                  <a:lnTo>
                    <a:pt x="2290" y="2055"/>
                  </a:lnTo>
                  <a:lnTo>
                    <a:pt x="2290" y="1987"/>
                  </a:lnTo>
                  <a:lnTo>
                    <a:pt x="2256" y="1550"/>
                  </a:lnTo>
                  <a:lnTo>
                    <a:pt x="2189" y="1078"/>
                  </a:lnTo>
                  <a:lnTo>
                    <a:pt x="2122" y="607"/>
                  </a:lnTo>
                  <a:lnTo>
                    <a:pt x="2021" y="169"/>
                  </a:lnTo>
                  <a:lnTo>
                    <a:pt x="2054" y="102"/>
                  </a:lnTo>
                  <a:lnTo>
                    <a:pt x="2021" y="68"/>
                  </a:lnTo>
                  <a:lnTo>
                    <a:pt x="1987" y="35"/>
                  </a:lnTo>
                  <a:lnTo>
                    <a:pt x="195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2"/>
            <p:cNvSpPr/>
            <p:nvPr/>
          </p:nvSpPr>
          <p:spPr>
            <a:xfrm>
              <a:off x="1204075" y="5109050"/>
              <a:ext cx="11825" cy="5075"/>
            </a:xfrm>
            <a:custGeom>
              <a:avLst/>
              <a:gdLst/>
              <a:ahLst/>
              <a:cxnLst/>
              <a:rect l="l" t="t" r="r" b="b"/>
              <a:pathLst>
                <a:path w="473" h="203" extrusionOk="0">
                  <a:moveTo>
                    <a:pt x="405" y="0"/>
                  </a:moveTo>
                  <a:lnTo>
                    <a:pt x="337" y="34"/>
                  </a:lnTo>
                  <a:lnTo>
                    <a:pt x="270" y="34"/>
                  </a:lnTo>
                  <a:lnTo>
                    <a:pt x="102" y="67"/>
                  </a:lnTo>
                  <a:lnTo>
                    <a:pt x="68" y="67"/>
                  </a:lnTo>
                  <a:lnTo>
                    <a:pt x="1" y="101"/>
                  </a:lnTo>
                  <a:lnTo>
                    <a:pt x="1" y="135"/>
                  </a:lnTo>
                  <a:lnTo>
                    <a:pt x="1" y="168"/>
                  </a:lnTo>
                  <a:lnTo>
                    <a:pt x="68" y="168"/>
                  </a:lnTo>
                  <a:lnTo>
                    <a:pt x="169" y="202"/>
                  </a:lnTo>
                  <a:lnTo>
                    <a:pt x="304" y="168"/>
                  </a:lnTo>
                  <a:lnTo>
                    <a:pt x="371" y="168"/>
                  </a:lnTo>
                  <a:lnTo>
                    <a:pt x="438" y="135"/>
                  </a:lnTo>
                  <a:lnTo>
                    <a:pt x="472" y="101"/>
                  </a:lnTo>
                  <a:lnTo>
                    <a:pt x="472" y="67"/>
                  </a:lnTo>
                  <a:lnTo>
                    <a:pt x="40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2"/>
            <p:cNvSpPr/>
            <p:nvPr/>
          </p:nvSpPr>
          <p:spPr>
            <a:xfrm>
              <a:off x="1178825" y="5088000"/>
              <a:ext cx="58100" cy="57250"/>
            </a:xfrm>
            <a:custGeom>
              <a:avLst/>
              <a:gdLst/>
              <a:ahLst/>
              <a:cxnLst/>
              <a:rect l="l" t="t" r="r" b="b"/>
              <a:pathLst>
                <a:path w="2324" h="2290" extrusionOk="0">
                  <a:moveTo>
                    <a:pt x="1953" y="0"/>
                  </a:moveTo>
                  <a:lnTo>
                    <a:pt x="1953" y="34"/>
                  </a:lnTo>
                  <a:lnTo>
                    <a:pt x="1953" y="101"/>
                  </a:lnTo>
                  <a:lnTo>
                    <a:pt x="1448" y="101"/>
                  </a:lnTo>
                  <a:lnTo>
                    <a:pt x="943" y="169"/>
                  </a:lnTo>
                  <a:lnTo>
                    <a:pt x="472" y="169"/>
                  </a:lnTo>
                  <a:lnTo>
                    <a:pt x="270" y="236"/>
                  </a:lnTo>
                  <a:lnTo>
                    <a:pt x="169" y="270"/>
                  </a:lnTo>
                  <a:lnTo>
                    <a:pt x="102" y="337"/>
                  </a:lnTo>
                  <a:lnTo>
                    <a:pt x="270" y="404"/>
                  </a:lnTo>
                  <a:lnTo>
                    <a:pt x="438" y="404"/>
                  </a:lnTo>
                  <a:lnTo>
                    <a:pt x="809" y="371"/>
                  </a:lnTo>
                  <a:lnTo>
                    <a:pt x="1381" y="303"/>
                  </a:lnTo>
                  <a:lnTo>
                    <a:pt x="1953" y="270"/>
                  </a:lnTo>
                  <a:lnTo>
                    <a:pt x="1953" y="606"/>
                  </a:lnTo>
                  <a:lnTo>
                    <a:pt x="2021" y="909"/>
                  </a:lnTo>
                  <a:lnTo>
                    <a:pt x="2088" y="1347"/>
                  </a:lnTo>
                  <a:lnTo>
                    <a:pt x="2122" y="1583"/>
                  </a:lnTo>
                  <a:lnTo>
                    <a:pt x="2155" y="1785"/>
                  </a:lnTo>
                  <a:lnTo>
                    <a:pt x="1246" y="1919"/>
                  </a:lnTo>
                  <a:lnTo>
                    <a:pt x="809" y="1987"/>
                  </a:lnTo>
                  <a:lnTo>
                    <a:pt x="405" y="2121"/>
                  </a:lnTo>
                  <a:lnTo>
                    <a:pt x="304" y="1684"/>
                  </a:lnTo>
                  <a:lnTo>
                    <a:pt x="236" y="1246"/>
                  </a:lnTo>
                  <a:lnTo>
                    <a:pt x="203" y="775"/>
                  </a:lnTo>
                  <a:lnTo>
                    <a:pt x="169" y="573"/>
                  </a:lnTo>
                  <a:lnTo>
                    <a:pt x="68" y="371"/>
                  </a:lnTo>
                  <a:lnTo>
                    <a:pt x="1" y="505"/>
                  </a:lnTo>
                  <a:lnTo>
                    <a:pt x="1" y="640"/>
                  </a:lnTo>
                  <a:lnTo>
                    <a:pt x="1" y="943"/>
                  </a:lnTo>
                  <a:lnTo>
                    <a:pt x="102" y="1583"/>
                  </a:lnTo>
                  <a:lnTo>
                    <a:pt x="102" y="1751"/>
                  </a:lnTo>
                  <a:lnTo>
                    <a:pt x="135" y="1987"/>
                  </a:lnTo>
                  <a:lnTo>
                    <a:pt x="169" y="2088"/>
                  </a:lnTo>
                  <a:lnTo>
                    <a:pt x="203" y="2189"/>
                  </a:lnTo>
                  <a:lnTo>
                    <a:pt x="270" y="2256"/>
                  </a:lnTo>
                  <a:lnTo>
                    <a:pt x="371" y="2290"/>
                  </a:lnTo>
                  <a:lnTo>
                    <a:pt x="405" y="2256"/>
                  </a:lnTo>
                  <a:lnTo>
                    <a:pt x="405" y="2222"/>
                  </a:lnTo>
                  <a:lnTo>
                    <a:pt x="842" y="2222"/>
                  </a:lnTo>
                  <a:lnTo>
                    <a:pt x="1314" y="2155"/>
                  </a:lnTo>
                  <a:lnTo>
                    <a:pt x="2189" y="1987"/>
                  </a:lnTo>
                  <a:lnTo>
                    <a:pt x="2223" y="1953"/>
                  </a:lnTo>
                  <a:lnTo>
                    <a:pt x="2290" y="1987"/>
                  </a:lnTo>
                  <a:lnTo>
                    <a:pt x="2324" y="1953"/>
                  </a:lnTo>
                  <a:lnTo>
                    <a:pt x="2324" y="1717"/>
                  </a:lnTo>
                  <a:lnTo>
                    <a:pt x="2290" y="1482"/>
                  </a:lnTo>
                  <a:lnTo>
                    <a:pt x="2223" y="1044"/>
                  </a:lnTo>
                  <a:lnTo>
                    <a:pt x="2155" y="539"/>
                  </a:lnTo>
                  <a:lnTo>
                    <a:pt x="2088" y="270"/>
                  </a:lnTo>
                  <a:lnTo>
                    <a:pt x="202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2"/>
            <p:cNvSpPr/>
            <p:nvPr/>
          </p:nvSpPr>
          <p:spPr>
            <a:xfrm>
              <a:off x="1202400" y="5112400"/>
              <a:ext cx="13500" cy="16025"/>
            </a:xfrm>
            <a:custGeom>
              <a:avLst/>
              <a:gdLst/>
              <a:ahLst/>
              <a:cxnLst/>
              <a:rect l="l" t="t" r="r" b="b"/>
              <a:pathLst>
                <a:path w="540" h="641" extrusionOk="0">
                  <a:moveTo>
                    <a:pt x="0" y="1"/>
                  </a:moveTo>
                  <a:lnTo>
                    <a:pt x="0" y="270"/>
                  </a:lnTo>
                  <a:lnTo>
                    <a:pt x="34" y="506"/>
                  </a:lnTo>
                  <a:lnTo>
                    <a:pt x="34" y="539"/>
                  </a:lnTo>
                  <a:lnTo>
                    <a:pt x="68" y="539"/>
                  </a:lnTo>
                  <a:lnTo>
                    <a:pt x="34" y="573"/>
                  </a:lnTo>
                  <a:lnTo>
                    <a:pt x="34" y="607"/>
                  </a:lnTo>
                  <a:lnTo>
                    <a:pt x="169" y="640"/>
                  </a:lnTo>
                  <a:lnTo>
                    <a:pt x="303" y="607"/>
                  </a:lnTo>
                  <a:lnTo>
                    <a:pt x="438" y="573"/>
                  </a:lnTo>
                  <a:lnTo>
                    <a:pt x="505" y="539"/>
                  </a:lnTo>
                  <a:lnTo>
                    <a:pt x="539" y="506"/>
                  </a:lnTo>
                  <a:lnTo>
                    <a:pt x="539" y="472"/>
                  </a:lnTo>
                  <a:lnTo>
                    <a:pt x="539" y="438"/>
                  </a:lnTo>
                  <a:lnTo>
                    <a:pt x="404" y="438"/>
                  </a:lnTo>
                  <a:lnTo>
                    <a:pt x="303" y="472"/>
                  </a:lnTo>
                  <a:lnTo>
                    <a:pt x="135" y="539"/>
                  </a:lnTo>
                  <a:lnTo>
                    <a:pt x="169" y="506"/>
                  </a:lnTo>
                  <a:lnTo>
                    <a:pt x="135" y="304"/>
                  </a:lnTo>
                  <a:lnTo>
                    <a:pt x="337" y="304"/>
                  </a:lnTo>
                  <a:lnTo>
                    <a:pt x="371" y="270"/>
                  </a:lnTo>
                  <a:lnTo>
                    <a:pt x="404" y="236"/>
                  </a:lnTo>
                  <a:lnTo>
                    <a:pt x="404" y="169"/>
                  </a:lnTo>
                  <a:lnTo>
                    <a:pt x="371" y="135"/>
                  </a:lnTo>
                  <a:lnTo>
                    <a:pt x="303" y="135"/>
                  </a:lnTo>
                  <a:lnTo>
                    <a:pt x="202" y="169"/>
                  </a:lnTo>
                  <a:lnTo>
                    <a:pt x="169" y="169"/>
                  </a:lnTo>
                  <a:lnTo>
                    <a:pt x="101" y="203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2"/>
            <p:cNvSpPr/>
            <p:nvPr/>
          </p:nvSpPr>
          <p:spPr>
            <a:xfrm>
              <a:off x="1109800" y="5277375"/>
              <a:ext cx="58950" cy="64000"/>
            </a:xfrm>
            <a:custGeom>
              <a:avLst/>
              <a:gdLst/>
              <a:ahLst/>
              <a:cxnLst/>
              <a:rect l="l" t="t" r="r" b="b"/>
              <a:pathLst>
                <a:path w="2358" h="2560" extrusionOk="0">
                  <a:moveTo>
                    <a:pt x="1886" y="203"/>
                  </a:moveTo>
                  <a:lnTo>
                    <a:pt x="1954" y="573"/>
                  </a:lnTo>
                  <a:lnTo>
                    <a:pt x="2021" y="943"/>
                  </a:lnTo>
                  <a:lnTo>
                    <a:pt x="2088" y="1549"/>
                  </a:lnTo>
                  <a:lnTo>
                    <a:pt x="2189" y="2155"/>
                  </a:lnTo>
                  <a:lnTo>
                    <a:pt x="1987" y="2155"/>
                  </a:lnTo>
                  <a:lnTo>
                    <a:pt x="1819" y="2189"/>
                  </a:lnTo>
                  <a:lnTo>
                    <a:pt x="1449" y="2223"/>
                  </a:lnTo>
                  <a:lnTo>
                    <a:pt x="977" y="2290"/>
                  </a:lnTo>
                  <a:lnTo>
                    <a:pt x="742" y="2357"/>
                  </a:lnTo>
                  <a:lnTo>
                    <a:pt x="540" y="2425"/>
                  </a:lnTo>
                  <a:lnTo>
                    <a:pt x="405" y="1785"/>
                  </a:lnTo>
                  <a:lnTo>
                    <a:pt x="270" y="1179"/>
                  </a:lnTo>
                  <a:lnTo>
                    <a:pt x="203" y="809"/>
                  </a:lnTo>
                  <a:lnTo>
                    <a:pt x="102" y="438"/>
                  </a:lnTo>
                  <a:lnTo>
                    <a:pt x="1011" y="337"/>
                  </a:lnTo>
                  <a:lnTo>
                    <a:pt x="1886" y="203"/>
                  </a:lnTo>
                  <a:close/>
                  <a:moveTo>
                    <a:pt x="1886" y="1"/>
                  </a:moveTo>
                  <a:lnTo>
                    <a:pt x="977" y="135"/>
                  </a:lnTo>
                  <a:lnTo>
                    <a:pt x="68" y="270"/>
                  </a:lnTo>
                  <a:lnTo>
                    <a:pt x="1" y="304"/>
                  </a:lnTo>
                  <a:lnTo>
                    <a:pt x="1" y="371"/>
                  </a:lnTo>
                  <a:lnTo>
                    <a:pt x="1" y="573"/>
                  </a:lnTo>
                  <a:lnTo>
                    <a:pt x="1" y="775"/>
                  </a:lnTo>
                  <a:lnTo>
                    <a:pt x="68" y="1213"/>
                  </a:lnTo>
                  <a:lnTo>
                    <a:pt x="203" y="1886"/>
                  </a:lnTo>
                  <a:lnTo>
                    <a:pt x="304" y="2223"/>
                  </a:lnTo>
                  <a:lnTo>
                    <a:pt x="405" y="2526"/>
                  </a:lnTo>
                  <a:lnTo>
                    <a:pt x="439" y="2559"/>
                  </a:lnTo>
                  <a:lnTo>
                    <a:pt x="506" y="2526"/>
                  </a:lnTo>
                  <a:lnTo>
                    <a:pt x="506" y="2559"/>
                  </a:lnTo>
                  <a:lnTo>
                    <a:pt x="742" y="2559"/>
                  </a:lnTo>
                  <a:lnTo>
                    <a:pt x="944" y="2526"/>
                  </a:lnTo>
                  <a:lnTo>
                    <a:pt x="1348" y="2458"/>
                  </a:lnTo>
                  <a:lnTo>
                    <a:pt x="1785" y="2391"/>
                  </a:lnTo>
                  <a:lnTo>
                    <a:pt x="2021" y="2357"/>
                  </a:lnTo>
                  <a:lnTo>
                    <a:pt x="2223" y="2324"/>
                  </a:lnTo>
                  <a:lnTo>
                    <a:pt x="2290" y="2324"/>
                  </a:lnTo>
                  <a:lnTo>
                    <a:pt x="2324" y="2290"/>
                  </a:lnTo>
                  <a:lnTo>
                    <a:pt x="2358" y="2256"/>
                  </a:lnTo>
                  <a:lnTo>
                    <a:pt x="2358" y="1987"/>
                  </a:lnTo>
                  <a:lnTo>
                    <a:pt x="2324" y="1650"/>
                  </a:lnTo>
                  <a:lnTo>
                    <a:pt x="2223" y="1044"/>
                  </a:lnTo>
                  <a:lnTo>
                    <a:pt x="2122" y="539"/>
                  </a:lnTo>
                  <a:lnTo>
                    <a:pt x="2088" y="304"/>
                  </a:lnTo>
                  <a:lnTo>
                    <a:pt x="1987" y="34"/>
                  </a:lnTo>
                  <a:lnTo>
                    <a:pt x="1954" y="34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2"/>
            <p:cNvSpPr/>
            <p:nvPr/>
          </p:nvSpPr>
          <p:spPr>
            <a:xfrm>
              <a:off x="1660275" y="5133450"/>
              <a:ext cx="57275" cy="63150"/>
            </a:xfrm>
            <a:custGeom>
              <a:avLst/>
              <a:gdLst/>
              <a:ahLst/>
              <a:cxnLst/>
              <a:rect l="l" t="t" r="r" b="b"/>
              <a:pathLst>
                <a:path w="2291" h="2526" extrusionOk="0">
                  <a:moveTo>
                    <a:pt x="1954" y="202"/>
                  </a:moveTo>
                  <a:lnTo>
                    <a:pt x="1954" y="640"/>
                  </a:lnTo>
                  <a:lnTo>
                    <a:pt x="1987" y="1111"/>
                  </a:lnTo>
                  <a:lnTo>
                    <a:pt x="2055" y="1583"/>
                  </a:lnTo>
                  <a:lnTo>
                    <a:pt x="2156" y="2021"/>
                  </a:lnTo>
                  <a:lnTo>
                    <a:pt x="2156" y="2054"/>
                  </a:lnTo>
                  <a:lnTo>
                    <a:pt x="1752" y="2088"/>
                  </a:lnTo>
                  <a:lnTo>
                    <a:pt x="1348" y="2155"/>
                  </a:lnTo>
                  <a:lnTo>
                    <a:pt x="910" y="2189"/>
                  </a:lnTo>
                  <a:lnTo>
                    <a:pt x="506" y="2223"/>
                  </a:lnTo>
                  <a:lnTo>
                    <a:pt x="304" y="1347"/>
                  </a:lnTo>
                  <a:lnTo>
                    <a:pt x="136" y="404"/>
                  </a:lnTo>
                  <a:lnTo>
                    <a:pt x="607" y="404"/>
                  </a:lnTo>
                  <a:lnTo>
                    <a:pt x="1045" y="371"/>
                  </a:lnTo>
                  <a:lnTo>
                    <a:pt x="1954" y="202"/>
                  </a:lnTo>
                  <a:close/>
                  <a:moveTo>
                    <a:pt x="1954" y="0"/>
                  </a:moveTo>
                  <a:lnTo>
                    <a:pt x="1011" y="135"/>
                  </a:lnTo>
                  <a:lnTo>
                    <a:pt x="573" y="202"/>
                  </a:lnTo>
                  <a:lnTo>
                    <a:pt x="102" y="303"/>
                  </a:lnTo>
                  <a:lnTo>
                    <a:pt x="68" y="303"/>
                  </a:lnTo>
                  <a:lnTo>
                    <a:pt x="35" y="371"/>
                  </a:lnTo>
                  <a:lnTo>
                    <a:pt x="1" y="371"/>
                  </a:lnTo>
                  <a:lnTo>
                    <a:pt x="1" y="404"/>
                  </a:lnTo>
                  <a:lnTo>
                    <a:pt x="35" y="943"/>
                  </a:lnTo>
                  <a:lnTo>
                    <a:pt x="102" y="1448"/>
                  </a:lnTo>
                  <a:lnTo>
                    <a:pt x="237" y="1987"/>
                  </a:lnTo>
                  <a:lnTo>
                    <a:pt x="371" y="2458"/>
                  </a:lnTo>
                  <a:lnTo>
                    <a:pt x="405" y="2526"/>
                  </a:lnTo>
                  <a:lnTo>
                    <a:pt x="472" y="2526"/>
                  </a:lnTo>
                  <a:lnTo>
                    <a:pt x="540" y="2492"/>
                  </a:lnTo>
                  <a:lnTo>
                    <a:pt x="540" y="2425"/>
                  </a:lnTo>
                  <a:lnTo>
                    <a:pt x="540" y="2357"/>
                  </a:lnTo>
                  <a:lnTo>
                    <a:pt x="944" y="2391"/>
                  </a:lnTo>
                  <a:lnTo>
                    <a:pt x="1381" y="2357"/>
                  </a:lnTo>
                  <a:lnTo>
                    <a:pt x="1785" y="2290"/>
                  </a:lnTo>
                  <a:lnTo>
                    <a:pt x="2156" y="2189"/>
                  </a:lnTo>
                  <a:lnTo>
                    <a:pt x="2189" y="2122"/>
                  </a:lnTo>
                  <a:lnTo>
                    <a:pt x="2189" y="2088"/>
                  </a:lnTo>
                  <a:lnTo>
                    <a:pt x="2257" y="2054"/>
                  </a:lnTo>
                  <a:lnTo>
                    <a:pt x="2290" y="2054"/>
                  </a:lnTo>
                  <a:lnTo>
                    <a:pt x="2290" y="1987"/>
                  </a:lnTo>
                  <a:lnTo>
                    <a:pt x="2257" y="1549"/>
                  </a:lnTo>
                  <a:lnTo>
                    <a:pt x="2189" y="1078"/>
                  </a:lnTo>
                  <a:lnTo>
                    <a:pt x="2122" y="606"/>
                  </a:lnTo>
                  <a:lnTo>
                    <a:pt x="2021" y="169"/>
                  </a:lnTo>
                  <a:lnTo>
                    <a:pt x="2055" y="101"/>
                  </a:lnTo>
                  <a:lnTo>
                    <a:pt x="2055" y="68"/>
                  </a:lnTo>
                  <a:lnTo>
                    <a:pt x="2021" y="34"/>
                  </a:lnTo>
                  <a:lnTo>
                    <a:pt x="195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2"/>
            <p:cNvSpPr/>
            <p:nvPr/>
          </p:nvSpPr>
          <p:spPr>
            <a:xfrm>
              <a:off x="1620725" y="5199100"/>
              <a:ext cx="60625" cy="69875"/>
            </a:xfrm>
            <a:custGeom>
              <a:avLst/>
              <a:gdLst/>
              <a:ahLst/>
              <a:cxnLst/>
              <a:rect l="l" t="t" r="r" b="b"/>
              <a:pathLst>
                <a:path w="2425" h="2795" extrusionOk="0">
                  <a:moveTo>
                    <a:pt x="2021" y="1"/>
                  </a:moveTo>
                  <a:lnTo>
                    <a:pt x="2021" y="68"/>
                  </a:lnTo>
                  <a:lnTo>
                    <a:pt x="1751" y="102"/>
                  </a:lnTo>
                  <a:lnTo>
                    <a:pt x="1516" y="135"/>
                  </a:lnTo>
                  <a:lnTo>
                    <a:pt x="1010" y="270"/>
                  </a:lnTo>
                  <a:lnTo>
                    <a:pt x="775" y="304"/>
                  </a:lnTo>
                  <a:lnTo>
                    <a:pt x="236" y="304"/>
                  </a:lnTo>
                  <a:lnTo>
                    <a:pt x="135" y="337"/>
                  </a:lnTo>
                  <a:lnTo>
                    <a:pt x="34" y="405"/>
                  </a:lnTo>
                  <a:lnTo>
                    <a:pt x="0" y="472"/>
                  </a:lnTo>
                  <a:lnTo>
                    <a:pt x="34" y="506"/>
                  </a:lnTo>
                  <a:lnTo>
                    <a:pt x="909" y="506"/>
                  </a:lnTo>
                  <a:lnTo>
                    <a:pt x="1179" y="472"/>
                  </a:lnTo>
                  <a:lnTo>
                    <a:pt x="1448" y="371"/>
                  </a:lnTo>
                  <a:lnTo>
                    <a:pt x="1718" y="304"/>
                  </a:lnTo>
                  <a:lnTo>
                    <a:pt x="2021" y="270"/>
                  </a:lnTo>
                  <a:lnTo>
                    <a:pt x="2054" y="708"/>
                  </a:lnTo>
                  <a:lnTo>
                    <a:pt x="2122" y="1112"/>
                  </a:lnTo>
                  <a:lnTo>
                    <a:pt x="2189" y="1684"/>
                  </a:lnTo>
                  <a:lnTo>
                    <a:pt x="2223" y="1987"/>
                  </a:lnTo>
                  <a:lnTo>
                    <a:pt x="2290" y="2256"/>
                  </a:lnTo>
                  <a:lnTo>
                    <a:pt x="2256" y="2223"/>
                  </a:lnTo>
                  <a:lnTo>
                    <a:pt x="1718" y="2357"/>
                  </a:lnTo>
                  <a:lnTo>
                    <a:pt x="1179" y="2492"/>
                  </a:lnTo>
                  <a:lnTo>
                    <a:pt x="741" y="2593"/>
                  </a:lnTo>
                  <a:lnTo>
                    <a:pt x="539" y="2660"/>
                  </a:lnTo>
                  <a:lnTo>
                    <a:pt x="337" y="2761"/>
                  </a:lnTo>
                  <a:lnTo>
                    <a:pt x="573" y="2795"/>
                  </a:lnTo>
                  <a:lnTo>
                    <a:pt x="775" y="2761"/>
                  </a:lnTo>
                  <a:lnTo>
                    <a:pt x="1212" y="2627"/>
                  </a:lnTo>
                  <a:lnTo>
                    <a:pt x="1718" y="2526"/>
                  </a:lnTo>
                  <a:lnTo>
                    <a:pt x="2256" y="2391"/>
                  </a:lnTo>
                  <a:lnTo>
                    <a:pt x="2324" y="2391"/>
                  </a:lnTo>
                  <a:lnTo>
                    <a:pt x="2324" y="2357"/>
                  </a:lnTo>
                  <a:lnTo>
                    <a:pt x="2391" y="2391"/>
                  </a:lnTo>
                  <a:lnTo>
                    <a:pt x="2425" y="2357"/>
                  </a:lnTo>
                  <a:lnTo>
                    <a:pt x="2425" y="2088"/>
                  </a:lnTo>
                  <a:lnTo>
                    <a:pt x="2391" y="1819"/>
                  </a:lnTo>
                  <a:lnTo>
                    <a:pt x="2324" y="1280"/>
                  </a:lnTo>
                  <a:lnTo>
                    <a:pt x="2256" y="674"/>
                  </a:lnTo>
                  <a:lnTo>
                    <a:pt x="2189" y="371"/>
                  </a:lnTo>
                  <a:lnTo>
                    <a:pt x="2122" y="68"/>
                  </a:lnTo>
                  <a:lnTo>
                    <a:pt x="2122" y="34"/>
                  </a:lnTo>
                  <a:lnTo>
                    <a:pt x="205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2"/>
            <p:cNvSpPr/>
            <p:nvPr/>
          </p:nvSpPr>
          <p:spPr>
            <a:xfrm>
              <a:off x="1201550" y="5226875"/>
              <a:ext cx="16025" cy="17700"/>
            </a:xfrm>
            <a:custGeom>
              <a:avLst/>
              <a:gdLst/>
              <a:ahLst/>
              <a:cxnLst/>
              <a:rect l="l" t="t" r="r" b="b"/>
              <a:pathLst>
                <a:path w="641" h="708" extrusionOk="0">
                  <a:moveTo>
                    <a:pt x="506" y="1"/>
                  </a:moveTo>
                  <a:lnTo>
                    <a:pt x="371" y="135"/>
                  </a:lnTo>
                  <a:lnTo>
                    <a:pt x="270" y="236"/>
                  </a:lnTo>
                  <a:lnTo>
                    <a:pt x="102" y="169"/>
                  </a:lnTo>
                  <a:lnTo>
                    <a:pt x="34" y="169"/>
                  </a:lnTo>
                  <a:lnTo>
                    <a:pt x="34" y="203"/>
                  </a:lnTo>
                  <a:lnTo>
                    <a:pt x="1" y="236"/>
                  </a:lnTo>
                  <a:lnTo>
                    <a:pt x="34" y="270"/>
                  </a:lnTo>
                  <a:lnTo>
                    <a:pt x="169" y="371"/>
                  </a:lnTo>
                  <a:lnTo>
                    <a:pt x="102" y="472"/>
                  </a:lnTo>
                  <a:lnTo>
                    <a:pt x="34" y="573"/>
                  </a:lnTo>
                  <a:lnTo>
                    <a:pt x="1" y="674"/>
                  </a:lnTo>
                  <a:lnTo>
                    <a:pt x="34" y="708"/>
                  </a:lnTo>
                  <a:lnTo>
                    <a:pt x="102" y="708"/>
                  </a:lnTo>
                  <a:lnTo>
                    <a:pt x="169" y="674"/>
                  </a:lnTo>
                  <a:lnTo>
                    <a:pt x="236" y="607"/>
                  </a:lnTo>
                  <a:lnTo>
                    <a:pt x="337" y="438"/>
                  </a:lnTo>
                  <a:lnTo>
                    <a:pt x="539" y="506"/>
                  </a:lnTo>
                  <a:lnTo>
                    <a:pt x="607" y="472"/>
                  </a:lnTo>
                  <a:lnTo>
                    <a:pt x="640" y="438"/>
                  </a:lnTo>
                  <a:lnTo>
                    <a:pt x="607" y="371"/>
                  </a:lnTo>
                  <a:lnTo>
                    <a:pt x="573" y="337"/>
                  </a:lnTo>
                  <a:lnTo>
                    <a:pt x="438" y="304"/>
                  </a:lnTo>
                  <a:lnTo>
                    <a:pt x="472" y="236"/>
                  </a:lnTo>
                  <a:lnTo>
                    <a:pt x="539" y="34"/>
                  </a:lnTo>
                  <a:lnTo>
                    <a:pt x="53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2"/>
            <p:cNvSpPr/>
            <p:nvPr/>
          </p:nvSpPr>
          <p:spPr>
            <a:xfrm>
              <a:off x="1546650" y="5208350"/>
              <a:ext cx="73250" cy="67375"/>
            </a:xfrm>
            <a:custGeom>
              <a:avLst/>
              <a:gdLst/>
              <a:ahLst/>
              <a:cxnLst/>
              <a:rect l="l" t="t" r="r" b="b"/>
              <a:pathLst>
                <a:path w="2930" h="2695" extrusionOk="0">
                  <a:moveTo>
                    <a:pt x="2526" y="1"/>
                  </a:moveTo>
                  <a:lnTo>
                    <a:pt x="2492" y="35"/>
                  </a:lnTo>
                  <a:lnTo>
                    <a:pt x="2492" y="304"/>
                  </a:lnTo>
                  <a:lnTo>
                    <a:pt x="2526" y="573"/>
                  </a:lnTo>
                  <a:lnTo>
                    <a:pt x="2627" y="1078"/>
                  </a:lnTo>
                  <a:lnTo>
                    <a:pt x="2694" y="1684"/>
                  </a:lnTo>
                  <a:lnTo>
                    <a:pt x="2795" y="2257"/>
                  </a:lnTo>
                  <a:lnTo>
                    <a:pt x="2189" y="2324"/>
                  </a:lnTo>
                  <a:lnTo>
                    <a:pt x="1617" y="2391"/>
                  </a:lnTo>
                  <a:lnTo>
                    <a:pt x="1044" y="2492"/>
                  </a:lnTo>
                  <a:lnTo>
                    <a:pt x="775" y="2560"/>
                  </a:lnTo>
                  <a:lnTo>
                    <a:pt x="607" y="2560"/>
                  </a:lnTo>
                  <a:lnTo>
                    <a:pt x="438" y="2593"/>
                  </a:lnTo>
                  <a:lnTo>
                    <a:pt x="438" y="2290"/>
                  </a:lnTo>
                  <a:lnTo>
                    <a:pt x="405" y="1987"/>
                  </a:lnTo>
                  <a:lnTo>
                    <a:pt x="304" y="1415"/>
                  </a:lnTo>
                  <a:lnTo>
                    <a:pt x="236" y="876"/>
                  </a:lnTo>
                  <a:lnTo>
                    <a:pt x="169" y="641"/>
                  </a:lnTo>
                  <a:lnTo>
                    <a:pt x="34" y="405"/>
                  </a:lnTo>
                  <a:lnTo>
                    <a:pt x="1" y="641"/>
                  </a:lnTo>
                  <a:lnTo>
                    <a:pt x="1" y="910"/>
                  </a:lnTo>
                  <a:lnTo>
                    <a:pt x="102" y="1449"/>
                  </a:lnTo>
                  <a:lnTo>
                    <a:pt x="203" y="2055"/>
                  </a:lnTo>
                  <a:lnTo>
                    <a:pt x="270" y="2358"/>
                  </a:lnTo>
                  <a:lnTo>
                    <a:pt x="371" y="2661"/>
                  </a:lnTo>
                  <a:lnTo>
                    <a:pt x="405" y="2694"/>
                  </a:lnTo>
                  <a:lnTo>
                    <a:pt x="438" y="2694"/>
                  </a:lnTo>
                  <a:lnTo>
                    <a:pt x="573" y="2627"/>
                  </a:lnTo>
                  <a:lnTo>
                    <a:pt x="640" y="2661"/>
                  </a:lnTo>
                  <a:lnTo>
                    <a:pt x="708" y="2694"/>
                  </a:lnTo>
                  <a:lnTo>
                    <a:pt x="910" y="2694"/>
                  </a:lnTo>
                  <a:lnTo>
                    <a:pt x="1314" y="2593"/>
                  </a:lnTo>
                  <a:lnTo>
                    <a:pt x="2088" y="2492"/>
                  </a:lnTo>
                  <a:lnTo>
                    <a:pt x="2829" y="2391"/>
                  </a:lnTo>
                  <a:lnTo>
                    <a:pt x="2862" y="2358"/>
                  </a:lnTo>
                  <a:lnTo>
                    <a:pt x="2896" y="2324"/>
                  </a:lnTo>
                  <a:lnTo>
                    <a:pt x="2930" y="2290"/>
                  </a:lnTo>
                  <a:lnTo>
                    <a:pt x="2930" y="2021"/>
                  </a:lnTo>
                  <a:lnTo>
                    <a:pt x="2896" y="1752"/>
                  </a:lnTo>
                  <a:lnTo>
                    <a:pt x="2829" y="1247"/>
                  </a:lnTo>
                  <a:lnTo>
                    <a:pt x="2761" y="607"/>
                  </a:lnTo>
                  <a:lnTo>
                    <a:pt x="2660" y="304"/>
                  </a:lnTo>
                  <a:lnTo>
                    <a:pt x="255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2"/>
            <p:cNvSpPr/>
            <p:nvPr/>
          </p:nvSpPr>
          <p:spPr>
            <a:xfrm>
              <a:off x="1246175" y="5223500"/>
              <a:ext cx="300500" cy="101875"/>
            </a:xfrm>
            <a:custGeom>
              <a:avLst/>
              <a:gdLst/>
              <a:ahLst/>
              <a:cxnLst/>
              <a:rect l="l" t="t" r="r" b="b"/>
              <a:pathLst>
                <a:path w="12020" h="4075" extrusionOk="0">
                  <a:moveTo>
                    <a:pt x="11481" y="304"/>
                  </a:moveTo>
                  <a:lnTo>
                    <a:pt x="11515" y="573"/>
                  </a:lnTo>
                  <a:lnTo>
                    <a:pt x="11582" y="876"/>
                  </a:lnTo>
                  <a:lnTo>
                    <a:pt x="11784" y="2223"/>
                  </a:lnTo>
                  <a:lnTo>
                    <a:pt x="11717" y="2223"/>
                  </a:lnTo>
                  <a:lnTo>
                    <a:pt x="11414" y="2189"/>
                  </a:lnTo>
                  <a:lnTo>
                    <a:pt x="11111" y="2189"/>
                  </a:lnTo>
                  <a:lnTo>
                    <a:pt x="10505" y="2257"/>
                  </a:lnTo>
                  <a:lnTo>
                    <a:pt x="9899" y="2391"/>
                  </a:lnTo>
                  <a:lnTo>
                    <a:pt x="9293" y="2526"/>
                  </a:lnTo>
                  <a:lnTo>
                    <a:pt x="8586" y="2694"/>
                  </a:lnTo>
                  <a:lnTo>
                    <a:pt x="7845" y="2829"/>
                  </a:lnTo>
                  <a:lnTo>
                    <a:pt x="6397" y="3065"/>
                  </a:lnTo>
                  <a:lnTo>
                    <a:pt x="4949" y="3233"/>
                  </a:lnTo>
                  <a:lnTo>
                    <a:pt x="3502" y="3401"/>
                  </a:lnTo>
                  <a:lnTo>
                    <a:pt x="2054" y="3603"/>
                  </a:lnTo>
                  <a:lnTo>
                    <a:pt x="1313" y="3738"/>
                  </a:lnTo>
                  <a:lnTo>
                    <a:pt x="606" y="3873"/>
                  </a:lnTo>
                  <a:lnTo>
                    <a:pt x="573" y="3570"/>
                  </a:lnTo>
                  <a:lnTo>
                    <a:pt x="505" y="3300"/>
                  </a:lnTo>
                  <a:lnTo>
                    <a:pt x="371" y="2728"/>
                  </a:lnTo>
                  <a:lnTo>
                    <a:pt x="236" y="2223"/>
                  </a:lnTo>
                  <a:lnTo>
                    <a:pt x="67" y="1718"/>
                  </a:lnTo>
                  <a:lnTo>
                    <a:pt x="1515" y="1583"/>
                  </a:lnTo>
                  <a:lnTo>
                    <a:pt x="2963" y="1415"/>
                  </a:lnTo>
                  <a:lnTo>
                    <a:pt x="5858" y="1011"/>
                  </a:lnTo>
                  <a:lnTo>
                    <a:pt x="11481" y="304"/>
                  </a:lnTo>
                  <a:close/>
                  <a:moveTo>
                    <a:pt x="11548" y="1"/>
                  </a:moveTo>
                  <a:lnTo>
                    <a:pt x="11515" y="68"/>
                  </a:lnTo>
                  <a:lnTo>
                    <a:pt x="5825" y="809"/>
                  </a:lnTo>
                  <a:lnTo>
                    <a:pt x="2929" y="1146"/>
                  </a:lnTo>
                  <a:lnTo>
                    <a:pt x="1482" y="1348"/>
                  </a:lnTo>
                  <a:lnTo>
                    <a:pt x="67" y="1583"/>
                  </a:lnTo>
                  <a:lnTo>
                    <a:pt x="0" y="1583"/>
                  </a:lnTo>
                  <a:lnTo>
                    <a:pt x="0" y="1617"/>
                  </a:lnTo>
                  <a:lnTo>
                    <a:pt x="0" y="1684"/>
                  </a:lnTo>
                  <a:lnTo>
                    <a:pt x="34" y="1954"/>
                  </a:lnTo>
                  <a:lnTo>
                    <a:pt x="67" y="2223"/>
                  </a:lnTo>
                  <a:lnTo>
                    <a:pt x="169" y="2762"/>
                  </a:lnTo>
                  <a:lnTo>
                    <a:pt x="303" y="3401"/>
                  </a:lnTo>
                  <a:lnTo>
                    <a:pt x="371" y="3738"/>
                  </a:lnTo>
                  <a:lnTo>
                    <a:pt x="472" y="4041"/>
                  </a:lnTo>
                  <a:lnTo>
                    <a:pt x="505" y="4075"/>
                  </a:lnTo>
                  <a:lnTo>
                    <a:pt x="573" y="4075"/>
                  </a:lnTo>
                  <a:lnTo>
                    <a:pt x="606" y="4041"/>
                  </a:lnTo>
                  <a:lnTo>
                    <a:pt x="606" y="4007"/>
                  </a:lnTo>
                  <a:lnTo>
                    <a:pt x="2020" y="3873"/>
                  </a:lnTo>
                  <a:lnTo>
                    <a:pt x="3434" y="3671"/>
                  </a:lnTo>
                  <a:lnTo>
                    <a:pt x="6229" y="3267"/>
                  </a:lnTo>
                  <a:lnTo>
                    <a:pt x="7575" y="3065"/>
                  </a:lnTo>
                  <a:lnTo>
                    <a:pt x="8249" y="2964"/>
                  </a:lnTo>
                  <a:lnTo>
                    <a:pt x="8922" y="2829"/>
                  </a:lnTo>
                  <a:lnTo>
                    <a:pt x="9629" y="2661"/>
                  </a:lnTo>
                  <a:lnTo>
                    <a:pt x="10303" y="2526"/>
                  </a:lnTo>
                  <a:lnTo>
                    <a:pt x="10639" y="2459"/>
                  </a:lnTo>
                  <a:lnTo>
                    <a:pt x="11010" y="2425"/>
                  </a:lnTo>
                  <a:lnTo>
                    <a:pt x="11750" y="2425"/>
                  </a:lnTo>
                  <a:lnTo>
                    <a:pt x="11784" y="2391"/>
                  </a:lnTo>
                  <a:lnTo>
                    <a:pt x="11818" y="2324"/>
                  </a:lnTo>
                  <a:lnTo>
                    <a:pt x="11952" y="2324"/>
                  </a:lnTo>
                  <a:lnTo>
                    <a:pt x="11986" y="2257"/>
                  </a:lnTo>
                  <a:lnTo>
                    <a:pt x="12020" y="2189"/>
                  </a:lnTo>
                  <a:lnTo>
                    <a:pt x="11818" y="1011"/>
                  </a:lnTo>
                  <a:lnTo>
                    <a:pt x="11784" y="641"/>
                  </a:lnTo>
                  <a:lnTo>
                    <a:pt x="11750" y="439"/>
                  </a:lnTo>
                  <a:lnTo>
                    <a:pt x="11683" y="270"/>
                  </a:lnTo>
                  <a:lnTo>
                    <a:pt x="11750" y="203"/>
                  </a:lnTo>
                  <a:lnTo>
                    <a:pt x="11750" y="136"/>
                  </a:lnTo>
                  <a:lnTo>
                    <a:pt x="11717" y="68"/>
                  </a:lnTo>
                  <a:lnTo>
                    <a:pt x="11616" y="68"/>
                  </a:lnTo>
                  <a:lnTo>
                    <a:pt x="1154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2"/>
            <p:cNvSpPr/>
            <p:nvPr/>
          </p:nvSpPr>
          <p:spPr>
            <a:xfrm>
              <a:off x="1169575" y="5265600"/>
              <a:ext cx="79975" cy="69875"/>
            </a:xfrm>
            <a:custGeom>
              <a:avLst/>
              <a:gdLst/>
              <a:ahLst/>
              <a:cxnLst/>
              <a:rect l="l" t="t" r="r" b="b"/>
              <a:pathLst>
                <a:path w="3199" h="2795" extrusionOk="0">
                  <a:moveTo>
                    <a:pt x="2795" y="0"/>
                  </a:moveTo>
                  <a:lnTo>
                    <a:pt x="2761" y="34"/>
                  </a:lnTo>
                  <a:lnTo>
                    <a:pt x="2761" y="135"/>
                  </a:lnTo>
                  <a:lnTo>
                    <a:pt x="2727" y="101"/>
                  </a:lnTo>
                  <a:lnTo>
                    <a:pt x="2424" y="68"/>
                  </a:lnTo>
                  <a:lnTo>
                    <a:pt x="2121" y="34"/>
                  </a:lnTo>
                  <a:lnTo>
                    <a:pt x="1785" y="34"/>
                  </a:lnTo>
                  <a:lnTo>
                    <a:pt x="1448" y="68"/>
                  </a:lnTo>
                  <a:lnTo>
                    <a:pt x="1111" y="101"/>
                  </a:lnTo>
                  <a:lnTo>
                    <a:pt x="808" y="169"/>
                  </a:lnTo>
                  <a:lnTo>
                    <a:pt x="202" y="371"/>
                  </a:lnTo>
                  <a:lnTo>
                    <a:pt x="101" y="303"/>
                  </a:lnTo>
                  <a:lnTo>
                    <a:pt x="68" y="337"/>
                  </a:lnTo>
                  <a:lnTo>
                    <a:pt x="34" y="371"/>
                  </a:lnTo>
                  <a:lnTo>
                    <a:pt x="0" y="438"/>
                  </a:lnTo>
                  <a:lnTo>
                    <a:pt x="34" y="472"/>
                  </a:lnTo>
                  <a:lnTo>
                    <a:pt x="101" y="472"/>
                  </a:lnTo>
                  <a:lnTo>
                    <a:pt x="135" y="943"/>
                  </a:lnTo>
                  <a:lnTo>
                    <a:pt x="236" y="1684"/>
                  </a:lnTo>
                  <a:lnTo>
                    <a:pt x="404" y="2694"/>
                  </a:lnTo>
                  <a:lnTo>
                    <a:pt x="438" y="2761"/>
                  </a:lnTo>
                  <a:lnTo>
                    <a:pt x="505" y="2795"/>
                  </a:lnTo>
                  <a:lnTo>
                    <a:pt x="573" y="2761"/>
                  </a:lnTo>
                  <a:lnTo>
                    <a:pt x="573" y="2694"/>
                  </a:lnTo>
                  <a:lnTo>
                    <a:pt x="438" y="1852"/>
                  </a:lnTo>
                  <a:lnTo>
                    <a:pt x="303" y="1010"/>
                  </a:lnTo>
                  <a:lnTo>
                    <a:pt x="303" y="775"/>
                  </a:lnTo>
                  <a:lnTo>
                    <a:pt x="270" y="539"/>
                  </a:lnTo>
                  <a:lnTo>
                    <a:pt x="842" y="371"/>
                  </a:lnTo>
                  <a:lnTo>
                    <a:pt x="1448" y="270"/>
                  </a:lnTo>
                  <a:lnTo>
                    <a:pt x="2391" y="270"/>
                  </a:lnTo>
                  <a:lnTo>
                    <a:pt x="2694" y="236"/>
                  </a:lnTo>
                  <a:lnTo>
                    <a:pt x="2727" y="236"/>
                  </a:lnTo>
                  <a:lnTo>
                    <a:pt x="2727" y="438"/>
                  </a:lnTo>
                  <a:lnTo>
                    <a:pt x="2761" y="606"/>
                  </a:lnTo>
                  <a:lnTo>
                    <a:pt x="2795" y="1010"/>
                  </a:lnTo>
                  <a:lnTo>
                    <a:pt x="2862" y="1684"/>
                  </a:lnTo>
                  <a:lnTo>
                    <a:pt x="2929" y="2020"/>
                  </a:lnTo>
                  <a:lnTo>
                    <a:pt x="3030" y="2323"/>
                  </a:lnTo>
                  <a:lnTo>
                    <a:pt x="2323" y="2323"/>
                  </a:lnTo>
                  <a:lnTo>
                    <a:pt x="1583" y="2391"/>
                  </a:lnTo>
                  <a:lnTo>
                    <a:pt x="1347" y="2424"/>
                  </a:lnTo>
                  <a:lnTo>
                    <a:pt x="1044" y="2458"/>
                  </a:lnTo>
                  <a:lnTo>
                    <a:pt x="808" y="2525"/>
                  </a:lnTo>
                  <a:lnTo>
                    <a:pt x="674" y="2593"/>
                  </a:lnTo>
                  <a:lnTo>
                    <a:pt x="606" y="2694"/>
                  </a:lnTo>
                  <a:lnTo>
                    <a:pt x="876" y="2694"/>
                  </a:lnTo>
                  <a:lnTo>
                    <a:pt x="1179" y="2660"/>
                  </a:lnTo>
                  <a:lnTo>
                    <a:pt x="1515" y="2626"/>
                  </a:lnTo>
                  <a:lnTo>
                    <a:pt x="1818" y="2593"/>
                  </a:lnTo>
                  <a:lnTo>
                    <a:pt x="2458" y="2559"/>
                  </a:lnTo>
                  <a:lnTo>
                    <a:pt x="2795" y="2525"/>
                  </a:lnTo>
                  <a:lnTo>
                    <a:pt x="3131" y="2458"/>
                  </a:lnTo>
                  <a:lnTo>
                    <a:pt x="3165" y="2424"/>
                  </a:lnTo>
                  <a:lnTo>
                    <a:pt x="3199" y="2391"/>
                  </a:lnTo>
                  <a:lnTo>
                    <a:pt x="3199" y="2290"/>
                  </a:lnTo>
                  <a:lnTo>
                    <a:pt x="3131" y="1987"/>
                  </a:lnTo>
                  <a:lnTo>
                    <a:pt x="3064" y="1650"/>
                  </a:lnTo>
                  <a:lnTo>
                    <a:pt x="2963" y="977"/>
                  </a:lnTo>
                  <a:lnTo>
                    <a:pt x="2929" y="505"/>
                  </a:lnTo>
                  <a:lnTo>
                    <a:pt x="2896" y="236"/>
                  </a:lnTo>
                  <a:lnTo>
                    <a:pt x="2828" y="34"/>
                  </a:lnTo>
                  <a:lnTo>
                    <a:pt x="279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2"/>
            <p:cNvSpPr/>
            <p:nvPr/>
          </p:nvSpPr>
          <p:spPr>
            <a:xfrm>
              <a:off x="1418725" y="5052650"/>
              <a:ext cx="58100" cy="55575"/>
            </a:xfrm>
            <a:custGeom>
              <a:avLst/>
              <a:gdLst/>
              <a:ahLst/>
              <a:cxnLst/>
              <a:rect l="l" t="t" r="r" b="b"/>
              <a:pathLst>
                <a:path w="2324" h="2223" extrusionOk="0">
                  <a:moveTo>
                    <a:pt x="1919" y="202"/>
                  </a:moveTo>
                  <a:lnTo>
                    <a:pt x="1953" y="573"/>
                  </a:lnTo>
                  <a:lnTo>
                    <a:pt x="2020" y="943"/>
                  </a:lnTo>
                  <a:lnTo>
                    <a:pt x="2088" y="1381"/>
                  </a:lnTo>
                  <a:lnTo>
                    <a:pt x="2155" y="1818"/>
                  </a:lnTo>
                  <a:lnTo>
                    <a:pt x="1785" y="1818"/>
                  </a:lnTo>
                  <a:lnTo>
                    <a:pt x="1414" y="1886"/>
                  </a:lnTo>
                  <a:lnTo>
                    <a:pt x="943" y="1953"/>
                  </a:lnTo>
                  <a:lnTo>
                    <a:pt x="707" y="2020"/>
                  </a:lnTo>
                  <a:lnTo>
                    <a:pt x="471" y="2088"/>
                  </a:lnTo>
                  <a:lnTo>
                    <a:pt x="370" y="1616"/>
                  </a:lnTo>
                  <a:lnTo>
                    <a:pt x="269" y="1179"/>
                  </a:lnTo>
                  <a:lnTo>
                    <a:pt x="202" y="808"/>
                  </a:lnTo>
                  <a:lnTo>
                    <a:pt x="101" y="438"/>
                  </a:lnTo>
                  <a:lnTo>
                    <a:pt x="1010" y="337"/>
                  </a:lnTo>
                  <a:lnTo>
                    <a:pt x="1919" y="202"/>
                  </a:lnTo>
                  <a:close/>
                  <a:moveTo>
                    <a:pt x="1886" y="0"/>
                  </a:moveTo>
                  <a:lnTo>
                    <a:pt x="976" y="101"/>
                  </a:lnTo>
                  <a:lnTo>
                    <a:pt x="67" y="270"/>
                  </a:lnTo>
                  <a:lnTo>
                    <a:pt x="34" y="303"/>
                  </a:lnTo>
                  <a:lnTo>
                    <a:pt x="0" y="371"/>
                  </a:lnTo>
                  <a:lnTo>
                    <a:pt x="0" y="573"/>
                  </a:lnTo>
                  <a:lnTo>
                    <a:pt x="34" y="775"/>
                  </a:lnTo>
                  <a:lnTo>
                    <a:pt x="101" y="1212"/>
                  </a:lnTo>
                  <a:lnTo>
                    <a:pt x="202" y="1684"/>
                  </a:lnTo>
                  <a:lnTo>
                    <a:pt x="269" y="1953"/>
                  </a:lnTo>
                  <a:lnTo>
                    <a:pt x="337" y="2189"/>
                  </a:lnTo>
                  <a:lnTo>
                    <a:pt x="404" y="2222"/>
                  </a:lnTo>
                  <a:lnTo>
                    <a:pt x="471" y="2189"/>
                  </a:lnTo>
                  <a:lnTo>
                    <a:pt x="875" y="2189"/>
                  </a:lnTo>
                  <a:lnTo>
                    <a:pt x="1279" y="2121"/>
                  </a:lnTo>
                  <a:lnTo>
                    <a:pt x="1751" y="2054"/>
                  </a:lnTo>
                  <a:lnTo>
                    <a:pt x="1987" y="2020"/>
                  </a:lnTo>
                  <a:lnTo>
                    <a:pt x="2189" y="1953"/>
                  </a:lnTo>
                  <a:lnTo>
                    <a:pt x="2222" y="1987"/>
                  </a:lnTo>
                  <a:lnTo>
                    <a:pt x="2256" y="1987"/>
                  </a:lnTo>
                  <a:lnTo>
                    <a:pt x="2290" y="1953"/>
                  </a:lnTo>
                  <a:lnTo>
                    <a:pt x="2323" y="1919"/>
                  </a:lnTo>
                  <a:lnTo>
                    <a:pt x="2323" y="1717"/>
                  </a:lnTo>
                  <a:lnTo>
                    <a:pt x="2290" y="1482"/>
                  </a:lnTo>
                  <a:lnTo>
                    <a:pt x="2222" y="1044"/>
                  </a:lnTo>
                  <a:lnTo>
                    <a:pt x="2121" y="539"/>
                  </a:lnTo>
                  <a:lnTo>
                    <a:pt x="2088" y="270"/>
                  </a:lnTo>
                  <a:lnTo>
                    <a:pt x="1987" y="34"/>
                  </a:lnTo>
                  <a:lnTo>
                    <a:pt x="195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2"/>
            <p:cNvSpPr/>
            <p:nvPr/>
          </p:nvSpPr>
          <p:spPr>
            <a:xfrm>
              <a:off x="1241125" y="5079575"/>
              <a:ext cx="55575" cy="55575"/>
            </a:xfrm>
            <a:custGeom>
              <a:avLst/>
              <a:gdLst/>
              <a:ahLst/>
              <a:cxnLst/>
              <a:rect l="l" t="t" r="r" b="b"/>
              <a:pathLst>
                <a:path w="2223" h="2223" extrusionOk="0">
                  <a:moveTo>
                    <a:pt x="1818" y="1"/>
                  </a:moveTo>
                  <a:lnTo>
                    <a:pt x="1313" y="68"/>
                  </a:lnTo>
                  <a:lnTo>
                    <a:pt x="808" y="169"/>
                  </a:lnTo>
                  <a:lnTo>
                    <a:pt x="371" y="203"/>
                  </a:lnTo>
                  <a:lnTo>
                    <a:pt x="168" y="236"/>
                  </a:lnTo>
                  <a:lnTo>
                    <a:pt x="0" y="304"/>
                  </a:lnTo>
                  <a:lnTo>
                    <a:pt x="0" y="337"/>
                  </a:lnTo>
                  <a:lnTo>
                    <a:pt x="168" y="405"/>
                  </a:lnTo>
                  <a:lnTo>
                    <a:pt x="337" y="405"/>
                  </a:lnTo>
                  <a:lnTo>
                    <a:pt x="707" y="371"/>
                  </a:lnTo>
                  <a:lnTo>
                    <a:pt x="1246" y="304"/>
                  </a:lnTo>
                  <a:lnTo>
                    <a:pt x="1785" y="203"/>
                  </a:lnTo>
                  <a:lnTo>
                    <a:pt x="1751" y="405"/>
                  </a:lnTo>
                  <a:lnTo>
                    <a:pt x="1785" y="573"/>
                  </a:lnTo>
                  <a:lnTo>
                    <a:pt x="1852" y="943"/>
                  </a:lnTo>
                  <a:lnTo>
                    <a:pt x="1919" y="1381"/>
                  </a:lnTo>
                  <a:lnTo>
                    <a:pt x="1953" y="1617"/>
                  </a:lnTo>
                  <a:lnTo>
                    <a:pt x="2020" y="1852"/>
                  </a:lnTo>
                  <a:lnTo>
                    <a:pt x="1044" y="1953"/>
                  </a:lnTo>
                  <a:lnTo>
                    <a:pt x="674" y="1987"/>
                  </a:lnTo>
                  <a:lnTo>
                    <a:pt x="505" y="2054"/>
                  </a:lnTo>
                  <a:lnTo>
                    <a:pt x="371" y="2155"/>
                  </a:lnTo>
                  <a:lnTo>
                    <a:pt x="539" y="2223"/>
                  </a:lnTo>
                  <a:lnTo>
                    <a:pt x="707" y="2223"/>
                  </a:lnTo>
                  <a:lnTo>
                    <a:pt x="1078" y="2155"/>
                  </a:lnTo>
                  <a:lnTo>
                    <a:pt x="2121" y="2021"/>
                  </a:lnTo>
                  <a:lnTo>
                    <a:pt x="2189" y="2021"/>
                  </a:lnTo>
                  <a:lnTo>
                    <a:pt x="2222" y="1953"/>
                  </a:lnTo>
                  <a:lnTo>
                    <a:pt x="2222" y="1920"/>
                  </a:lnTo>
                  <a:lnTo>
                    <a:pt x="2189" y="1852"/>
                  </a:lnTo>
                  <a:lnTo>
                    <a:pt x="2155" y="1617"/>
                  </a:lnTo>
                  <a:lnTo>
                    <a:pt x="2121" y="1381"/>
                  </a:lnTo>
                  <a:lnTo>
                    <a:pt x="2054" y="910"/>
                  </a:lnTo>
                  <a:lnTo>
                    <a:pt x="1987" y="539"/>
                  </a:lnTo>
                  <a:lnTo>
                    <a:pt x="1953" y="337"/>
                  </a:lnTo>
                  <a:lnTo>
                    <a:pt x="1886" y="169"/>
                  </a:lnTo>
                  <a:lnTo>
                    <a:pt x="1919" y="102"/>
                  </a:lnTo>
                  <a:lnTo>
                    <a:pt x="1919" y="68"/>
                  </a:lnTo>
                  <a:lnTo>
                    <a:pt x="1886" y="34"/>
                  </a:lnTo>
                  <a:lnTo>
                    <a:pt x="181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2"/>
            <p:cNvSpPr/>
            <p:nvPr/>
          </p:nvSpPr>
          <p:spPr>
            <a:xfrm>
              <a:off x="1318550" y="5092200"/>
              <a:ext cx="18550" cy="16025"/>
            </a:xfrm>
            <a:custGeom>
              <a:avLst/>
              <a:gdLst/>
              <a:ahLst/>
              <a:cxnLst/>
              <a:rect l="l" t="t" r="r" b="b"/>
              <a:pathLst>
                <a:path w="742" h="641" extrusionOk="0">
                  <a:moveTo>
                    <a:pt x="405" y="1"/>
                  </a:moveTo>
                  <a:lnTo>
                    <a:pt x="236" y="34"/>
                  </a:lnTo>
                  <a:lnTo>
                    <a:pt x="34" y="34"/>
                  </a:lnTo>
                  <a:lnTo>
                    <a:pt x="1" y="102"/>
                  </a:lnTo>
                  <a:lnTo>
                    <a:pt x="1" y="135"/>
                  </a:lnTo>
                  <a:lnTo>
                    <a:pt x="34" y="135"/>
                  </a:lnTo>
                  <a:lnTo>
                    <a:pt x="135" y="169"/>
                  </a:lnTo>
                  <a:lnTo>
                    <a:pt x="236" y="203"/>
                  </a:lnTo>
                  <a:lnTo>
                    <a:pt x="203" y="371"/>
                  </a:lnTo>
                  <a:lnTo>
                    <a:pt x="203" y="539"/>
                  </a:lnTo>
                  <a:lnTo>
                    <a:pt x="203" y="607"/>
                  </a:lnTo>
                  <a:lnTo>
                    <a:pt x="270" y="640"/>
                  </a:lnTo>
                  <a:lnTo>
                    <a:pt x="304" y="640"/>
                  </a:lnTo>
                  <a:lnTo>
                    <a:pt x="337" y="607"/>
                  </a:lnTo>
                  <a:lnTo>
                    <a:pt x="337" y="438"/>
                  </a:lnTo>
                  <a:lnTo>
                    <a:pt x="337" y="270"/>
                  </a:lnTo>
                  <a:lnTo>
                    <a:pt x="371" y="270"/>
                  </a:lnTo>
                  <a:lnTo>
                    <a:pt x="573" y="236"/>
                  </a:lnTo>
                  <a:lnTo>
                    <a:pt x="640" y="203"/>
                  </a:lnTo>
                  <a:lnTo>
                    <a:pt x="741" y="169"/>
                  </a:lnTo>
                  <a:lnTo>
                    <a:pt x="741" y="68"/>
                  </a:lnTo>
                  <a:lnTo>
                    <a:pt x="741" y="34"/>
                  </a:lnTo>
                  <a:lnTo>
                    <a:pt x="70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2"/>
            <p:cNvSpPr/>
            <p:nvPr/>
          </p:nvSpPr>
          <p:spPr>
            <a:xfrm>
              <a:off x="1138425" y="5153650"/>
              <a:ext cx="55575" cy="57250"/>
            </a:xfrm>
            <a:custGeom>
              <a:avLst/>
              <a:gdLst/>
              <a:ahLst/>
              <a:cxnLst/>
              <a:rect l="l" t="t" r="r" b="b"/>
              <a:pathLst>
                <a:path w="2223" h="2290" extrusionOk="0">
                  <a:moveTo>
                    <a:pt x="1920" y="169"/>
                  </a:moveTo>
                  <a:lnTo>
                    <a:pt x="1953" y="539"/>
                  </a:lnTo>
                  <a:lnTo>
                    <a:pt x="1987" y="943"/>
                  </a:lnTo>
                  <a:lnTo>
                    <a:pt x="2021" y="1415"/>
                  </a:lnTo>
                  <a:lnTo>
                    <a:pt x="2054" y="1886"/>
                  </a:lnTo>
                  <a:lnTo>
                    <a:pt x="2054" y="1886"/>
                  </a:lnTo>
                  <a:lnTo>
                    <a:pt x="1819" y="1852"/>
                  </a:lnTo>
                  <a:lnTo>
                    <a:pt x="1583" y="1886"/>
                  </a:lnTo>
                  <a:lnTo>
                    <a:pt x="1112" y="1953"/>
                  </a:lnTo>
                  <a:lnTo>
                    <a:pt x="741" y="2021"/>
                  </a:lnTo>
                  <a:lnTo>
                    <a:pt x="573" y="2054"/>
                  </a:lnTo>
                  <a:lnTo>
                    <a:pt x="371" y="2088"/>
                  </a:lnTo>
                  <a:lnTo>
                    <a:pt x="337" y="1650"/>
                  </a:lnTo>
                  <a:lnTo>
                    <a:pt x="236" y="1213"/>
                  </a:lnTo>
                  <a:lnTo>
                    <a:pt x="203" y="842"/>
                  </a:lnTo>
                  <a:lnTo>
                    <a:pt x="135" y="472"/>
                  </a:lnTo>
                  <a:lnTo>
                    <a:pt x="1044" y="337"/>
                  </a:lnTo>
                  <a:lnTo>
                    <a:pt x="1920" y="169"/>
                  </a:lnTo>
                  <a:close/>
                  <a:moveTo>
                    <a:pt x="1920" y="0"/>
                  </a:moveTo>
                  <a:lnTo>
                    <a:pt x="1011" y="135"/>
                  </a:lnTo>
                  <a:lnTo>
                    <a:pt x="102" y="270"/>
                  </a:lnTo>
                  <a:lnTo>
                    <a:pt x="34" y="337"/>
                  </a:lnTo>
                  <a:lnTo>
                    <a:pt x="1" y="371"/>
                  </a:lnTo>
                  <a:lnTo>
                    <a:pt x="1" y="606"/>
                  </a:lnTo>
                  <a:lnTo>
                    <a:pt x="34" y="876"/>
                  </a:lnTo>
                  <a:lnTo>
                    <a:pt x="102" y="1381"/>
                  </a:lnTo>
                  <a:lnTo>
                    <a:pt x="135" y="1819"/>
                  </a:lnTo>
                  <a:lnTo>
                    <a:pt x="203" y="2054"/>
                  </a:lnTo>
                  <a:lnTo>
                    <a:pt x="270" y="2256"/>
                  </a:lnTo>
                  <a:lnTo>
                    <a:pt x="270" y="2290"/>
                  </a:lnTo>
                  <a:lnTo>
                    <a:pt x="371" y="2290"/>
                  </a:lnTo>
                  <a:lnTo>
                    <a:pt x="371" y="2256"/>
                  </a:lnTo>
                  <a:lnTo>
                    <a:pt x="607" y="2256"/>
                  </a:lnTo>
                  <a:lnTo>
                    <a:pt x="842" y="2223"/>
                  </a:lnTo>
                  <a:lnTo>
                    <a:pt x="1280" y="2122"/>
                  </a:lnTo>
                  <a:lnTo>
                    <a:pt x="1684" y="2088"/>
                  </a:lnTo>
                  <a:lnTo>
                    <a:pt x="1886" y="2054"/>
                  </a:lnTo>
                  <a:lnTo>
                    <a:pt x="2088" y="1987"/>
                  </a:lnTo>
                  <a:lnTo>
                    <a:pt x="2155" y="1987"/>
                  </a:lnTo>
                  <a:lnTo>
                    <a:pt x="2189" y="1920"/>
                  </a:lnTo>
                  <a:lnTo>
                    <a:pt x="2223" y="1650"/>
                  </a:lnTo>
                  <a:lnTo>
                    <a:pt x="2223" y="1415"/>
                  </a:lnTo>
                  <a:lnTo>
                    <a:pt x="2155" y="910"/>
                  </a:lnTo>
                  <a:lnTo>
                    <a:pt x="2122" y="505"/>
                  </a:lnTo>
                  <a:lnTo>
                    <a:pt x="2054" y="303"/>
                  </a:lnTo>
                  <a:lnTo>
                    <a:pt x="1987" y="101"/>
                  </a:lnTo>
                  <a:lnTo>
                    <a:pt x="1987" y="34"/>
                  </a:lnTo>
                  <a:lnTo>
                    <a:pt x="192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2"/>
            <p:cNvSpPr/>
            <p:nvPr/>
          </p:nvSpPr>
          <p:spPr>
            <a:xfrm>
              <a:off x="1238600" y="5087150"/>
              <a:ext cx="10950" cy="49700"/>
            </a:xfrm>
            <a:custGeom>
              <a:avLst/>
              <a:gdLst/>
              <a:ahLst/>
              <a:cxnLst/>
              <a:rect l="l" t="t" r="r" b="b"/>
              <a:pathLst>
                <a:path w="438" h="1988" extrusionOk="0">
                  <a:moveTo>
                    <a:pt x="0" y="1"/>
                  </a:moveTo>
                  <a:lnTo>
                    <a:pt x="0" y="34"/>
                  </a:lnTo>
                  <a:lnTo>
                    <a:pt x="0" y="270"/>
                  </a:lnTo>
                  <a:lnTo>
                    <a:pt x="0" y="472"/>
                  </a:lnTo>
                  <a:lnTo>
                    <a:pt x="67" y="943"/>
                  </a:lnTo>
                  <a:lnTo>
                    <a:pt x="168" y="1448"/>
                  </a:lnTo>
                  <a:lnTo>
                    <a:pt x="236" y="1718"/>
                  </a:lnTo>
                  <a:lnTo>
                    <a:pt x="337" y="1953"/>
                  </a:lnTo>
                  <a:lnTo>
                    <a:pt x="370" y="1987"/>
                  </a:lnTo>
                  <a:lnTo>
                    <a:pt x="438" y="1987"/>
                  </a:lnTo>
                  <a:lnTo>
                    <a:pt x="438" y="1920"/>
                  </a:lnTo>
                  <a:lnTo>
                    <a:pt x="438" y="1684"/>
                  </a:lnTo>
                  <a:lnTo>
                    <a:pt x="370" y="1415"/>
                  </a:lnTo>
                  <a:lnTo>
                    <a:pt x="269" y="910"/>
                  </a:lnTo>
                  <a:lnTo>
                    <a:pt x="202" y="472"/>
                  </a:lnTo>
                  <a:lnTo>
                    <a:pt x="135" y="236"/>
                  </a:lnTo>
                  <a:lnTo>
                    <a:pt x="101" y="34"/>
                  </a:lnTo>
                  <a:lnTo>
                    <a:pt x="6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2"/>
            <p:cNvSpPr/>
            <p:nvPr/>
          </p:nvSpPr>
          <p:spPr>
            <a:xfrm>
              <a:off x="1382525" y="5082950"/>
              <a:ext cx="12650" cy="16025"/>
            </a:xfrm>
            <a:custGeom>
              <a:avLst/>
              <a:gdLst/>
              <a:ahLst/>
              <a:cxnLst/>
              <a:rect l="l" t="t" r="r" b="b"/>
              <a:pathLst>
                <a:path w="506" h="641" extrusionOk="0">
                  <a:moveTo>
                    <a:pt x="472" y="0"/>
                  </a:moveTo>
                  <a:lnTo>
                    <a:pt x="371" y="101"/>
                  </a:lnTo>
                  <a:lnTo>
                    <a:pt x="270" y="202"/>
                  </a:lnTo>
                  <a:lnTo>
                    <a:pt x="202" y="169"/>
                  </a:lnTo>
                  <a:lnTo>
                    <a:pt x="68" y="68"/>
                  </a:lnTo>
                  <a:lnTo>
                    <a:pt x="0" y="68"/>
                  </a:lnTo>
                  <a:lnTo>
                    <a:pt x="0" y="101"/>
                  </a:lnTo>
                  <a:lnTo>
                    <a:pt x="34" y="202"/>
                  </a:lnTo>
                  <a:lnTo>
                    <a:pt x="135" y="270"/>
                  </a:lnTo>
                  <a:lnTo>
                    <a:pt x="169" y="303"/>
                  </a:lnTo>
                  <a:lnTo>
                    <a:pt x="68" y="539"/>
                  </a:lnTo>
                  <a:lnTo>
                    <a:pt x="68" y="606"/>
                  </a:lnTo>
                  <a:lnTo>
                    <a:pt x="101" y="640"/>
                  </a:lnTo>
                  <a:lnTo>
                    <a:pt x="169" y="640"/>
                  </a:lnTo>
                  <a:lnTo>
                    <a:pt x="236" y="606"/>
                  </a:lnTo>
                  <a:lnTo>
                    <a:pt x="337" y="337"/>
                  </a:lnTo>
                  <a:lnTo>
                    <a:pt x="371" y="337"/>
                  </a:lnTo>
                  <a:lnTo>
                    <a:pt x="404" y="303"/>
                  </a:lnTo>
                  <a:lnTo>
                    <a:pt x="404" y="236"/>
                  </a:lnTo>
                  <a:lnTo>
                    <a:pt x="50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2"/>
            <p:cNvSpPr/>
            <p:nvPr/>
          </p:nvSpPr>
          <p:spPr>
            <a:xfrm>
              <a:off x="1298350" y="5071175"/>
              <a:ext cx="58950" cy="55575"/>
            </a:xfrm>
            <a:custGeom>
              <a:avLst/>
              <a:gdLst/>
              <a:ahLst/>
              <a:cxnLst/>
              <a:rect l="l" t="t" r="r" b="b"/>
              <a:pathLst>
                <a:path w="2358" h="2223" extrusionOk="0">
                  <a:moveTo>
                    <a:pt x="1650" y="0"/>
                  </a:moveTo>
                  <a:lnTo>
                    <a:pt x="1314" y="101"/>
                  </a:lnTo>
                  <a:lnTo>
                    <a:pt x="708" y="168"/>
                  </a:lnTo>
                  <a:lnTo>
                    <a:pt x="405" y="202"/>
                  </a:lnTo>
                  <a:lnTo>
                    <a:pt x="102" y="303"/>
                  </a:lnTo>
                  <a:lnTo>
                    <a:pt x="102" y="202"/>
                  </a:lnTo>
                  <a:lnTo>
                    <a:pt x="34" y="202"/>
                  </a:lnTo>
                  <a:lnTo>
                    <a:pt x="1" y="236"/>
                  </a:lnTo>
                  <a:lnTo>
                    <a:pt x="1" y="471"/>
                  </a:lnTo>
                  <a:lnTo>
                    <a:pt x="1" y="673"/>
                  </a:lnTo>
                  <a:lnTo>
                    <a:pt x="34" y="1145"/>
                  </a:lnTo>
                  <a:lnTo>
                    <a:pt x="135" y="1650"/>
                  </a:lnTo>
                  <a:lnTo>
                    <a:pt x="203" y="1919"/>
                  </a:lnTo>
                  <a:lnTo>
                    <a:pt x="304" y="2155"/>
                  </a:lnTo>
                  <a:lnTo>
                    <a:pt x="337" y="2222"/>
                  </a:lnTo>
                  <a:lnTo>
                    <a:pt x="371" y="2222"/>
                  </a:lnTo>
                  <a:lnTo>
                    <a:pt x="405" y="2188"/>
                  </a:lnTo>
                  <a:lnTo>
                    <a:pt x="438" y="2121"/>
                  </a:lnTo>
                  <a:lnTo>
                    <a:pt x="405" y="1885"/>
                  </a:lnTo>
                  <a:lnTo>
                    <a:pt x="337" y="1616"/>
                  </a:lnTo>
                  <a:lnTo>
                    <a:pt x="236" y="1111"/>
                  </a:lnTo>
                  <a:lnTo>
                    <a:pt x="203" y="741"/>
                  </a:lnTo>
                  <a:lnTo>
                    <a:pt x="135" y="370"/>
                  </a:lnTo>
                  <a:lnTo>
                    <a:pt x="539" y="370"/>
                  </a:lnTo>
                  <a:lnTo>
                    <a:pt x="943" y="303"/>
                  </a:lnTo>
                  <a:lnTo>
                    <a:pt x="1852" y="168"/>
                  </a:lnTo>
                  <a:lnTo>
                    <a:pt x="1886" y="202"/>
                  </a:lnTo>
                  <a:lnTo>
                    <a:pt x="1987" y="202"/>
                  </a:lnTo>
                  <a:lnTo>
                    <a:pt x="1987" y="471"/>
                  </a:lnTo>
                  <a:lnTo>
                    <a:pt x="2021" y="774"/>
                  </a:lnTo>
                  <a:lnTo>
                    <a:pt x="2155" y="1784"/>
                  </a:lnTo>
                  <a:lnTo>
                    <a:pt x="1751" y="1784"/>
                  </a:lnTo>
                  <a:lnTo>
                    <a:pt x="1347" y="1885"/>
                  </a:lnTo>
                  <a:lnTo>
                    <a:pt x="842" y="1919"/>
                  </a:lnTo>
                  <a:lnTo>
                    <a:pt x="607" y="1986"/>
                  </a:lnTo>
                  <a:lnTo>
                    <a:pt x="506" y="2054"/>
                  </a:lnTo>
                  <a:lnTo>
                    <a:pt x="438" y="2121"/>
                  </a:lnTo>
                  <a:lnTo>
                    <a:pt x="506" y="2188"/>
                  </a:lnTo>
                  <a:lnTo>
                    <a:pt x="842" y="2188"/>
                  </a:lnTo>
                  <a:lnTo>
                    <a:pt x="1246" y="2121"/>
                  </a:lnTo>
                  <a:lnTo>
                    <a:pt x="1718" y="2054"/>
                  </a:lnTo>
                  <a:lnTo>
                    <a:pt x="1987" y="2020"/>
                  </a:lnTo>
                  <a:lnTo>
                    <a:pt x="2189" y="1953"/>
                  </a:lnTo>
                  <a:lnTo>
                    <a:pt x="2256" y="1986"/>
                  </a:lnTo>
                  <a:lnTo>
                    <a:pt x="2290" y="1986"/>
                  </a:lnTo>
                  <a:lnTo>
                    <a:pt x="2357" y="1953"/>
                  </a:lnTo>
                  <a:lnTo>
                    <a:pt x="2357" y="1885"/>
                  </a:lnTo>
                  <a:lnTo>
                    <a:pt x="2189" y="875"/>
                  </a:lnTo>
                  <a:lnTo>
                    <a:pt x="2155" y="438"/>
                  </a:lnTo>
                  <a:lnTo>
                    <a:pt x="2122" y="236"/>
                  </a:lnTo>
                  <a:lnTo>
                    <a:pt x="2054" y="34"/>
                  </a:lnTo>
                  <a:lnTo>
                    <a:pt x="2021" y="34"/>
                  </a:lnTo>
                  <a:lnTo>
                    <a:pt x="1987" y="67"/>
                  </a:lnTo>
                  <a:lnTo>
                    <a:pt x="1987" y="34"/>
                  </a:lnTo>
                  <a:lnTo>
                    <a:pt x="192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2"/>
            <p:cNvSpPr/>
            <p:nvPr/>
          </p:nvSpPr>
          <p:spPr>
            <a:xfrm>
              <a:off x="1358125" y="5059375"/>
              <a:ext cx="58100" cy="63150"/>
            </a:xfrm>
            <a:custGeom>
              <a:avLst/>
              <a:gdLst/>
              <a:ahLst/>
              <a:cxnLst/>
              <a:rect l="l" t="t" r="r" b="b"/>
              <a:pathLst>
                <a:path w="2324" h="2526" extrusionOk="0">
                  <a:moveTo>
                    <a:pt x="1953" y="203"/>
                  </a:moveTo>
                  <a:lnTo>
                    <a:pt x="1953" y="640"/>
                  </a:lnTo>
                  <a:lnTo>
                    <a:pt x="1986" y="1112"/>
                  </a:lnTo>
                  <a:lnTo>
                    <a:pt x="2054" y="1583"/>
                  </a:lnTo>
                  <a:lnTo>
                    <a:pt x="2155" y="2021"/>
                  </a:lnTo>
                  <a:lnTo>
                    <a:pt x="2188" y="2054"/>
                  </a:lnTo>
                  <a:lnTo>
                    <a:pt x="2155" y="2054"/>
                  </a:lnTo>
                  <a:lnTo>
                    <a:pt x="1751" y="2088"/>
                  </a:lnTo>
                  <a:lnTo>
                    <a:pt x="1347" y="2155"/>
                  </a:lnTo>
                  <a:lnTo>
                    <a:pt x="943" y="2189"/>
                  </a:lnTo>
                  <a:lnTo>
                    <a:pt x="505" y="2256"/>
                  </a:lnTo>
                  <a:lnTo>
                    <a:pt x="337" y="1347"/>
                  </a:lnTo>
                  <a:lnTo>
                    <a:pt x="168" y="438"/>
                  </a:lnTo>
                  <a:lnTo>
                    <a:pt x="606" y="405"/>
                  </a:lnTo>
                  <a:lnTo>
                    <a:pt x="1044" y="371"/>
                  </a:lnTo>
                  <a:lnTo>
                    <a:pt x="1953" y="203"/>
                  </a:lnTo>
                  <a:close/>
                  <a:moveTo>
                    <a:pt x="1953" y="1"/>
                  </a:moveTo>
                  <a:lnTo>
                    <a:pt x="1044" y="169"/>
                  </a:lnTo>
                  <a:lnTo>
                    <a:pt x="572" y="203"/>
                  </a:lnTo>
                  <a:lnTo>
                    <a:pt x="101" y="304"/>
                  </a:lnTo>
                  <a:lnTo>
                    <a:pt x="67" y="337"/>
                  </a:lnTo>
                  <a:lnTo>
                    <a:pt x="67" y="371"/>
                  </a:lnTo>
                  <a:lnTo>
                    <a:pt x="34" y="371"/>
                  </a:lnTo>
                  <a:lnTo>
                    <a:pt x="0" y="438"/>
                  </a:lnTo>
                  <a:lnTo>
                    <a:pt x="34" y="943"/>
                  </a:lnTo>
                  <a:lnTo>
                    <a:pt x="101" y="1448"/>
                  </a:lnTo>
                  <a:lnTo>
                    <a:pt x="236" y="1987"/>
                  </a:lnTo>
                  <a:lnTo>
                    <a:pt x="370" y="2492"/>
                  </a:lnTo>
                  <a:lnTo>
                    <a:pt x="404" y="2526"/>
                  </a:lnTo>
                  <a:lnTo>
                    <a:pt x="471" y="2526"/>
                  </a:lnTo>
                  <a:lnTo>
                    <a:pt x="539" y="2492"/>
                  </a:lnTo>
                  <a:lnTo>
                    <a:pt x="539" y="2425"/>
                  </a:lnTo>
                  <a:lnTo>
                    <a:pt x="539" y="2357"/>
                  </a:lnTo>
                  <a:lnTo>
                    <a:pt x="943" y="2391"/>
                  </a:lnTo>
                  <a:lnTo>
                    <a:pt x="1380" y="2357"/>
                  </a:lnTo>
                  <a:lnTo>
                    <a:pt x="1784" y="2290"/>
                  </a:lnTo>
                  <a:lnTo>
                    <a:pt x="2188" y="2189"/>
                  </a:lnTo>
                  <a:lnTo>
                    <a:pt x="2222" y="2122"/>
                  </a:lnTo>
                  <a:lnTo>
                    <a:pt x="2188" y="2088"/>
                  </a:lnTo>
                  <a:lnTo>
                    <a:pt x="2289" y="2088"/>
                  </a:lnTo>
                  <a:lnTo>
                    <a:pt x="2289" y="2054"/>
                  </a:lnTo>
                  <a:lnTo>
                    <a:pt x="2323" y="1987"/>
                  </a:lnTo>
                  <a:lnTo>
                    <a:pt x="2289" y="1549"/>
                  </a:lnTo>
                  <a:lnTo>
                    <a:pt x="2222" y="1078"/>
                  </a:lnTo>
                  <a:lnTo>
                    <a:pt x="2121" y="607"/>
                  </a:lnTo>
                  <a:lnTo>
                    <a:pt x="2020" y="169"/>
                  </a:lnTo>
                  <a:lnTo>
                    <a:pt x="2054" y="102"/>
                  </a:lnTo>
                  <a:lnTo>
                    <a:pt x="2054" y="68"/>
                  </a:lnTo>
                  <a:lnTo>
                    <a:pt x="2020" y="34"/>
                  </a:lnTo>
                  <a:lnTo>
                    <a:pt x="195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2"/>
            <p:cNvSpPr/>
            <p:nvPr/>
          </p:nvSpPr>
          <p:spPr>
            <a:xfrm>
              <a:off x="1262150" y="5100625"/>
              <a:ext cx="13500" cy="17700"/>
            </a:xfrm>
            <a:custGeom>
              <a:avLst/>
              <a:gdLst/>
              <a:ahLst/>
              <a:cxnLst/>
              <a:rect l="l" t="t" r="r" b="b"/>
              <a:pathLst>
                <a:path w="540" h="708" extrusionOk="0">
                  <a:moveTo>
                    <a:pt x="304" y="135"/>
                  </a:moveTo>
                  <a:lnTo>
                    <a:pt x="270" y="270"/>
                  </a:lnTo>
                  <a:lnTo>
                    <a:pt x="203" y="371"/>
                  </a:lnTo>
                  <a:lnTo>
                    <a:pt x="136" y="404"/>
                  </a:lnTo>
                  <a:lnTo>
                    <a:pt x="136" y="371"/>
                  </a:lnTo>
                  <a:lnTo>
                    <a:pt x="136" y="303"/>
                  </a:lnTo>
                  <a:lnTo>
                    <a:pt x="203" y="202"/>
                  </a:lnTo>
                  <a:lnTo>
                    <a:pt x="237" y="169"/>
                  </a:lnTo>
                  <a:lnTo>
                    <a:pt x="304" y="135"/>
                  </a:lnTo>
                  <a:close/>
                  <a:moveTo>
                    <a:pt x="304" y="0"/>
                  </a:moveTo>
                  <a:lnTo>
                    <a:pt x="169" y="34"/>
                  </a:lnTo>
                  <a:lnTo>
                    <a:pt x="68" y="135"/>
                  </a:lnTo>
                  <a:lnTo>
                    <a:pt x="35" y="135"/>
                  </a:lnTo>
                  <a:lnTo>
                    <a:pt x="35" y="169"/>
                  </a:lnTo>
                  <a:lnTo>
                    <a:pt x="35" y="202"/>
                  </a:lnTo>
                  <a:lnTo>
                    <a:pt x="1" y="337"/>
                  </a:lnTo>
                  <a:lnTo>
                    <a:pt x="1" y="438"/>
                  </a:lnTo>
                  <a:lnTo>
                    <a:pt x="102" y="674"/>
                  </a:lnTo>
                  <a:lnTo>
                    <a:pt x="102" y="707"/>
                  </a:lnTo>
                  <a:lnTo>
                    <a:pt x="169" y="707"/>
                  </a:lnTo>
                  <a:lnTo>
                    <a:pt x="203" y="674"/>
                  </a:lnTo>
                  <a:lnTo>
                    <a:pt x="203" y="640"/>
                  </a:lnTo>
                  <a:lnTo>
                    <a:pt x="169" y="505"/>
                  </a:lnTo>
                  <a:lnTo>
                    <a:pt x="237" y="573"/>
                  </a:lnTo>
                  <a:lnTo>
                    <a:pt x="304" y="640"/>
                  </a:lnTo>
                  <a:lnTo>
                    <a:pt x="371" y="674"/>
                  </a:lnTo>
                  <a:lnTo>
                    <a:pt x="472" y="707"/>
                  </a:lnTo>
                  <a:lnTo>
                    <a:pt x="506" y="674"/>
                  </a:lnTo>
                  <a:lnTo>
                    <a:pt x="540" y="640"/>
                  </a:lnTo>
                  <a:lnTo>
                    <a:pt x="540" y="573"/>
                  </a:lnTo>
                  <a:lnTo>
                    <a:pt x="472" y="539"/>
                  </a:lnTo>
                  <a:lnTo>
                    <a:pt x="371" y="505"/>
                  </a:lnTo>
                  <a:lnTo>
                    <a:pt x="304" y="438"/>
                  </a:lnTo>
                  <a:lnTo>
                    <a:pt x="405" y="337"/>
                  </a:lnTo>
                  <a:lnTo>
                    <a:pt x="472" y="202"/>
                  </a:lnTo>
                  <a:lnTo>
                    <a:pt x="472" y="101"/>
                  </a:lnTo>
                  <a:lnTo>
                    <a:pt x="439" y="34"/>
                  </a:lnTo>
                  <a:lnTo>
                    <a:pt x="37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2"/>
            <p:cNvSpPr/>
            <p:nvPr/>
          </p:nvSpPr>
          <p:spPr>
            <a:xfrm>
              <a:off x="1118225" y="5216775"/>
              <a:ext cx="57275" cy="55575"/>
            </a:xfrm>
            <a:custGeom>
              <a:avLst/>
              <a:gdLst/>
              <a:ahLst/>
              <a:cxnLst/>
              <a:rect l="l" t="t" r="r" b="b"/>
              <a:pathLst>
                <a:path w="2291" h="2223" extrusionOk="0">
                  <a:moveTo>
                    <a:pt x="1886" y="203"/>
                  </a:moveTo>
                  <a:lnTo>
                    <a:pt x="1953" y="573"/>
                  </a:lnTo>
                  <a:lnTo>
                    <a:pt x="1987" y="943"/>
                  </a:lnTo>
                  <a:lnTo>
                    <a:pt x="2054" y="1381"/>
                  </a:lnTo>
                  <a:lnTo>
                    <a:pt x="2122" y="1819"/>
                  </a:lnTo>
                  <a:lnTo>
                    <a:pt x="1953" y="1819"/>
                  </a:lnTo>
                  <a:lnTo>
                    <a:pt x="1751" y="1852"/>
                  </a:lnTo>
                  <a:lnTo>
                    <a:pt x="1381" y="1886"/>
                  </a:lnTo>
                  <a:lnTo>
                    <a:pt x="910" y="1953"/>
                  </a:lnTo>
                  <a:lnTo>
                    <a:pt x="674" y="2021"/>
                  </a:lnTo>
                  <a:lnTo>
                    <a:pt x="472" y="2088"/>
                  </a:lnTo>
                  <a:lnTo>
                    <a:pt x="371" y="1617"/>
                  </a:lnTo>
                  <a:lnTo>
                    <a:pt x="270" y="1179"/>
                  </a:lnTo>
                  <a:lnTo>
                    <a:pt x="169" y="809"/>
                  </a:lnTo>
                  <a:lnTo>
                    <a:pt x="102" y="438"/>
                  </a:lnTo>
                  <a:lnTo>
                    <a:pt x="1011" y="337"/>
                  </a:lnTo>
                  <a:lnTo>
                    <a:pt x="1886" y="203"/>
                  </a:lnTo>
                  <a:close/>
                  <a:moveTo>
                    <a:pt x="1886" y="1"/>
                  </a:moveTo>
                  <a:lnTo>
                    <a:pt x="977" y="102"/>
                  </a:lnTo>
                  <a:lnTo>
                    <a:pt x="68" y="270"/>
                  </a:lnTo>
                  <a:lnTo>
                    <a:pt x="1" y="304"/>
                  </a:lnTo>
                  <a:lnTo>
                    <a:pt x="1" y="371"/>
                  </a:lnTo>
                  <a:lnTo>
                    <a:pt x="1" y="573"/>
                  </a:lnTo>
                  <a:lnTo>
                    <a:pt x="1" y="775"/>
                  </a:lnTo>
                  <a:lnTo>
                    <a:pt x="68" y="1213"/>
                  </a:lnTo>
                  <a:lnTo>
                    <a:pt x="169" y="1684"/>
                  </a:lnTo>
                  <a:lnTo>
                    <a:pt x="236" y="1953"/>
                  </a:lnTo>
                  <a:lnTo>
                    <a:pt x="337" y="2189"/>
                  </a:lnTo>
                  <a:lnTo>
                    <a:pt x="405" y="2223"/>
                  </a:lnTo>
                  <a:lnTo>
                    <a:pt x="438" y="2189"/>
                  </a:lnTo>
                  <a:lnTo>
                    <a:pt x="876" y="2189"/>
                  </a:lnTo>
                  <a:lnTo>
                    <a:pt x="1280" y="2122"/>
                  </a:lnTo>
                  <a:lnTo>
                    <a:pt x="1718" y="2054"/>
                  </a:lnTo>
                  <a:lnTo>
                    <a:pt x="1953" y="2021"/>
                  </a:lnTo>
                  <a:lnTo>
                    <a:pt x="2189" y="1953"/>
                  </a:lnTo>
                  <a:lnTo>
                    <a:pt x="2223" y="1987"/>
                  </a:lnTo>
                  <a:lnTo>
                    <a:pt x="2256" y="1987"/>
                  </a:lnTo>
                  <a:lnTo>
                    <a:pt x="2290" y="1953"/>
                  </a:lnTo>
                  <a:lnTo>
                    <a:pt x="2290" y="1920"/>
                  </a:lnTo>
                  <a:lnTo>
                    <a:pt x="2290" y="1718"/>
                  </a:lnTo>
                  <a:lnTo>
                    <a:pt x="2256" y="1482"/>
                  </a:lnTo>
                  <a:lnTo>
                    <a:pt x="2189" y="1044"/>
                  </a:lnTo>
                  <a:lnTo>
                    <a:pt x="2122" y="539"/>
                  </a:lnTo>
                  <a:lnTo>
                    <a:pt x="2054" y="270"/>
                  </a:lnTo>
                  <a:lnTo>
                    <a:pt x="1987" y="34"/>
                  </a:lnTo>
                  <a:lnTo>
                    <a:pt x="195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2"/>
            <p:cNvSpPr/>
            <p:nvPr/>
          </p:nvSpPr>
          <p:spPr>
            <a:xfrm>
              <a:off x="1162000" y="5176375"/>
              <a:ext cx="12650" cy="18550"/>
            </a:xfrm>
            <a:custGeom>
              <a:avLst/>
              <a:gdLst/>
              <a:ahLst/>
              <a:cxnLst/>
              <a:rect l="l" t="t" r="r" b="b"/>
              <a:pathLst>
                <a:path w="506" h="742" extrusionOk="0">
                  <a:moveTo>
                    <a:pt x="169" y="1"/>
                  </a:moveTo>
                  <a:lnTo>
                    <a:pt x="68" y="68"/>
                  </a:lnTo>
                  <a:lnTo>
                    <a:pt x="34" y="169"/>
                  </a:lnTo>
                  <a:lnTo>
                    <a:pt x="34" y="270"/>
                  </a:lnTo>
                  <a:lnTo>
                    <a:pt x="101" y="371"/>
                  </a:lnTo>
                  <a:lnTo>
                    <a:pt x="202" y="438"/>
                  </a:lnTo>
                  <a:lnTo>
                    <a:pt x="337" y="438"/>
                  </a:lnTo>
                  <a:lnTo>
                    <a:pt x="337" y="506"/>
                  </a:lnTo>
                  <a:lnTo>
                    <a:pt x="303" y="539"/>
                  </a:lnTo>
                  <a:lnTo>
                    <a:pt x="236" y="573"/>
                  </a:lnTo>
                  <a:lnTo>
                    <a:pt x="101" y="573"/>
                  </a:lnTo>
                  <a:lnTo>
                    <a:pt x="68" y="539"/>
                  </a:lnTo>
                  <a:lnTo>
                    <a:pt x="0" y="573"/>
                  </a:lnTo>
                  <a:lnTo>
                    <a:pt x="0" y="607"/>
                  </a:lnTo>
                  <a:lnTo>
                    <a:pt x="0" y="640"/>
                  </a:lnTo>
                  <a:lnTo>
                    <a:pt x="34" y="674"/>
                  </a:lnTo>
                  <a:lnTo>
                    <a:pt x="101" y="708"/>
                  </a:lnTo>
                  <a:lnTo>
                    <a:pt x="202" y="741"/>
                  </a:lnTo>
                  <a:lnTo>
                    <a:pt x="303" y="708"/>
                  </a:lnTo>
                  <a:lnTo>
                    <a:pt x="404" y="674"/>
                  </a:lnTo>
                  <a:lnTo>
                    <a:pt x="472" y="607"/>
                  </a:lnTo>
                  <a:lnTo>
                    <a:pt x="505" y="506"/>
                  </a:lnTo>
                  <a:lnTo>
                    <a:pt x="505" y="405"/>
                  </a:lnTo>
                  <a:lnTo>
                    <a:pt x="472" y="337"/>
                  </a:lnTo>
                  <a:lnTo>
                    <a:pt x="438" y="304"/>
                  </a:lnTo>
                  <a:lnTo>
                    <a:pt x="371" y="270"/>
                  </a:lnTo>
                  <a:lnTo>
                    <a:pt x="202" y="270"/>
                  </a:lnTo>
                  <a:lnTo>
                    <a:pt x="169" y="203"/>
                  </a:lnTo>
                  <a:lnTo>
                    <a:pt x="202" y="169"/>
                  </a:lnTo>
                  <a:lnTo>
                    <a:pt x="236" y="135"/>
                  </a:lnTo>
                  <a:lnTo>
                    <a:pt x="337" y="102"/>
                  </a:lnTo>
                  <a:lnTo>
                    <a:pt x="371" y="102"/>
                  </a:lnTo>
                  <a:lnTo>
                    <a:pt x="371" y="68"/>
                  </a:lnTo>
                  <a:lnTo>
                    <a:pt x="337" y="34"/>
                  </a:lnTo>
                  <a:lnTo>
                    <a:pt x="3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2"/>
            <p:cNvSpPr/>
            <p:nvPr/>
          </p:nvSpPr>
          <p:spPr>
            <a:xfrm>
              <a:off x="1219225" y="5164600"/>
              <a:ext cx="16025" cy="22750"/>
            </a:xfrm>
            <a:custGeom>
              <a:avLst/>
              <a:gdLst/>
              <a:ahLst/>
              <a:cxnLst/>
              <a:rect l="l" t="t" r="r" b="b"/>
              <a:pathLst>
                <a:path w="641" h="910" extrusionOk="0">
                  <a:moveTo>
                    <a:pt x="438" y="236"/>
                  </a:moveTo>
                  <a:lnTo>
                    <a:pt x="472" y="270"/>
                  </a:lnTo>
                  <a:lnTo>
                    <a:pt x="506" y="337"/>
                  </a:lnTo>
                  <a:lnTo>
                    <a:pt x="506" y="505"/>
                  </a:lnTo>
                  <a:lnTo>
                    <a:pt x="472" y="573"/>
                  </a:lnTo>
                  <a:lnTo>
                    <a:pt x="438" y="640"/>
                  </a:lnTo>
                  <a:lnTo>
                    <a:pt x="304" y="707"/>
                  </a:lnTo>
                  <a:lnTo>
                    <a:pt x="270" y="741"/>
                  </a:lnTo>
                  <a:lnTo>
                    <a:pt x="236" y="404"/>
                  </a:lnTo>
                  <a:lnTo>
                    <a:pt x="236" y="236"/>
                  </a:lnTo>
                  <a:close/>
                  <a:moveTo>
                    <a:pt x="169" y="0"/>
                  </a:moveTo>
                  <a:lnTo>
                    <a:pt x="135" y="101"/>
                  </a:lnTo>
                  <a:lnTo>
                    <a:pt x="102" y="168"/>
                  </a:lnTo>
                  <a:lnTo>
                    <a:pt x="68" y="371"/>
                  </a:lnTo>
                  <a:lnTo>
                    <a:pt x="68" y="573"/>
                  </a:lnTo>
                  <a:lnTo>
                    <a:pt x="135" y="775"/>
                  </a:lnTo>
                  <a:lnTo>
                    <a:pt x="68" y="775"/>
                  </a:lnTo>
                  <a:lnTo>
                    <a:pt x="1" y="842"/>
                  </a:lnTo>
                  <a:lnTo>
                    <a:pt x="34" y="876"/>
                  </a:lnTo>
                  <a:lnTo>
                    <a:pt x="68" y="909"/>
                  </a:lnTo>
                  <a:lnTo>
                    <a:pt x="236" y="909"/>
                  </a:lnTo>
                  <a:lnTo>
                    <a:pt x="405" y="808"/>
                  </a:lnTo>
                  <a:lnTo>
                    <a:pt x="539" y="674"/>
                  </a:lnTo>
                  <a:lnTo>
                    <a:pt x="607" y="505"/>
                  </a:lnTo>
                  <a:lnTo>
                    <a:pt x="640" y="404"/>
                  </a:lnTo>
                  <a:lnTo>
                    <a:pt x="607" y="337"/>
                  </a:lnTo>
                  <a:lnTo>
                    <a:pt x="539" y="168"/>
                  </a:lnTo>
                  <a:lnTo>
                    <a:pt x="472" y="135"/>
                  </a:lnTo>
                  <a:lnTo>
                    <a:pt x="371" y="101"/>
                  </a:lnTo>
                  <a:lnTo>
                    <a:pt x="236" y="135"/>
                  </a:lnTo>
                  <a:lnTo>
                    <a:pt x="203" y="34"/>
                  </a:lnTo>
                  <a:lnTo>
                    <a:pt x="16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2"/>
            <p:cNvSpPr/>
            <p:nvPr/>
          </p:nvSpPr>
          <p:spPr>
            <a:xfrm>
              <a:off x="1140100" y="5236975"/>
              <a:ext cx="16875" cy="18550"/>
            </a:xfrm>
            <a:custGeom>
              <a:avLst/>
              <a:gdLst/>
              <a:ahLst/>
              <a:cxnLst/>
              <a:rect l="l" t="t" r="r" b="b"/>
              <a:pathLst>
                <a:path w="675" h="742" extrusionOk="0">
                  <a:moveTo>
                    <a:pt x="68" y="1"/>
                  </a:moveTo>
                  <a:lnTo>
                    <a:pt x="1" y="34"/>
                  </a:lnTo>
                  <a:lnTo>
                    <a:pt x="1" y="68"/>
                  </a:lnTo>
                  <a:lnTo>
                    <a:pt x="35" y="135"/>
                  </a:lnTo>
                  <a:lnTo>
                    <a:pt x="102" y="169"/>
                  </a:lnTo>
                  <a:lnTo>
                    <a:pt x="304" y="169"/>
                  </a:lnTo>
                  <a:lnTo>
                    <a:pt x="68" y="607"/>
                  </a:lnTo>
                  <a:lnTo>
                    <a:pt x="68" y="674"/>
                  </a:lnTo>
                  <a:lnTo>
                    <a:pt x="102" y="708"/>
                  </a:lnTo>
                  <a:lnTo>
                    <a:pt x="136" y="741"/>
                  </a:lnTo>
                  <a:lnTo>
                    <a:pt x="203" y="741"/>
                  </a:lnTo>
                  <a:lnTo>
                    <a:pt x="506" y="607"/>
                  </a:lnTo>
                  <a:lnTo>
                    <a:pt x="607" y="573"/>
                  </a:lnTo>
                  <a:lnTo>
                    <a:pt x="674" y="539"/>
                  </a:lnTo>
                  <a:lnTo>
                    <a:pt x="674" y="472"/>
                  </a:lnTo>
                  <a:lnTo>
                    <a:pt x="674" y="438"/>
                  </a:lnTo>
                  <a:lnTo>
                    <a:pt x="607" y="405"/>
                  </a:lnTo>
                  <a:lnTo>
                    <a:pt x="573" y="405"/>
                  </a:lnTo>
                  <a:lnTo>
                    <a:pt x="472" y="438"/>
                  </a:lnTo>
                  <a:lnTo>
                    <a:pt x="338" y="472"/>
                  </a:lnTo>
                  <a:lnTo>
                    <a:pt x="540" y="135"/>
                  </a:lnTo>
                  <a:lnTo>
                    <a:pt x="573" y="102"/>
                  </a:lnTo>
                  <a:lnTo>
                    <a:pt x="540" y="34"/>
                  </a:lnTo>
                  <a:lnTo>
                    <a:pt x="50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2"/>
            <p:cNvSpPr/>
            <p:nvPr/>
          </p:nvSpPr>
          <p:spPr>
            <a:xfrm>
              <a:off x="1197350" y="5143550"/>
              <a:ext cx="58100" cy="60625"/>
            </a:xfrm>
            <a:custGeom>
              <a:avLst/>
              <a:gdLst/>
              <a:ahLst/>
              <a:cxnLst/>
              <a:rect l="l" t="t" r="r" b="b"/>
              <a:pathLst>
                <a:path w="2324" h="2425" extrusionOk="0">
                  <a:moveTo>
                    <a:pt x="1919" y="135"/>
                  </a:moveTo>
                  <a:lnTo>
                    <a:pt x="2020" y="1044"/>
                  </a:lnTo>
                  <a:lnTo>
                    <a:pt x="2122" y="1987"/>
                  </a:lnTo>
                  <a:lnTo>
                    <a:pt x="1684" y="2054"/>
                  </a:lnTo>
                  <a:lnTo>
                    <a:pt x="1280" y="2122"/>
                  </a:lnTo>
                  <a:lnTo>
                    <a:pt x="876" y="2189"/>
                  </a:lnTo>
                  <a:lnTo>
                    <a:pt x="472" y="2290"/>
                  </a:lnTo>
                  <a:lnTo>
                    <a:pt x="472" y="2256"/>
                  </a:lnTo>
                  <a:lnTo>
                    <a:pt x="438" y="1819"/>
                  </a:lnTo>
                  <a:lnTo>
                    <a:pt x="371" y="1347"/>
                  </a:lnTo>
                  <a:lnTo>
                    <a:pt x="270" y="876"/>
                  </a:lnTo>
                  <a:lnTo>
                    <a:pt x="135" y="438"/>
                  </a:lnTo>
                  <a:lnTo>
                    <a:pt x="1044" y="337"/>
                  </a:lnTo>
                  <a:lnTo>
                    <a:pt x="1482" y="270"/>
                  </a:lnTo>
                  <a:lnTo>
                    <a:pt x="1919" y="135"/>
                  </a:lnTo>
                  <a:close/>
                  <a:moveTo>
                    <a:pt x="1919" y="0"/>
                  </a:moveTo>
                  <a:lnTo>
                    <a:pt x="1482" y="68"/>
                  </a:lnTo>
                  <a:lnTo>
                    <a:pt x="1010" y="135"/>
                  </a:lnTo>
                  <a:lnTo>
                    <a:pt x="68" y="270"/>
                  </a:lnTo>
                  <a:lnTo>
                    <a:pt x="34" y="303"/>
                  </a:lnTo>
                  <a:lnTo>
                    <a:pt x="0" y="337"/>
                  </a:lnTo>
                  <a:lnTo>
                    <a:pt x="0" y="404"/>
                  </a:lnTo>
                  <a:lnTo>
                    <a:pt x="34" y="438"/>
                  </a:lnTo>
                  <a:lnTo>
                    <a:pt x="68" y="909"/>
                  </a:lnTo>
                  <a:lnTo>
                    <a:pt x="135" y="1381"/>
                  </a:lnTo>
                  <a:lnTo>
                    <a:pt x="236" y="1819"/>
                  </a:lnTo>
                  <a:lnTo>
                    <a:pt x="337" y="2290"/>
                  </a:lnTo>
                  <a:lnTo>
                    <a:pt x="337" y="2324"/>
                  </a:lnTo>
                  <a:lnTo>
                    <a:pt x="438" y="2324"/>
                  </a:lnTo>
                  <a:lnTo>
                    <a:pt x="472" y="2391"/>
                  </a:lnTo>
                  <a:lnTo>
                    <a:pt x="505" y="2425"/>
                  </a:lnTo>
                  <a:lnTo>
                    <a:pt x="909" y="2425"/>
                  </a:lnTo>
                  <a:lnTo>
                    <a:pt x="1313" y="2357"/>
                  </a:lnTo>
                  <a:lnTo>
                    <a:pt x="1751" y="2256"/>
                  </a:lnTo>
                  <a:lnTo>
                    <a:pt x="2122" y="2088"/>
                  </a:lnTo>
                  <a:lnTo>
                    <a:pt x="2122" y="2155"/>
                  </a:lnTo>
                  <a:lnTo>
                    <a:pt x="2155" y="2223"/>
                  </a:lnTo>
                  <a:lnTo>
                    <a:pt x="2223" y="2256"/>
                  </a:lnTo>
                  <a:lnTo>
                    <a:pt x="2290" y="2223"/>
                  </a:lnTo>
                  <a:lnTo>
                    <a:pt x="2324" y="2155"/>
                  </a:lnTo>
                  <a:lnTo>
                    <a:pt x="2290" y="1650"/>
                  </a:lnTo>
                  <a:lnTo>
                    <a:pt x="2256" y="1112"/>
                  </a:lnTo>
                  <a:lnTo>
                    <a:pt x="2189" y="606"/>
                  </a:lnTo>
                  <a:lnTo>
                    <a:pt x="2054" y="101"/>
                  </a:lnTo>
                  <a:lnTo>
                    <a:pt x="2020" y="68"/>
                  </a:lnTo>
                  <a:lnTo>
                    <a:pt x="1987" y="68"/>
                  </a:lnTo>
                  <a:lnTo>
                    <a:pt x="1987" y="34"/>
                  </a:lnTo>
                  <a:lnTo>
                    <a:pt x="191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2"/>
            <p:cNvSpPr/>
            <p:nvPr/>
          </p:nvSpPr>
          <p:spPr>
            <a:xfrm>
              <a:off x="1178825" y="5206675"/>
              <a:ext cx="58950" cy="57250"/>
            </a:xfrm>
            <a:custGeom>
              <a:avLst/>
              <a:gdLst/>
              <a:ahLst/>
              <a:cxnLst/>
              <a:rect l="l" t="t" r="r" b="b"/>
              <a:pathLst>
                <a:path w="2358" h="2290" extrusionOk="0">
                  <a:moveTo>
                    <a:pt x="1953" y="304"/>
                  </a:moveTo>
                  <a:lnTo>
                    <a:pt x="1987" y="607"/>
                  </a:lnTo>
                  <a:lnTo>
                    <a:pt x="2054" y="943"/>
                  </a:lnTo>
                  <a:lnTo>
                    <a:pt x="2088" y="1381"/>
                  </a:lnTo>
                  <a:lnTo>
                    <a:pt x="2122" y="1583"/>
                  </a:lnTo>
                  <a:lnTo>
                    <a:pt x="2189" y="1819"/>
                  </a:lnTo>
                  <a:lnTo>
                    <a:pt x="1280" y="1920"/>
                  </a:lnTo>
                  <a:lnTo>
                    <a:pt x="842" y="1987"/>
                  </a:lnTo>
                  <a:lnTo>
                    <a:pt x="405" y="2122"/>
                  </a:lnTo>
                  <a:lnTo>
                    <a:pt x="337" y="1684"/>
                  </a:lnTo>
                  <a:lnTo>
                    <a:pt x="270" y="1246"/>
                  </a:lnTo>
                  <a:lnTo>
                    <a:pt x="236" y="809"/>
                  </a:lnTo>
                  <a:lnTo>
                    <a:pt x="169" y="573"/>
                  </a:lnTo>
                  <a:lnTo>
                    <a:pt x="102" y="371"/>
                  </a:lnTo>
                  <a:lnTo>
                    <a:pt x="102" y="371"/>
                  </a:lnTo>
                  <a:lnTo>
                    <a:pt x="270" y="405"/>
                  </a:lnTo>
                  <a:lnTo>
                    <a:pt x="472" y="405"/>
                  </a:lnTo>
                  <a:lnTo>
                    <a:pt x="842" y="371"/>
                  </a:lnTo>
                  <a:lnTo>
                    <a:pt x="1415" y="337"/>
                  </a:lnTo>
                  <a:lnTo>
                    <a:pt x="1953" y="304"/>
                  </a:lnTo>
                  <a:close/>
                  <a:moveTo>
                    <a:pt x="1987" y="1"/>
                  </a:moveTo>
                  <a:lnTo>
                    <a:pt x="1953" y="34"/>
                  </a:lnTo>
                  <a:lnTo>
                    <a:pt x="1953" y="102"/>
                  </a:lnTo>
                  <a:lnTo>
                    <a:pt x="1448" y="135"/>
                  </a:lnTo>
                  <a:lnTo>
                    <a:pt x="943" y="169"/>
                  </a:lnTo>
                  <a:lnTo>
                    <a:pt x="506" y="203"/>
                  </a:lnTo>
                  <a:lnTo>
                    <a:pt x="304" y="236"/>
                  </a:lnTo>
                  <a:lnTo>
                    <a:pt x="203" y="304"/>
                  </a:lnTo>
                  <a:lnTo>
                    <a:pt x="102" y="371"/>
                  </a:lnTo>
                  <a:lnTo>
                    <a:pt x="68" y="371"/>
                  </a:lnTo>
                  <a:lnTo>
                    <a:pt x="34" y="506"/>
                  </a:lnTo>
                  <a:lnTo>
                    <a:pt x="1" y="640"/>
                  </a:lnTo>
                  <a:lnTo>
                    <a:pt x="34" y="977"/>
                  </a:lnTo>
                  <a:lnTo>
                    <a:pt x="102" y="1583"/>
                  </a:lnTo>
                  <a:lnTo>
                    <a:pt x="135" y="1785"/>
                  </a:lnTo>
                  <a:lnTo>
                    <a:pt x="169" y="1987"/>
                  </a:lnTo>
                  <a:lnTo>
                    <a:pt x="169" y="2088"/>
                  </a:lnTo>
                  <a:lnTo>
                    <a:pt x="236" y="2189"/>
                  </a:lnTo>
                  <a:lnTo>
                    <a:pt x="304" y="2256"/>
                  </a:lnTo>
                  <a:lnTo>
                    <a:pt x="371" y="2290"/>
                  </a:lnTo>
                  <a:lnTo>
                    <a:pt x="438" y="2290"/>
                  </a:lnTo>
                  <a:lnTo>
                    <a:pt x="438" y="2256"/>
                  </a:lnTo>
                  <a:lnTo>
                    <a:pt x="438" y="2223"/>
                  </a:lnTo>
                  <a:lnTo>
                    <a:pt x="876" y="2223"/>
                  </a:lnTo>
                  <a:lnTo>
                    <a:pt x="1314" y="2155"/>
                  </a:lnTo>
                  <a:lnTo>
                    <a:pt x="2189" y="1987"/>
                  </a:lnTo>
                  <a:lnTo>
                    <a:pt x="2290" y="1987"/>
                  </a:lnTo>
                  <a:lnTo>
                    <a:pt x="2324" y="1953"/>
                  </a:lnTo>
                  <a:lnTo>
                    <a:pt x="2357" y="1718"/>
                  </a:lnTo>
                  <a:lnTo>
                    <a:pt x="2324" y="1516"/>
                  </a:lnTo>
                  <a:lnTo>
                    <a:pt x="2223" y="1078"/>
                  </a:lnTo>
                  <a:lnTo>
                    <a:pt x="2155" y="539"/>
                  </a:lnTo>
                  <a:lnTo>
                    <a:pt x="2122" y="270"/>
                  </a:lnTo>
                  <a:lnTo>
                    <a:pt x="2054" y="34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06" name="Google Shape;206;p2"/>
          <p:cNvSpPr txBox="1">
            <a:spLocks noGrp="1"/>
          </p:cNvSpPr>
          <p:nvPr>
            <p:ph type="ctrTitle"/>
          </p:nvPr>
        </p:nvSpPr>
        <p:spPr>
          <a:xfrm>
            <a:off x="2191050" y="2427150"/>
            <a:ext cx="4761900" cy="15465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200"/>
              <a:buNone/>
              <a:defRPr sz="7200" b="0">
                <a:solidFill>
                  <a:srgbClr val="FFFFFF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200"/>
              <a:buNone/>
              <a:defRPr sz="7200" b="0">
                <a:solidFill>
                  <a:srgbClr val="FFFFFF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200"/>
              <a:buNone/>
              <a:defRPr sz="7200" b="0">
                <a:solidFill>
                  <a:srgbClr val="FFFFFF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200"/>
              <a:buNone/>
              <a:defRPr sz="7200" b="0">
                <a:solidFill>
                  <a:srgbClr val="FFFFFF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200"/>
              <a:buNone/>
              <a:defRPr sz="7200" b="0">
                <a:solidFill>
                  <a:srgbClr val="FFFFFF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200"/>
              <a:buNone/>
              <a:defRPr sz="7200" b="0">
                <a:solidFill>
                  <a:srgbClr val="FFFFFF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200"/>
              <a:buNone/>
              <a:defRPr sz="7200" b="0">
                <a:solidFill>
                  <a:srgbClr val="FFFFFF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200"/>
              <a:buNone/>
              <a:defRPr sz="7200" b="0">
                <a:solidFill>
                  <a:srgbClr val="FFFFFF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200"/>
              <a:buNone/>
              <a:defRPr sz="7200" b="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TITLE_1_1">
    <p:spTree>
      <p:nvGrpSpPr>
        <p:cNvPr id="1" name="Shape 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0" name="Google Shape;470;p4"/>
          <p:cNvGrpSpPr/>
          <p:nvPr/>
        </p:nvGrpSpPr>
        <p:grpSpPr>
          <a:xfrm>
            <a:off x="-7997" y="-6007"/>
            <a:ext cx="9159995" cy="6870013"/>
            <a:chOff x="328725" y="2891150"/>
            <a:chExt cx="3447625" cy="2585725"/>
          </a:xfrm>
        </p:grpSpPr>
        <p:sp>
          <p:nvSpPr>
            <p:cNvPr id="471" name="Google Shape;471;p4"/>
            <p:cNvSpPr/>
            <p:nvPr/>
          </p:nvSpPr>
          <p:spPr>
            <a:xfrm>
              <a:off x="1720050" y="5007200"/>
              <a:ext cx="58100" cy="55575"/>
            </a:xfrm>
            <a:custGeom>
              <a:avLst/>
              <a:gdLst/>
              <a:ahLst/>
              <a:cxnLst/>
              <a:rect l="l" t="t" r="r" b="b"/>
              <a:pathLst>
                <a:path w="2324" h="2223" extrusionOk="0">
                  <a:moveTo>
                    <a:pt x="1919" y="202"/>
                  </a:moveTo>
                  <a:lnTo>
                    <a:pt x="1953" y="573"/>
                  </a:lnTo>
                  <a:lnTo>
                    <a:pt x="2020" y="943"/>
                  </a:lnTo>
                  <a:lnTo>
                    <a:pt x="2088" y="1381"/>
                  </a:lnTo>
                  <a:lnTo>
                    <a:pt x="2155" y="1818"/>
                  </a:lnTo>
                  <a:lnTo>
                    <a:pt x="1953" y="1818"/>
                  </a:lnTo>
                  <a:lnTo>
                    <a:pt x="1785" y="1852"/>
                  </a:lnTo>
                  <a:lnTo>
                    <a:pt x="1414" y="1919"/>
                  </a:lnTo>
                  <a:lnTo>
                    <a:pt x="943" y="1987"/>
                  </a:lnTo>
                  <a:lnTo>
                    <a:pt x="707" y="2020"/>
                  </a:lnTo>
                  <a:lnTo>
                    <a:pt x="472" y="2088"/>
                  </a:lnTo>
                  <a:lnTo>
                    <a:pt x="371" y="1650"/>
                  </a:lnTo>
                  <a:lnTo>
                    <a:pt x="270" y="1179"/>
                  </a:lnTo>
                  <a:lnTo>
                    <a:pt x="202" y="808"/>
                  </a:lnTo>
                  <a:lnTo>
                    <a:pt x="101" y="438"/>
                  </a:lnTo>
                  <a:lnTo>
                    <a:pt x="1010" y="337"/>
                  </a:lnTo>
                  <a:lnTo>
                    <a:pt x="1919" y="202"/>
                  </a:lnTo>
                  <a:close/>
                  <a:moveTo>
                    <a:pt x="1886" y="0"/>
                  </a:moveTo>
                  <a:lnTo>
                    <a:pt x="977" y="135"/>
                  </a:lnTo>
                  <a:lnTo>
                    <a:pt x="68" y="270"/>
                  </a:lnTo>
                  <a:lnTo>
                    <a:pt x="34" y="303"/>
                  </a:lnTo>
                  <a:lnTo>
                    <a:pt x="0" y="371"/>
                  </a:lnTo>
                  <a:lnTo>
                    <a:pt x="0" y="606"/>
                  </a:lnTo>
                  <a:lnTo>
                    <a:pt x="34" y="808"/>
                  </a:lnTo>
                  <a:lnTo>
                    <a:pt x="101" y="1212"/>
                  </a:lnTo>
                  <a:lnTo>
                    <a:pt x="202" y="1717"/>
                  </a:lnTo>
                  <a:lnTo>
                    <a:pt x="270" y="1953"/>
                  </a:lnTo>
                  <a:lnTo>
                    <a:pt x="371" y="2189"/>
                  </a:lnTo>
                  <a:lnTo>
                    <a:pt x="404" y="2222"/>
                  </a:lnTo>
                  <a:lnTo>
                    <a:pt x="674" y="2222"/>
                  </a:lnTo>
                  <a:lnTo>
                    <a:pt x="876" y="2189"/>
                  </a:lnTo>
                  <a:lnTo>
                    <a:pt x="1313" y="2121"/>
                  </a:lnTo>
                  <a:lnTo>
                    <a:pt x="1751" y="2088"/>
                  </a:lnTo>
                  <a:lnTo>
                    <a:pt x="1987" y="2054"/>
                  </a:lnTo>
                  <a:lnTo>
                    <a:pt x="2189" y="1987"/>
                  </a:lnTo>
                  <a:lnTo>
                    <a:pt x="2290" y="1987"/>
                  </a:lnTo>
                  <a:lnTo>
                    <a:pt x="2323" y="1953"/>
                  </a:lnTo>
                  <a:lnTo>
                    <a:pt x="2323" y="1717"/>
                  </a:lnTo>
                  <a:lnTo>
                    <a:pt x="2290" y="1482"/>
                  </a:lnTo>
                  <a:lnTo>
                    <a:pt x="2222" y="1044"/>
                  </a:lnTo>
                  <a:lnTo>
                    <a:pt x="2155" y="539"/>
                  </a:lnTo>
                  <a:lnTo>
                    <a:pt x="2088" y="303"/>
                  </a:lnTo>
                  <a:lnTo>
                    <a:pt x="1987" y="68"/>
                  </a:lnTo>
                  <a:lnTo>
                    <a:pt x="1953" y="34"/>
                  </a:lnTo>
                  <a:lnTo>
                    <a:pt x="1886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" name="Google Shape;472;p4"/>
            <p:cNvSpPr/>
            <p:nvPr/>
          </p:nvSpPr>
          <p:spPr>
            <a:xfrm>
              <a:off x="328725" y="4577925"/>
              <a:ext cx="118700" cy="33700"/>
            </a:xfrm>
            <a:custGeom>
              <a:avLst/>
              <a:gdLst/>
              <a:ahLst/>
              <a:cxnLst/>
              <a:rect l="l" t="t" r="r" b="b"/>
              <a:pathLst>
                <a:path w="4748" h="1348" extrusionOk="0">
                  <a:moveTo>
                    <a:pt x="4714" y="1"/>
                  </a:moveTo>
                  <a:lnTo>
                    <a:pt x="3737" y="203"/>
                  </a:lnTo>
                  <a:lnTo>
                    <a:pt x="2727" y="438"/>
                  </a:lnTo>
                  <a:lnTo>
                    <a:pt x="1751" y="708"/>
                  </a:lnTo>
                  <a:lnTo>
                    <a:pt x="774" y="943"/>
                  </a:lnTo>
                  <a:lnTo>
                    <a:pt x="0" y="1112"/>
                  </a:lnTo>
                  <a:lnTo>
                    <a:pt x="0" y="1347"/>
                  </a:lnTo>
                  <a:lnTo>
                    <a:pt x="1313" y="1044"/>
                  </a:lnTo>
                  <a:lnTo>
                    <a:pt x="2188" y="842"/>
                  </a:lnTo>
                  <a:lnTo>
                    <a:pt x="3064" y="640"/>
                  </a:lnTo>
                  <a:lnTo>
                    <a:pt x="3905" y="371"/>
                  </a:lnTo>
                  <a:lnTo>
                    <a:pt x="4343" y="236"/>
                  </a:lnTo>
                  <a:lnTo>
                    <a:pt x="4747" y="68"/>
                  </a:lnTo>
                  <a:lnTo>
                    <a:pt x="4747" y="34"/>
                  </a:lnTo>
                  <a:lnTo>
                    <a:pt x="4714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" name="Google Shape;473;p4"/>
            <p:cNvSpPr/>
            <p:nvPr/>
          </p:nvSpPr>
          <p:spPr>
            <a:xfrm>
              <a:off x="1679650" y="4953325"/>
              <a:ext cx="58100" cy="57250"/>
            </a:xfrm>
            <a:custGeom>
              <a:avLst/>
              <a:gdLst/>
              <a:ahLst/>
              <a:cxnLst/>
              <a:rect l="l" t="t" r="r" b="b"/>
              <a:pathLst>
                <a:path w="2324" h="2290" extrusionOk="0">
                  <a:moveTo>
                    <a:pt x="1987" y="0"/>
                  </a:moveTo>
                  <a:lnTo>
                    <a:pt x="1953" y="34"/>
                  </a:lnTo>
                  <a:lnTo>
                    <a:pt x="1953" y="101"/>
                  </a:lnTo>
                  <a:lnTo>
                    <a:pt x="1448" y="101"/>
                  </a:lnTo>
                  <a:lnTo>
                    <a:pt x="943" y="169"/>
                  </a:lnTo>
                  <a:lnTo>
                    <a:pt x="505" y="202"/>
                  </a:lnTo>
                  <a:lnTo>
                    <a:pt x="270" y="236"/>
                  </a:lnTo>
                  <a:lnTo>
                    <a:pt x="202" y="270"/>
                  </a:lnTo>
                  <a:lnTo>
                    <a:pt x="101" y="337"/>
                  </a:lnTo>
                  <a:lnTo>
                    <a:pt x="270" y="404"/>
                  </a:lnTo>
                  <a:lnTo>
                    <a:pt x="472" y="404"/>
                  </a:lnTo>
                  <a:lnTo>
                    <a:pt x="842" y="371"/>
                  </a:lnTo>
                  <a:lnTo>
                    <a:pt x="1381" y="337"/>
                  </a:lnTo>
                  <a:lnTo>
                    <a:pt x="1953" y="270"/>
                  </a:lnTo>
                  <a:lnTo>
                    <a:pt x="1987" y="607"/>
                  </a:lnTo>
                  <a:lnTo>
                    <a:pt x="2020" y="943"/>
                  </a:lnTo>
                  <a:lnTo>
                    <a:pt x="2088" y="1381"/>
                  </a:lnTo>
                  <a:lnTo>
                    <a:pt x="2121" y="1583"/>
                  </a:lnTo>
                  <a:lnTo>
                    <a:pt x="2189" y="1785"/>
                  </a:lnTo>
                  <a:lnTo>
                    <a:pt x="2155" y="1785"/>
                  </a:lnTo>
                  <a:lnTo>
                    <a:pt x="1280" y="1920"/>
                  </a:lnTo>
                  <a:lnTo>
                    <a:pt x="808" y="1987"/>
                  </a:lnTo>
                  <a:lnTo>
                    <a:pt x="404" y="2122"/>
                  </a:lnTo>
                  <a:lnTo>
                    <a:pt x="303" y="1684"/>
                  </a:lnTo>
                  <a:lnTo>
                    <a:pt x="236" y="1246"/>
                  </a:lnTo>
                  <a:lnTo>
                    <a:pt x="202" y="775"/>
                  </a:lnTo>
                  <a:lnTo>
                    <a:pt x="169" y="573"/>
                  </a:lnTo>
                  <a:lnTo>
                    <a:pt x="101" y="371"/>
                  </a:lnTo>
                  <a:lnTo>
                    <a:pt x="68" y="371"/>
                  </a:lnTo>
                  <a:lnTo>
                    <a:pt x="34" y="505"/>
                  </a:lnTo>
                  <a:lnTo>
                    <a:pt x="0" y="640"/>
                  </a:lnTo>
                  <a:lnTo>
                    <a:pt x="0" y="977"/>
                  </a:lnTo>
                  <a:lnTo>
                    <a:pt x="101" y="1583"/>
                  </a:lnTo>
                  <a:lnTo>
                    <a:pt x="135" y="1785"/>
                  </a:lnTo>
                  <a:lnTo>
                    <a:pt x="135" y="1987"/>
                  </a:lnTo>
                  <a:lnTo>
                    <a:pt x="169" y="2088"/>
                  </a:lnTo>
                  <a:lnTo>
                    <a:pt x="236" y="2189"/>
                  </a:lnTo>
                  <a:lnTo>
                    <a:pt x="270" y="2256"/>
                  </a:lnTo>
                  <a:lnTo>
                    <a:pt x="371" y="2290"/>
                  </a:lnTo>
                  <a:lnTo>
                    <a:pt x="404" y="2256"/>
                  </a:lnTo>
                  <a:lnTo>
                    <a:pt x="438" y="2223"/>
                  </a:lnTo>
                  <a:lnTo>
                    <a:pt x="876" y="2223"/>
                  </a:lnTo>
                  <a:lnTo>
                    <a:pt x="1313" y="2155"/>
                  </a:lnTo>
                  <a:lnTo>
                    <a:pt x="2189" y="1987"/>
                  </a:lnTo>
                  <a:lnTo>
                    <a:pt x="2256" y="1953"/>
                  </a:lnTo>
                  <a:lnTo>
                    <a:pt x="2290" y="1987"/>
                  </a:lnTo>
                  <a:lnTo>
                    <a:pt x="2323" y="1953"/>
                  </a:lnTo>
                  <a:lnTo>
                    <a:pt x="2323" y="1718"/>
                  </a:lnTo>
                  <a:lnTo>
                    <a:pt x="2290" y="1482"/>
                  </a:lnTo>
                  <a:lnTo>
                    <a:pt x="2222" y="1044"/>
                  </a:lnTo>
                  <a:lnTo>
                    <a:pt x="2155" y="539"/>
                  </a:lnTo>
                  <a:lnTo>
                    <a:pt x="2121" y="270"/>
                  </a:lnTo>
                  <a:lnTo>
                    <a:pt x="2054" y="34"/>
                  </a:lnTo>
                  <a:lnTo>
                    <a:pt x="2020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" name="Google Shape;474;p4"/>
            <p:cNvSpPr/>
            <p:nvPr/>
          </p:nvSpPr>
          <p:spPr>
            <a:xfrm>
              <a:off x="328725" y="4540050"/>
              <a:ext cx="117000" cy="36225"/>
            </a:xfrm>
            <a:custGeom>
              <a:avLst/>
              <a:gdLst/>
              <a:ahLst/>
              <a:cxnLst/>
              <a:rect l="l" t="t" r="r" b="b"/>
              <a:pathLst>
                <a:path w="4680" h="1449" extrusionOk="0">
                  <a:moveTo>
                    <a:pt x="4646" y="0"/>
                  </a:moveTo>
                  <a:lnTo>
                    <a:pt x="4209" y="68"/>
                  </a:lnTo>
                  <a:lnTo>
                    <a:pt x="3737" y="169"/>
                  </a:lnTo>
                  <a:lnTo>
                    <a:pt x="2828" y="371"/>
                  </a:lnTo>
                  <a:lnTo>
                    <a:pt x="1044" y="909"/>
                  </a:lnTo>
                  <a:lnTo>
                    <a:pt x="0" y="1145"/>
                  </a:lnTo>
                  <a:lnTo>
                    <a:pt x="0" y="1448"/>
                  </a:lnTo>
                  <a:lnTo>
                    <a:pt x="1111" y="1145"/>
                  </a:lnTo>
                  <a:lnTo>
                    <a:pt x="2895" y="640"/>
                  </a:lnTo>
                  <a:lnTo>
                    <a:pt x="3804" y="371"/>
                  </a:lnTo>
                  <a:lnTo>
                    <a:pt x="4242" y="202"/>
                  </a:lnTo>
                  <a:lnTo>
                    <a:pt x="4680" y="34"/>
                  </a:lnTo>
                  <a:lnTo>
                    <a:pt x="4680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" name="Google Shape;475;p4"/>
            <p:cNvSpPr/>
            <p:nvPr/>
          </p:nvSpPr>
          <p:spPr>
            <a:xfrm>
              <a:off x="328725" y="4469350"/>
              <a:ext cx="96800" cy="23600"/>
            </a:xfrm>
            <a:custGeom>
              <a:avLst/>
              <a:gdLst/>
              <a:ahLst/>
              <a:cxnLst/>
              <a:rect l="l" t="t" r="r" b="b"/>
              <a:pathLst>
                <a:path w="3872" h="944" extrusionOk="0">
                  <a:moveTo>
                    <a:pt x="3064" y="0"/>
                  </a:moveTo>
                  <a:lnTo>
                    <a:pt x="2323" y="135"/>
                  </a:lnTo>
                  <a:lnTo>
                    <a:pt x="1582" y="270"/>
                  </a:lnTo>
                  <a:lnTo>
                    <a:pt x="842" y="472"/>
                  </a:lnTo>
                  <a:lnTo>
                    <a:pt x="0" y="707"/>
                  </a:lnTo>
                  <a:lnTo>
                    <a:pt x="0" y="943"/>
                  </a:lnTo>
                  <a:lnTo>
                    <a:pt x="909" y="674"/>
                  </a:lnTo>
                  <a:lnTo>
                    <a:pt x="1616" y="505"/>
                  </a:lnTo>
                  <a:lnTo>
                    <a:pt x="2357" y="337"/>
                  </a:lnTo>
                  <a:lnTo>
                    <a:pt x="3838" y="34"/>
                  </a:lnTo>
                  <a:lnTo>
                    <a:pt x="3872" y="34"/>
                  </a:lnTo>
                  <a:lnTo>
                    <a:pt x="3838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" name="Google Shape;476;p4"/>
            <p:cNvSpPr/>
            <p:nvPr/>
          </p:nvSpPr>
          <p:spPr>
            <a:xfrm>
              <a:off x="328725" y="4488700"/>
              <a:ext cx="98500" cy="32025"/>
            </a:xfrm>
            <a:custGeom>
              <a:avLst/>
              <a:gdLst/>
              <a:ahLst/>
              <a:cxnLst/>
              <a:rect l="l" t="t" r="r" b="b"/>
              <a:pathLst>
                <a:path w="3940" h="1281" extrusionOk="0">
                  <a:moveTo>
                    <a:pt x="3905" y="1"/>
                  </a:moveTo>
                  <a:lnTo>
                    <a:pt x="3535" y="68"/>
                  </a:lnTo>
                  <a:lnTo>
                    <a:pt x="3165" y="169"/>
                  </a:lnTo>
                  <a:lnTo>
                    <a:pt x="2390" y="371"/>
                  </a:lnTo>
                  <a:lnTo>
                    <a:pt x="909" y="842"/>
                  </a:lnTo>
                  <a:lnTo>
                    <a:pt x="0" y="1078"/>
                  </a:lnTo>
                  <a:lnTo>
                    <a:pt x="0" y="1280"/>
                  </a:lnTo>
                  <a:lnTo>
                    <a:pt x="976" y="1011"/>
                  </a:lnTo>
                  <a:lnTo>
                    <a:pt x="2458" y="607"/>
                  </a:lnTo>
                  <a:lnTo>
                    <a:pt x="3232" y="337"/>
                  </a:lnTo>
                  <a:lnTo>
                    <a:pt x="3569" y="203"/>
                  </a:lnTo>
                  <a:lnTo>
                    <a:pt x="3939" y="34"/>
                  </a:lnTo>
                  <a:lnTo>
                    <a:pt x="3905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" name="Google Shape;477;p4"/>
            <p:cNvSpPr/>
            <p:nvPr/>
          </p:nvSpPr>
          <p:spPr>
            <a:xfrm>
              <a:off x="1618200" y="5157850"/>
              <a:ext cx="15175" cy="14350"/>
            </a:xfrm>
            <a:custGeom>
              <a:avLst/>
              <a:gdLst/>
              <a:ahLst/>
              <a:cxnLst/>
              <a:rect l="l" t="t" r="r" b="b"/>
              <a:pathLst>
                <a:path w="607" h="574" extrusionOk="0">
                  <a:moveTo>
                    <a:pt x="34" y="1"/>
                  </a:moveTo>
                  <a:lnTo>
                    <a:pt x="0" y="68"/>
                  </a:lnTo>
                  <a:lnTo>
                    <a:pt x="34" y="102"/>
                  </a:lnTo>
                  <a:lnTo>
                    <a:pt x="169" y="169"/>
                  </a:lnTo>
                  <a:lnTo>
                    <a:pt x="337" y="203"/>
                  </a:lnTo>
                  <a:lnTo>
                    <a:pt x="135" y="438"/>
                  </a:lnTo>
                  <a:lnTo>
                    <a:pt x="101" y="472"/>
                  </a:lnTo>
                  <a:lnTo>
                    <a:pt x="135" y="540"/>
                  </a:lnTo>
                  <a:lnTo>
                    <a:pt x="202" y="573"/>
                  </a:lnTo>
                  <a:lnTo>
                    <a:pt x="236" y="540"/>
                  </a:lnTo>
                  <a:lnTo>
                    <a:pt x="404" y="405"/>
                  </a:lnTo>
                  <a:lnTo>
                    <a:pt x="573" y="236"/>
                  </a:lnTo>
                  <a:lnTo>
                    <a:pt x="606" y="203"/>
                  </a:lnTo>
                  <a:lnTo>
                    <a:pt x="606" y="135"/>
                  </a:lnTo>
                  <a:lnTo>
                    <a:pt x="573" y="102"/>
                  </a:lnTo>
                  <a:lnTo>
                    <a:pt x="539" y="68"/>
                  </a:lnTo>
                  <a:lnTo>
                    <a:pt x="303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" name="Google Shape;478;p4"/>
            <p:cNvSpPr/>
            <p:nvPr/>
          </p:nvSpPr>
          <p:spPr>
            <a:xfrm>
              <a:off x="1741075" y="5063575"/>
              <a:ext cx="55600" cy="57275"/>
            </a:xfrm>
            <a:custGeom>
              <a:avLst/>
              <a:gdLst/>
              <a:ahLst/>
              <a:cxnLst/>
              <a:rect l="l" t="t" r="r" b="b"/>
              <a:pathLst>
                <a:path w="2224" h="2291" extrusionOk="0">
                  <a:moveTo>
                    <a:pt x="1920" y="169"/>
                  </a:moveTo>
                  <a:lnTo>
                    <a:pt x="1954" y="540"/>
                  </a:lnTo>
                  <a:lnTo>
                    <a:pt x="1987" y="944"/>
                  </a:lnTo>
                  <a:lnTo>
                    <a:pt x="2021" y="1381"/>
                  </a:lnTo>
                  <a:lnTo>
                    <a:pt x="2055" y="1853"/>
                  </a:lnTo>
                  <a:lnTo>
                    <a:pt x="1819" y="1853"/>
                  </a:lnTo>
                  <a:lnTo>
                    <a:pt x="1583" y="1886"/>
                  </a:lnTo>
                  <a:lnTo>
                    <a:pt x="1146" y="1954"/>
                  </a:lnTo>
                  <a:lnTo>
                    <a:pt x="742" y="1987"/>
                  </a:lnTo>
                  <a:lnTo>
                    <a:pt x="573" y="2055"/>
                  </a:lnTo>
                  <a:lnTo>
                    <a:pt x="405" y="2088"/>
                  </a:lnTo>
                  <a:lnTo>
                    <a:pt x="338" y="1651"/>
                  </a:lnTo>
                  <a:lnTo>
                    <a:pt x="270" y="1213"/>
                  </a:lnTo>
                  <a:lnTo>
                    <a:pt x="203" y="843"/>
                  </a:lnTo>
                  <a:lnTo>
                    <a:pt x="136" y="472"/>
                  </a:lnTo>
                  <a:lnTo>
                    <a:pt x="1045" y="338"/>
                  </a:lnTo>
                  <a:lnTo>
                    <a:pt x="1920" y="169"/>
                  </a:lnTo>
                  <a:close/>
                  <a:moveTo>
                    <a:pt x="1920" y="1"/>
                  </a:moveTo>
                  <a:lnTo>
                    <a:pt x="1011" y="136"/>
                  </a:lnTo>
                  <a:lnTo>
                    <a:pt x="102" y="270"/>
                  </a:lnTo>
                  <a:lnTo>
                    <a:pt x="35" y="304"/>
                  </a:lnTo>
                  <a:lnTo>
                    <a:pt x="1" y="338"/>
                  </a:lnTo>
                  <a:lnTo>
                    <a:pt x="1" y="607"/>
                  </a:lnTo>
                  <a:lnTo>
                    <a:pt x="35" y="876"/>
                  </a:lnTo>
                  <a:lnTo>
                    <a:pt x="102" y="1381"/>
                  </a:lnTo>
                  <a:lnTo>
                    <a:pt x="169" y="1819"/>
                  </a:lnTo>
                  <a:lnTo>
                    <a:pt x="203" y="2021"/>
                  </a:lnTo>
                  <a:lnTo>
                    <a:pt x="270" y="2257"/>
                  </a:lnTo>
                  <a:lnTo>
                    <a:pt x="304" y="2290"/>
                  </a:lnTo>
                  <a:lnTo>
                    <a:pt x="371" y="2290"/>
                  </a:lnTo>
                  <a:lnTo>
                    <a:pt x="405" y="2257"/>
                  </a:lnTo>
                  <a:lnTo>
                    <a:pt x="607" y="2257"/>
                  </a:lnTo>
                  <a:lnTo>
                    <a:pt x="843" y="2223"/>
                  </a:lnTo>
                  <a:lnTo>
                    <a:pt x="1280" y="2122"/>
                  </a:lnTo>
                  <a:lnTo>
                    <a:pt x="1718" y="2088"/>
                  </a:lnTo>
                  <a:lnTo>
                    <a:pt x="1920" y="2021"/>
                  </a:lnTo>
                  <a:lnTo>
                    <a:pt x="2088" y="1987"/>
                  </a:lnTo>
                  <a:lnTo>
                    <a:pt x="2122" y="1954"/>
                  </a:lnTo>
                  <a:lnTo>
                    <a:pt x="2189" y="1954"/>
                  </a:lnTo>
                  <a:lnTo>
                    <a:pt x="2223" y="1920"/>
                  </a:lnTo>
                  <a:lnTo>
                    <a:pt x="2223" y="1651"/>
                  </a:lnTo>
                  <a:lnTo>
                    <a:pt x="2223" y="1415"/>
                  </a:lnTo>
                  <a:lnTo>
                    <a:pt x="2189" y="910"/>
                  </a:lnTo>
                  <a:lnTo>
                    <a:pt x="2122" y="472"/>
                  </a:lnTo>
                  <a:lnTo>
                    <a:pt x="2088" y="270"/>
                  </a:lnTo>
                  <a:lnTo>
                    <a:pt x="2021" y="68"/>
                  </a:lnTo>
                  <a:lnTo>
                    <a:pt x="1987" y="35"/>
                  </a:lnTo>
                  <a:lnTo>
                    <a:pt x="1920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" name="Google Shape;479;p4"/>
            <p:cNvSpPr/>
            <p:nvPr/>
          </p:nvSpPr>
          <p:spPr>
            <a:xfrm>
              <a:off x="1678800" y="5072850"/>
              <a:ext cx="59775" cy="56425"/>
            </a:xfrm>
            <a:custGeom>
              <a:avLst/>
              <a:gdLst/>
              <a:ahLst/>
              <a:cxnLst/>
              <a:rect l="l" t="t" r="r" b="b"/>
              <a:pathLst>
                <a:path w="2391" h="2257" extrusionOk="0">
                  <a:moveTo>
                    <a:pt x="1751" y="0"/>
                  </a:moveTo>
                  <a:lnTo>
                    <a:pt x="1516" y="34"/>
                  </a:lnTo>
                  <a:lnTo>
                    <a:pt x="1078" y="135"/>
                  </a:lnTo>
                  <a:lnTo>
                    <a:pt x="607" y="236"/>
                  </a:lnTo>
                  <a:lnTo>
                    <a:pt x="102" y="371"/>
                  </a:lnTo>
                  <a:lnTo>
                    <a:pt x="102" y="303"/>
                  </a:lnTo>
                  <a:lnTo>
                    <a:pt x="68" y="270"/>
                  </a:lnTo>
                  <a:lnTo>
                    <a:pt x="34" y="270"/>
                  </a:lnTo>
                  <a:lnTo>
                    <a:pt x="1" y="303"/>
                  </a:lnTo>
                  <a:lnTo>
                    <a:pt x="1" y="573"/>
                  </a:lnTo>
                  <a:lnTo>
                    <a:pt x="34" y="842"/>
                  </a:lnTo>
                  <a:lnTo>
                    <a:pt x="135" y="1347"/>
                  </a:lnTo>
                  <a:lnTo>
                    <a:pt x="169" y="1818"/>
                  </a:lnTo>
                  <a:lnTo>
                    <a:pt x="236" y="2020"/>
                  </a:lnTo>
                  <a:lnTo>
                    <a:pt x="304" y="2256"/>
                  </a:lnTo>
                  <a:lnTo>
                    <a:pt x="337" y="2256"/>
                  </a:lnTo>
                  <a:lnTo>
                    <a:pt x="371" y="2222"/>
                  </a:lnTo>
                  <a:lnTo>
                    <a:pt x="438" y="2256"/>
                  </a:lnTo>
                  <a:lnTo>
                    <a:pt x="1314" y="2155"/>
                  </a:lnTo>
                  <a:lnTo>
                    <a:pt x="1785" y="2054"/>
                  </a:lnTo>
                  <a:lnTo>
                    <a:pt x="2189" y="1953"/>
                  </a:lnTo>
                  <a:lnTo>
                    <a:pt x="2223" y="1987"/>
                  </a:lnTo>
                  <a:lnTo>
                    <a:pt x="2256" y="1987"/>
                  </a:lnTo>
                  <a:lnTo>
                    <a:pt x="2324" y="1919"/>
                  </a:lnTo>
                  <a:lnTo>
                    <a:pt x="2391" y="1852"/>
                  </a:lnTo>
                  <a:lnTo>
                    <a:pt x="2391" y="1751"/>
                  </a:lnTo>
                  <a:lnTo>
                    <a:pt x="2391" y="1650"/>
                  </a:lnTo>
                  <a:lnTo>
                    <a:pt x="2357" y="1414"/>
                  </a:lnTo>
                  <a:lnTo>
                    <a:pt x="2290" y="1246"/>
                  </a:lnTo>
                  <a:lnTo>
                    <a:pt x="2223" y="606"/>
                  </a:lnTo>
                  <a:lnTo>
                    <a:pt x="2122" y="303"/>
                  </a:lnTo>
                  <a:lnTo>
                    <a:pt x="2054" y="169"/>
                  </a:lnTo>
                  <a:lnTo>
                    <a:pt x="1987" y="68"/>
                  </a:lnTo>
                  <a:lnTo>
                    <a:pt x="1953" y="303"/>
                  </a:lnTo>
                  <a:lnTo>
                    <a:pt x="1953" y="505"/>
                  </a:lnTo>
                  <a:lnTo>
                    <a:pt x="2088" y="977"/>
                  </a:lnTo>
                  <a:lnTo>
                    <a:pt x="2155" y="1414"/>
                  </a:lnTo>
                  <a:lnTo>
                    <a:pt x="2189" y="1852"/>
                  </a:lnTo>
                  <a:lnTo>
                    <a:pt x="1751" y="1852"/>
                  </a:lnTo>
                  <a:lnTo>
                    <a:pt x="1280" y="1886"/>
                  </a:lnTo>
                  <a:lnTo>
                    <a:pt x="405" y="2054"/>
                  </a:lnTo>
                  <a:lnTo>
                    <a:pt x="371" y="1852"/>
                  </a:lnTo>
                  <a:lnTo>
                    <a:pt x="371" y="1616"/>
                  </a:lnTo>
                  <a:lnTo>
                    <a:pt x="270" y="1179"/>
                  </a:lnTo>
                  <a:lnTo>
                    <a:pt x="236" y="842"/>
                  </a:lnTo>
                  <a:lnTo>
                    <a:pt x="169" y="539"/>
                  </a:lnTo>
                  <a:lnTo>
                    <a:pt x="708" y="404"/>
                  </a:lnTo>
                  <a:lnTo>
                    <a:pt x="1246" y="270"/>
                  </a:lnTo>
                  <a:lnTo>
                    <a:pt x="1617" y="236"/>
                  </a:lnTo>
                  <a:lnTo>
                    <a:pt x="1819" y="169"/>
                  </a:lnTo>
                  <a:lnTo>
                    <a:pt x="1953" y="68"/>
                  </a:lnTo>
                  <a:lnTo>
                    <a:pt x="1852" y="34"/>
                  </a:lnTo>
                  <a:lnTo>
                    <a:pt x="1751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" name="Google Shape;480;p4"/>
            <p:cNvSpPr/>
            <p:nvPr/>
          </p:nvSpPr>
          <p:spPr>
            <a:xfrm>
              <a:off x="1659450" y="5014775"/>
              <a:ext cx="58100" cy="63150"/>
            </a:xfrm>
            <a:custGeom>
              <a:avLst/>
              <a:gdLst/>
              <a:ahLst/>
              <a:cxnLst/>
              <a:rect l="l" t="t" r="r" b="b"/>
              <a:pathLst>
                <a:path w="2324" h="2526" extrusionOk="0">
                  <a:moveTo>
                    <a:pt x="1953" y="169"/>
                  </a:moveTo>
                  <a:lnTo>
                    <a:pt x="1953" y="640"/>
                  </a:lnTo>
                  <a:lnTo>
                    <a:pt x="1987" y="1111"/>
                  </a:lnTo>
                  <a:lnTo>
                    <a:pt x="2054" y="1583"/>
                  </a:lnTo>
                  <a:lnTo>
                    <a:pt x="2155" y="2020"/>
                  </a:lnTo>
                  <a:lnTo>
                    <a:pt x="1751" y="2054"/>
                  </a:lnTo>
                  <a:lnTo>
                    <a:pt x="1347" y="2121"/>
                  </a:lnTo>
                  <a:lnTo>
                    <a:pt x="943" y="2155"/>
                  </a:lnTo>
                  <a:lnTo>
                    <a:pt x="505" y="2222"/>
                  </a:lnTo>
                  <a:lnTo>
                    <a:pt x="337" y="1313"/>
                  </a:lnTo>
                  <a:lnTo>
                    <a:pt x="169" y="404"/>
                  </a:lnTo>
                  <a:lnTo>
                    <a:pt x="606" y="404"/>
                  </a:lnTo>
                  <a:lnTo>
                    <a:pt x="1078" y="337"/>
                  </a:lnTo>
                  <a:lnTo>
                    <a:pt x="1953" y="169"/>
                  </a:lnTo>
                  <a:close/>
                  <a:moveTo>
                    <a:pt x="1953" y="0"/>
                  </a:moveTo>
                  <a:lnTo>
                    <a:pt x="1044" y="135"/>
                  </a:lnTo>
                  <a:lnTo>
                    <a:pt x="573" y="202"/>
                  </a:lnTo>
                  <a:lnTo>
                    <a:pt x="101" y="270"/>
                  </a:lnTo>
                  <a:lnTo>
                    <a:pt x="68" y="303"/>
                  </a:lnTo>
                  <a:lnTo>
                    <a:pt x="68" y="337"/>
                  </a:lnTo>
                  <a:lnTo>
                    <a:pt x="34" y="371"/>
                  </a:lnTo>
                  <a:lnTo>
                    <a:pt x="0" y="404"/>
                  </a:lnTo>
                  <a:lnTo>
                    <a:pt x="34" y="909"/>
                  </a:lnTo>
                  <a:lnTo>
                    <a:pt x="135" y="1448"/>
                  </a:lnTo>
                  <a:lnTo>
                    <a:pt x="236" y="1953"/>
                  </a:lnTo>
                  <a:lnTo>
                    <a:pt x="371" y="2458"/>
                  </a:lnTo>
                  <a:lnTo>
                    <a:pt x="404" y="2492"/>
                  </a:lnTo>
                  <a:lnTo>
                    <a:pt x="472" y="2525"/>
                  </a:lnTo>
                  <a:lnTo>
                    <a:pt x="539" y="2458"/>
                  </a:lnTo>
                  <a:lnTo>
                    <a:pt x="573" y="2391"/>
                  </a:lnTo>
                  <a:lnTo>
                    <a:pt x="539" y="2323"/>
                  </a:lnTo>
                  <a:lnTo>
                    <a:pt x="943" y="2357"/>
                  </a:lnTo>
                  <a:lnTo>
                    <a:pt x="1381" y="2357"/>
                  </a:lnTo>
                  <a:lnTo>
                    <a:pt x="1785" y="2290"/>
                  </a:lnTo>
                  <a:lnTo>
                    <a:pt x="2189" y="2155"/>
                  </a:lnTo>
                  <a:lnTo>
                    <a:pt x="2222" y="2121"/>
                  </a:lnTo>
                  <a:lnTo>
                    <a:pt x="2222" y="2054"/>
                  </a:lnTo>
                  <a:lnTo>
                    <a:pt x="2290" y="2054"/>
                  </a:lnTo>
                  <a:lnTo>
                    <a:pt x="2290" y="2020"/>
                  </a:lnTo>
                  <a:lnTo>
                    <a:pt x="2323" y="1987"/>
                  </a:lnTo>
                  <a:lnTo>
                    <a:pt x="2290" y="1515"/>
                  </a:lnTo>
                  <a:lnTo>
                    <a:pt x="2222" y="1044"/>
                  </a:lnTo>
                  <a:lnTo>
                    <a:pt x="2121" y="606"/>
                  </a:lnTo>
                  <a:lnTo>
                    <a:pt x="2054" y="135"/>
                  </a:lnTo>
                  <a:lnTo>
                    <a:pt x="2054" y="101"/>
                  </a:lnTo>
                  <a:lnTo>
                    <a:pt x="2054" y="34"/>
                  </a:lnTo>
                  <a:lnTo>
                    <a:pt x="2020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" name="Google Shape;481;p4"/>
            <p:cNvSpPr/>
            <p:nvPr/>
          </p:nvSpPr>
          <p:spPr>
            <a:xfrm>
              <a:off x="328725" y="4637675"/>
              <a:ext cx="140575" cy="37075"/>
            </a:xfrm>
            <a:custGeom>
              <a:avLst/>
              <a:gdLst/>
              <a:ahLst/>
              <a:cxnLst/>
              <a:rect l="l" t="t" r="r" b="b"/>
              <a:pathLst>
                <a:path w="5623" h="1483" extrusionOk="0">
                  <a:moveTo>
                    <a:pt x="5589" y="1"/>
                  </a:moveTo>
                  <a:lnTo>
                    <a:pt x="4646" y="304"/>
                  </a:lnTo>
                  <a:lnTo>
                    <a:pt x="3703" y="540"/>
                  </a:lnTo>
                  <a:lnTo>
                    <a:pt x="2761" y="775"/>
                  </a:lnTo>
                  <a:lnTo>
                    <a:pt x="1784" y="910"/>
                  </a:lnTo>
                  <a:lnTo>
                    <a:pt x="909" y="1045"/>
                  </a:lnTo>
                  <a:lnTo>
                    <a:pt x="0" y="1179"/>
                  </a:lnTo>
                  <a:lnTo>
                    <a:pt x="0" y="1482"/>
                  </a:lnTo>
                  <a:lnTo>
                    <a:pt x="909" y="1314"/>
                  </a:lnTo>
                  <a:lnTo>
                    <a:pt x="1852" y="1146"/>
                  </a:lnTo>
                  <a:lnTo>
                    <a:pt x="2828" y="1011"/>
                  </a:lnTo>
                  <a:lnTo>
                    <a:pt x="3333" y="944"/>
                  </a:lnTo>
                  <a:lnTo>
                    <a:pt x="3804" y="843"/>
                  </a:lnTo>
                  <a:lnTo>
                    <a:pt x="4310" y="708"/>
                  </a:lnTo>
                  <a:lnTo>
                    <a:pt x="4747" y="540"/>
                  </a:lnTo>
                  <a:lnTo>
                    <a:pt x="5185" y="304"/>
                  </a:lnTo>
                  <a:lnTo>
                    <a:pt x="5589" y="35"/>
                  </a:lnTo>
                  <a:lnTo>
                    <a:pt x="5623" y="35"/>
                  </a:lnTo>
                  <a:lnTo>
                    <a:pt x="5589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4"/>
            <p:cNvSpPr/>
            <p:nvPr/>
          </p:nvSpPr>
          <p:spPr>
            <a:xfrm>
              <a:off x="1583700" y="5002975"/>
              <a:ext cx="12650" cy="16875"/>
            </a:xfrm>
            <a:custGeom>
              <a:avLst/>
              <a:gdLst/>
              <a:ahLst/>
              <a:cxnLst/>
              <a:rect l="l" t="t" r="r" b="b"/>
              <a:pathLst>
                <a:path w="506" h="675" extrusionOk="0">
                  <a:moveTo>
                    <a:pt x="303" y="338"/>
                  </a:moveTo>
                  <a:lnTo>
                    <a:pt x="303" y="439"/>
                  </a:lnTo>
                  <a:lnTo>
                    <a:pt x="236" y="472"/>
                  </a:lnTo>
                  <a:lnTo>
                    <a:pt x="168" y="472"/>
                  </a:lnTo>
                  <a:lnTo>
                    <a:pt x="202" y="405"/>
                  </a:lnTo>
                  <a:lnTo>
                    <a:pt x="269" y="338"/>
                  </a:lnTo>
                  <a:close/>
                  <a:moveTo>
                    <a:pt x="370" y="1"/>
                  </a:moveTo>
                  <a:lnTo>
                    <a:pt x="269" y="35"/>
                  </a:lnTo>
                  <a:lnTo>
                    <a:pt x="168" y="68"/>
                  </a:lnTo>
                  <a:lnTo>
                    <a:pt x="101" y="169"/>
                  </a:lnTo>
                  <a:lnTo>
                    <a:pt x="101" y="203"/>
                  </a:lnTo>
                  <a:lnTo>
                    <a:pt x="135" y="237"/>
                  </a:lnTo>
                  <a:lnTo>
                    <a:pt x="135" y="270"/>
                  </a:lnTo>
                  <a:lnTo>
                    <a:pt x="101" y="270"/>
                  </a:lnTo>
                  <a:lnTo>
                    <a:pt x="34" y="371"/>
                  </a:lnTo>
                  <a:lnTo>
                    <a:pt x="0" y="472"/>
                  </a:lnTo>
                  <a:lnTo>
                    <a:pt x="0" y="540"/>
                  </a:lnTo>
                  <a:lnTo>
                    <a:pt x="67" y="641"/>
                  </a:lnTo>
                  <a:lnTo>
                    <a:pt x="168" y="674"/>
                  </a:lnTo>
                  <a:lnTo>
                    <a:pt x="269" y="674"/>
                  </a:lnTo>
                  <a:lnTo>
                    <a:pt x="337" y="607"/>
                  </a:lnTo>
                  <a:lnTo>
                    <a:pt x="438" y="573"/>
                  </a:lnTo>
                  <a:lnTo>
                    <a:pt x="505" y="472"/>
                  </a:lnTo>
                  <a:lnTo>
                    <a:pt x="505" y="338"/>
                  </a:lnTo>
                  <a:lnTo>
                    <a:pt x="505" y="203"/>
                  </a:lnTo>
                  <a:lnTo>
                    <a:pt x="471" y="102"/>
                  </a:lnTo>
                  <a:lnTo>
                    <a:pt x="438" y="35"/>
                  </a:lnTo>
                  <a:lnTo>
                    <a:pt x="370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4"/>
            <p:cNvSpPr/>
            <p:nvPr/>
          </p:nvSpPr>
          <p:spPr>
            <a:xfrm>
              <a:off x="1558450" y="4970150"/>
              <a:ext cx="57250" cy="63150"/>
            </a:xfrm>
            <a:custGeom>
              <a:avLst/>
              <a:gdLst/>
              <a:ahLst/>
              <a:cxnLst/>
              <a:rect l="l" t="t" r="r" b="b"/>
              <a:pathLst>
                <a:path w="2290" h="2526" extrusionOk="0">
                  <a:moveTo>
                    <a:pt x="1919" y="203"/>
                  </a:moveTo>
                  <a:lnTo>
                    <a:pt x="1919" y="641"/>
                  </a:lnTo>
                  <a:lnTo>
                    <a:pt x="1953" y="1112"/>
                  </a:lnTo>
                  <a:lnTo>
                    <a:pt x="2020" y="1583"/>
                  </a:lnTo>
                  <a:lnTo>
                    <a:pt x="2121" y="2021"/>
                  </a:lnTo>
                  <a:lnTo>
                    <a:pt x="2155" y="2055"/>
                  </a:lnTo>
                  <a:lnTo>
                    <a:pt x="2121" y="2055"/>
                  </a:lnTo>
                  <a:lnTo>
                    <a:pt x="1717" y="2088"/>
                  </a:lnTo>
                  <a:lnTo>
                    <a:pt x="1313" y="2122"/>
                  </a:lnTo>
                  <a:lnTo>
                    <a:pt x="909" y="2189"/>
                  </a:lnTo>
                  <a:lnTo>
                    <a:pt x="471" y="2223"/>
                  </a:lnTo>
                  <a:lnTo>
                    <a:pt x="303" y="1314"/>
                  </a:lnTo>
                  <a:lnTo>
                    <a:pt x="135" y="405"/>
                  </a:lnTo>
                  <a:lnTo>
                    <a:pt x="572" y="405"/>
                  </a:lnTo>
                  <a:lnTo>
                    <a:pt x="1044" y="338"/>
                  </a:lnTo>
                  <a:lnTo>
                    <a:pt x="1919" y="203"/>
                  </a:lnTo>
                  <a:close/>
                  <a:moveTo>
                    <a:pt x="1919" y="1"/>
                  </a:moveTo>
                  <a:lnTo>
                    <a:pt x="1010" y="136"/>
                  </a:lnTo>
                  <a:lnTo>
                    <a:pt x="539" y="203"/>
                  </a:lnTo>
                  <a:lnTo>
                    <a:pt x="101" y="304"/>
                  </a:lnTo>
                  <a:lnTo>
                    <a:pt x="34" y="304"/>
                  </a:lnTo>
                  <a:lnTo>
                    <a:pt x="34" y="371"/>
                  </a:lnTo>
                  <a:lnTo>
                    <a:pt x="0" y="371"/>
                  </a:lnTo>
                  <a:lnTo>
                    <a:pt x="0" y="405"/>
                  </a:lnTo>
                  <a:lnTo>
                    <a:pt x="34" y="944"/>
                  </a:lnTo>
                  <a:lnTo>
                    <a:pt x="101" y="1449"/>
                  </a:lnTo>
                  <a:lnTo>
                    <a:pt x="202" y="1954"/>
                  </a:lnTo>
                  <a:lnTo>
                    <a:pt x="337" y="2459"/>
                  </a:lnTo>
                  <a:lnTo>
                    <a:pt x="404" y="2526"/>
                  </a:lnTo>
                  <a:lnTo>
                    <a:pt x="471" y="2526"/>
                  </a:lnTo>
                  <a:lnTo>
                    <a:pt x="505" y="2492"/>
                  </a:lnTo>
                  <a:lnTo>
                    <a:pt x="539" y="2425"/>
                  </a:lnTo>
                  <a:lnTo>
                    <a:pt x="505" y="2358"/>
                  </a:lnTo>
                  <a:lnTo>
                    <a:pt x="909" y="2391"/>
                  </a:lnTo>
                  <a:lnTo>
                    <a:pt x="1347" y="2358"/>
                  </a:lnTo>
                  <a:lnTo>
                    <a:pt x="1784" y="2290"/>
                  </a:lnTo>
                  <a:lnTo>
                    <a:pt x="2155" y="2189"/>
                  </a:lnTo>
                  <a:lnTo>
                    <a:pt x="2188" y="2122"/>
                  </a:lnTo>
                  <a:lnTo>
                    <a:pt x="2188" y="2055"/>
                  </a:lnTo>
                  <a:lnTo>
                    <a:pt x="2256" y="2055"/>
                  </a:lnTo>
                  <a:lnTo>
                    <a:pt x="2289" y="2021"/>
                  </a:lnTo>
                  <a:lnTo>
                    <a:pt x="2289" y="1987"/>
                  </a:lnTo>
                  <a:lnTo>
                    <a:pt x="2256" y="1550"/>
                  </a:lnTo>
                  <a:lnTo>
                    <a:pt x="2188" y="1078"/>
                  </a:lnTo>
                  <a:lnTo>
                    <a:pt x="2121" y="607"/>
                  </a:lnTo>
                  <a:lnTo>
                    <a:pt x="2020" y="169"/>
                  </a:lnTo>
                  <a:lnTo>
                    <a:pt x="2020" y="102"/>
                  </a:lnTo>
                  <a:lnTo>
                    <a:pt x="2020" y="68"/>
                  </a:lnTo>
                  <a:lnTo>
                    <a:pt x="1986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4"/>
            <p:cNvSpPr/>
            <p:nvPr/>
          </p:nvSpPr>
          <p:spPr>
            <a:xfrm>
              <a:off x="1318550" y="5127550"/>
              <a:ext cx="52225" cy="57275"/>
            </a:xfrm>
            <a:custGeom>
              <a:avLst/>
              <a:gdLst/>
              <a:ahLst/>
              <a:cxnLst/>
              <a:rect l="l" t="t" r="r" b="b"/>
              <a:pathLst>
                <a:path w="2089" h="2291" extrusionOk="0">
                  <a:moveTo>
                    <a:pt x="1684" y="1"/>
                  </a:moveTo>
                  <a:lnTo>
                    <a:pt x="1482" y="34"/>
                  </a:lnTo>
                  <a:lnTo>
                    <a:pt x="1078" y="102"/>
                  </a:lnTo>
                  <a:lnTo>
                    <a:pt x="573" y="169"/>
                  </a:lnTo>
                  <a:lnTo>
                    <a:pt x="68" y="270"/>
                  </a:lnTo>
                  <a:lnTo>
                    <a:pt x="1" y="304"/>
                  </a:lnTo>
                  <a:lnTo>
                    <a:pt x="1" y="337"/>
                  </a:lnTo>
                  <a:lnTo>
                    <a:pt x="1" y="405"/>
                  </a:lnTo>
                  <a:lnTo>
                    <a:pt x="34" y="438"/>
                  </a:lnTo>
                  <a:lnTo>
                    <a:pt x="34" y="640"/>
                  </a:lnTo>
                  <a:lnTo>
                    <a:pt x="68" y="809"/>
                  </a:lnTo>
                  <a:lnTo>
                    <a:pt x="102" y="1213"/>
                  </a:lnTo>
                  <a:lnTo>
                    <a:pt x="169" y="1684"/>
                  </a:lnTo>
                  <a:lnTo>
                    <a:pt x="203" y="1920"/>
                  </a:lnTo>
                  <a:lnTo>
                    <a:pt x="270" y="2156"/>
                  </a:lnTo>
                  <a:lnTo>
                    <a:pt x="270" y="2189"/>
                  </a:lnTo>
                  <a:lnTo>
                    <a:pt x="270" y="2257"/>
                  </a:lnTo>
                  <a:lnTo>
                    <a:pt x="304" y="2290"/>
                  </a:lnTo>
                  <a:lnTo>
                    <a:pt x="371" y="2290"/>
                  </a:lnTo>
                  <a:lnTo>
                    <a:pt x="1415" y="2122"/>
                  </a:lnTo>
                  <a:lnTo>
                    <a:pt x="1785" y="2055"/>
                  </a:lnTo>
                  <a:lnTo>
                    <a:pt x="1953" y="2021"/>
                  </a:lnTo>
                  <a:lnTo>
                    <a:pt x="2088" y="1886"/>
                  </a:lnTo>
                  <a:lnTo>
                    <a:pt x="1920" y="1853"/>
                  </a:lnTo>
                  <a:lnTo>
                    <a:pt x="1751" y="1853"/>
                  </a:lnTo>
                  <a:lnTo>
                    <a:pt x="1381" y="1920"/>
                  </a:lnTo>
                  <a:lnTo>
                    <a:pt x="438" y="2088"/>
                  </a:lnTo>
                  <a:lnTo>
                    <a:pt x="405" y="1853"/>
                  </a:lnTo>
                  <a:lnTo>
                    <a:pt x="371" y="1617"/>
                  </a:lnTo>
                  <a:lnTo>
                    <a:pt x="304" y="1179"/>
                  </a:lnTo>
                  <a:lnTo>
                    <a:pt x="270" y="809"/>
                  </a:lnTo>
                  <a:lnTo>
                    <a:pt x="236" y="607"/>
                  </a:lnTo>
                  <a:lnTo>
                    <a:pt x="169" y="438"/>
                  </a:lnTo>
                  <a:lnTo>
                    <a:pt x="708" y="371"/>
                  </a:lnTo>
                  <a:lnTo>
                    <a:pt x="1246" y="270"/>
                  </a:lnTo>
                  <a:lnTo>
                    <a:pt x="1617" y="203"/>
                  </a:lnTo>
                  <a:lnTo>
                    <a:pt x="1785" y="169"/>
                  </a:lnTo>
                  <a:lnTo>
                    <a:pt x="1886" y="34"/>
                  </a:lnTo>
                  <a:lnTo>
                    <a:pt x="1684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" name="Google Shape;485;p4"/>
            <p:cNvSpPr/>
            <p:nvPr/>
          </p:nvSpPr>
          <p:spPr>
            <a:xfrm>
              <a:off x="328725" y="4609075"/>
              <a:ext cx="85025" cy="26100"/>
            </a:xfrm>
            <a:custGeom>
              <a:avLst/>
              <a:gdLst/>
              <a:ahLst/>
              <a:cxnLst/>
              <a:rect l="l" t="t" r="r" b="b"/>
              <a:pathLst>
                <a:path w="3401" h="1044" extrusionOk="0">
                  <a:moveTo>
                    <a:pt x="3367" y="0"/>
                  </a:moveTo>
                  <a:lnTo>
                    <a:pt x="2525" y="236"/>
                  </a:lnTo>
                  <a:lnTo>
                    <a:pt x="1683" y="438"/>
                  </a:lnTo>
                  <a:lnTo>
                    <a:pt x="0" y="775"/>
                  </a:lnTo>
                  <a:lnTo>
                    <a:pt x="0" y="1044"/>
                  </a:lnTo>
                  <a:lnTo>
                    <a:pt x="236" y="977"/>
                  </a:lnTo>
                  <a:lnTo>
                    <a:pt x="1044" y="842"/>
                  </a:lnTo>
                  <a:lnTo>
                    <a:pt x="1852" y="640"/>
                  </a:lnTo>
                  <a:lnTo>
                    <a:pt x="2626" y="371"/>
                  </a:lnTo>
                  <a:lnTo>
                    <a:pt x="2996" y="236"/>
                  </a:lnTo>
                  <a:lnTo>
                    <a:pt x="3367" y="34"/>
                  </a:lnTo>
                  <a:lnTo>
                    <a:pt x="3400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" name="Google Shape;486;p4"/>
            <p:cNvSpPr/>
            <p:nvPr/>
          </p:nvSpPr>
          <p:spPr>
            <a:xfrm>
              <a:off x="328725" y="4657050"/>
              <a:ext cx="143950" cy="35375"/>
            </a:xfrm>
            <a:custGeom>
              <a:avLst/>
              <a:gdLst/>
              <a:ahLst/>
              <a:cxnLst/>
              <a:rect l="l" t="t" r="r" b="b"/>
              <a:pathLst>
                <a:path w="5758" h="1415" extrusionOk="0">
                  <a:moveTo>
                    <a:pt x="5757" y="0"/>
                  </a:moveTo>
                  <a:lnTo>
                    <a:pt x="5286" y="34"/>
                  </a:lnTo>
                  <a:lnTo>
                    <a:pt x="4815" y="101"/>
                  </a:lnTo>
                  <a:lnTo>
                    <a:pt x="3905" y="270"/>
                  </a:lnTo>
                  <a:lnTo>
                    <a:pt x="2087" y="707"/>
                  </a:lnTo>
                  <a:lnTo>
                    <a:pt x="0" y="1179"/>
                  </a:lnTo>
                  <a:lnTo>
                    <a:pt x="0" y="1414"/>
                  </a:lnTo>
                  <a:lnTo>
                    <a:pt x="2121" y="909"/>
                  </a:lnTo>
                  <a:lnTo>
                    <a:pt x="3973" y="539"/>
                  </a:lnTo>
                  <a:lnTo>
                    <a:pt x="4882" y="337"/>
                  </a:lnTo>
                  <a:lnTo>
                    <a:pt x="5320" y="202"/>
                  </a:lnTo>
                  <a:lnTo>
                    <a:pt x="5757" y="34"/>
                  </a:lnTo>
                  <a:lnTo>
                    <a:pt x="5757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" name="Google Shape;487;p4"/>
            <p:cNvSpPr/>
            <p:nvPr/>
          </p:nvSpPr>
          <p:spPr>
            <a:xfrm>
              <a:off x="955775" y="4552675"/>
              <a:ext cx="143950" cy="126275"/>
            </a:xfrm>
            <a:custGeom>
              <a:avLst/>
              <a:gdLst/>
              <a:ahLst/>
              <a:cxnLst/>
              <a:rect l="l" t="t" r="r" b="b"/>
              <a:pathLst>
                <a:path w="5758" h="5051" extrusionOk="0">
                  <a:moveTo>
                    <a:pt x="2627" y="169"/>
                  </a:moveTo>
                  <a:lnTo>
                    <a:pt x="1852" y="202"/>
                  </a:lnTo>
                  <a:lnTo>
                    <a:pt x="1145" y="303"/>
                  </a:lnTo>
                  <a:lnTo>
                    <a:pt x="1482" y="202"/>
                  </a:lnTo>
                  <a:lnTo>
                    <a:pt x="1852" y="169"/>
                  </a:lnTo>
                  <a:close/>
                  <a:moveTo>
                    <a:pt x="1044" y="303"/>
                  </a:moveTo>
                  <a:lnTo>
                    <a:pt x="1044" y="337"/>
                  </a:lnTo>
                  <a:lnTo>
                    <a:pt x="1078" y="371"/>
                  </a:lnTo>
                  <a:lnTo>
                    <a:pt x="2425" y="371"/>
                  </a:lnTo>
                  <a:lnTo>
                    <a:pt x="3132" y="404"/>
                  </a:lnTo>
                  <a:lnTo>
                    <a:pt x="3873" y="404"/>
                  </a:lnTo>
                  <a:lnTo>
                    <a:pt x="4176" y="505"/>
                  </a:lnTo>
                  <a:lnTo>
                    <a:pt x="4479" y="607"/>
                  </a:lnTo>
                  <a:lnTo>
                    <a:pt x="4815" y="809"/>
                  </a:lnTo>
                  <a:lnTo>
                    <a:pt x="5085" y="1011"/>
                  </a:lnTo>
                  <a:lnTo>
                    <a:pt x="5287" y="1280"/>
                  </a:lnTo>
                  <a:lnTo>
                    <a:pt x="5421" y="1549"/>
                  </a:lnTo>
                  <a:lnTo>
                    <a:pt x="5388" y="1516"/>
                  </a:lnTo>
                  <a:lnTo>
                    <a:pt x="5219" y="1415"/>
                  </a:lnTo>
                  <a:lnTo>
                    <a:pt x="5219" y="1347"/>
                  </a:lnTo>
                  <a:lnTo>
                    <a:pt x="5152" y="1314"/>
                  </a:lnTo>
                  <a:lnTo>
                    <a:pt x="4613" y="1213"/>
                  </a:lnTo>
                  <a:lnTo>
                    <a:pt x="4041" y="1179"/>
                  </a:lnTo>
                  <a:lnTo>
                    <a:pt x="3502" y="1145"/>
                  </a:lnTo>
                  <a:lnTo>
                    <a:pt x="2930" y="1179"/>
                  </a:lnTo>
                  <a:lnTo>
                    <a:pt x="2290" y="1179"/>
                  </a:lnTo>
                  <a:lnTo>
                    <a:pt x="1617" y="1145"/>
                  </a:lnTo>
                  <a:lnTo>
                    <a:pt x="977" y="1145"/>
                  </a:lnTo>
                  <a:lnTo>
                    <a:pt x="304" y="1213"/>
                  </a:lnTo>
                  <a:lnTo>
                    <a:pt x="438" y="977"/>
                  </a:lnTo>
                  <a:lnTo>
                    <a:pt x="573" y="741"/>
                  </a:lnTo>
                  <a:lnTo>
                    <a:pt x="741" y="539"/>
                  </a:lnTo>
                  <a:lnTo>
                    <a:pt x="943" y="337"/>
                  </a:lnTo>
                  <a:lnTo>
                    <a:pt x="1044" y="303"/>
                  </a:lnTo>
                  <a:close/>
                  <a:moveTo>
                    <a:pt x="3772" y="1347"/>
                  </a:moveTo>
                  <a:lnTo>
                    <a:pt x="4445" y="1415"/>
                  </a:lnTo>
                  <a:lnTo>
                    <a:pt x="5118" y="1516"/>
                  </a:lnTo>
                  <a:lnTo>
                    <a:pt x="5152" y="1516"/>
                  </a:lnTo>
                  <a:lnTo>
                    <a:pt x="5287" y="1617"/>
                  </a:lnTo>
                  <a:lnTo>
                    <a:pt x="5489" y="1785"/>
                  </a:lnTo>
                  <a:lnTo>
                    <a:pt x="5522" y="2122"/>
                  </a:lnTo>
                  <a:lnTo>
                    <a:pt x="5522" y="2458"/>
                  </a:lnTo>
                  <a:lnTo>
                    <a:pt x="5455" y="2795"/>
                  </a:lnTo>
                  <a:lnTo>
                    <a:pt x="5320" y="3132"/>
                  </a:lnTo>
                  <a:lnTo>
                    <a:pt x="5186" y="2896"/>
                  </a:lnTo>
                  <a:lnTo>
                    <a:pt x="4984" y="2660"/>
                  </a:lnTo>
                  <a:lnTo>
                    <a:pt x="4613" y="2256"/>
                  </a:lnTo>
                  <a:lnTo>
                    <a:pt x="4142" y="1718"/>
                  </a:lnTo>
                  <a:lnTo>
                    <a:pt x="3974" y="1516"/>
                  </a:lnTo>
                  <a:lnTo>
                    <a:pt x="3873" y="1415"/>
                  </a:lnTo>
                  <a:lnTo>
                    <a:pt x="3704" y="1347"/>
                  </a:lnTo>
                  <a:close/>
                  <a:moveTo>
                    <a:pt x="270" y="1280"/>
                  </a:moveTo>
                  <a:lnTo>
                    <a:pt x="539" y="1347"/>
                  </a:lnTo>
                  <a:lnTo>
                    <a:pt x="809" y="1381"/>
                  </a:lnTo>
                  <a:lnTo>
                    <a:pt x="1347" y="1415"/>
                  </a:lnTo>
                  <a:lnTo>
                    <a:pt x="1920" y="1415"/>
                  </a:lnTo>
                  <a:lnTo>
                    <a:pt x="2425" y="1381"/>
                  </a:lnTo>
                  <a:lnTo>
                    <a:pt x="3098" y="1347"/>
                  </a:lnTo>
                  <a:lnTo>
                    <a:pt x="3704" y="1347"/>
                  </a:lnTo>
                  <a:lnTo>
                    <a:pt x="3704" y="1381"/>
                  </a:lnTo>
                  <a:lnTo>
                    <a:pt x="3738" y="1482"/>
                  </a:lnTo>
                  <a:lnTo>
                    <a:pt x="3805" y="1617"/>
                  </a:lnTo>
                  <a:lnTo>
                    <a:pt x="3974" y="1886"/>
                  </a:lnTo>
                  <a:lnTo>
                    <a:pt x="4378" y="2290"/>
                  </a:lnTo>
                  <a:lnTo>
                    <a:pt x="4782" y="2829"/>
                  </a:lnTo>
                  <a:lnTo>
                    <a:pt x="5017" y="3098"/>
                  </a:lnTo>
                  <a:lnTo>
                    <a:pt x="5118" y="3199"/>
                  </a:lnTo>
                  <a:lnTo>
                    <a:pt x="5253" y="3266"/>
                  </a:lnTo>
                  <a:lnTo>
                    <a:pt x="5017" y="3704"/>
                  </a:lnTo>
                  <a:lnTo>
                    <a:pt x="4714" y="4108"/>
                  </a:lnTo>
                  <a:lnTo>
                    <a:pt x="4512" y="4344"/>
                  </a:lnTo>
                  <a:lnTo>
                    <a:pt x="4310" y="4512"/>
                  </a:lnTo>
                  <a:lnTo>
                    <a:pt x="4075" y="4647"/>
                  </a:lnTo>
                  <a:lnTo>
                    <a:pt x="3839" y="4748"/>
                  </a:lnTo>
                  <a:lnTo>
                    <a:pt x="3603" y="4815"/>
                  </a:lnTo>
                  <a:lnTo>
                    <a:pt x="3334" y="4849"/>
                  </a:lnTo>
                  <a:lnTo>
                    <a:pt x="3064" y="4849"/>
                  </a:lnTo>
                  <a:lnTo>
                    <a:pt x="2761" y="4815"/>
                  </a:lnTo>
                  <a:lnTo>
                    <a:pt x="2324" y="4714"/>
                  </a:lnTo>
                  <a:lnTo>
                    <a:pt x="1920" y="4613"/>
                  </a:lnTo>
                  <a:lnTo>
                    <a:pt x="1516" y="4445"/>
                  </a:lnTo>
                  <a:lnTo>
                    <a:pt x="1145" y="4243"/>
                  </a:lnTo>
                  <a:lnTo>
                    <a:pt x="910" y="4074"/>
                  </a:lnTo>
                  <a:lnTo>
                    <a:pt x="708" y="3872"/>
                  </a:lnTo>
                  <a:lnTo>
                    <a:pt x="539" y="3603"/>
                  </a:lnTo>
                  <a:lnTo>
                    <a:pt x="438" y="3334"/>
                  </a:lnTo>
                  <a:lnTo>
                    <a:pt x="337" y="3064"/>
                  </a:lnTo>
                  <a:lnTo>
                    <a:pt x="304" y="2761"/>
                  </a:lnTo>
                  <a:lnTo>
                    <a:pt x="203" y="2189"/>
                  </a:lnTo>
                  <a:lnTo>
                    <a:pt x="203" y="1953"/>
                  </a:lnTo>
                  <a:lnTo>
                    <a:pt x="203" y="1718"/>
                  </a:lnTo>
                  <a:lnTo>
                    <a:pt x="236" y="1482"/>
                  </a:lnTo>
                  <a:lnTo>
                    <a:pt x="270" y="1280"/>
                  </a:lnTo>
                  <a:close/>
                  <a:moveTo>
                    <a:pt x="1684" y="0"/>
                  </a:moveTo>
                  <a:lnTo>
                    <a:pt x="1347" y="34"/>
                  </a:lnTo>
                  <a:lnTo>
                    <a:pt x="1011" y="101"/>
                  </a:lnTo>
                  <a:lnTo>
                    <a:pt x="708" y="236"/>
                  </a:lnTo>
                  <a:lnTo>
                    <a:pt x="405" y="371"/>
                  </a:lnTo>
                  <a:lnTo>
                    <a:pt x="371" y="438"/>
                  </a:lnTo>
                  <a:lnTo>
                    <a:pt x="371" y="472"/>
                  </a:lnTo>
                  <a:lnTo>
                    <a:pt x="405" y="539"/>
                  </a:lnTo>
                  <a:lnTo>
                    <a:pt x="438" y="573"/>
                  </a:lnTo>
                  <a:lnTo>
                    <a:pt x="304" y="708"/>
                  </a:lnTo>
                  <a:lnTo>
                    <a:pt x="203" y="910"/>
                  </a:lnTo>
                  <a:lnTo>
                    <a:pt x="102" y="1112"/>
                  </a:lnTo>
                  <a:lnTo>
                    <a:pt x="34" y="1314"/>
                  </a:lnTo>
                  <a:lnTo>
                    <a:pt x="1" y="1549"/>
                  </a:lnTo>
                  <a:lnTo>
                    <a:pt x="1" y="1819"/>
                  </a:lnTo>
                  <a:lnTo>
                    <a:pt x="1" y="2324"/>
                  </a:lnTo>
                  <a:lnTo>
                    <a:pt x="68" y="2829"/>
                  </a:lnTo>
                  <a:lnTo>
                    <a:pt x="203" y="3300"/>
                  </a:lnTo>
                  <a:lnTo>
                    <a:pt x="371" y="3704"/>
                  </a:lnTo>
                  <a:lnTo>
                    <a:pt x="573" y="4041"/>
                  </a:lnTo>
                  <a:lnTo>
                    <a:pt x="741" y="4209"/>
                  </a:lnTo>
                  <a:lnTo>
                    <a:pt x="943" y="4377"/>
                  </a:lnTo>
                  <a:lnTo>
                    <a:pt x="1145" y="4512"/>
                  </a:lnTo>
                  <a:lnTo>
                    <a:pt x="1347" y="4613"/>
                  </a:lnTo>
                  <a:lnTo>
                    <a:pt x="1819" y="4781"/>
                  </a:lnTo>
                  <a:lnTo>
                    <a:pt x="2290" y="4916"/>
                  </a:lnTo>
                  <a:lnTo>
                    <a:pt x="2829" y="5017"/>
                  </a:lnTo>
                  <a:lnTo>
                    <a:pt x="3098" y="5051"/>
                  </a:lnTo>
                  <a:lnTo>
                    <a:pt x="3367" y="5051"/>
                  </a:lnTo>
                  <a:lnTo>
                    <a:pt x="3637" y="5017"/>
                  </a:lnTo>
                  <a:lnTo>
                    <a:pt x="3906" y="4950"/>
                  </a:lnTo>
                  <a:lnTo>
                    <a:pt x="4142" y="4849"/>
                  </a:lnTo>
                  <a:lnTo>
                    <a:pt x="4411" y="4680"/>
                  </a:lnTo>
                  <a:lnTo>
                    <a:pt x="4782" y="4310"/>
                  </a:lnTo>
                  <a:lnTo>
                    <a:pt x="5152" y="3872"/>
                  </a:lnTo>
                  <a:lnTo>
                    <a:pt x="5320" y="3637"/>
                  </a:lnTo>
                  <a:lnTo>
                    <a:pt x="5455" y="3401"/>
                  </a:lnTo>
                  <a:lnTo>
                    <a:pt x="5556" y="3132"/>
                  </a:lnTo>
                  <a:lnTo>
                    <a:pt x="5657" y="2896"/>
                  </a:lnTo>
                  <a:lnTo>
                    <a:pt x="5724" y="2627"/>
                  </a:lnTo>
                  <a:lnTo>
                    <a:pt x="5758" y="2357"/>
                  </a:lnTo>
                  <a:lnTo>
                    <a:pt x="5758" y="2088"/>
                  </a:lnTo>
                  <a:lnTo>
                    <a:pt x="5724" y="1819"/>
                  </a:lnTo>
                  <a:lnTo>
                    <a:pt x="5657" y="1583"/>
                  </a:lnTo>
                  <a:lnTo>
                    <a:pt x="5556" y="1347"/>
                  </a:lnTo>
                  <a:lnTo>
                    <a:pt x="5421" y="1112"/>
                  </a:lnTo>
                  <a:lnTo>
                    <a:pt x="5219" y="876"/>
                  </a:lnTo>
                  <a:lnTo>
                    <a:pt x="4984" y="674"/>
                  </a:lnTo>
                  <a:lnTo>
                    <a:pt x="4748" y="505"/>
                  </a:lnTo>
                  <a:lnTo>
                    <a:pt x="4479" y="371"/>
                  </a:lnTo>
                  <a:lnTo>
                    <a:pt x="4176" y="270"/>
                  </a:lnTo>
                  <a:lnTo>
                    <a:pt x="3906" y="202"/>
                  </a:lnTo>
                  <a:lnTo>
                    <a:pt x="3603" y="135"/>
                  </a:lnTo>
                  <a:lnTo>
                    <a:pt x="2997" y="68"/>
                  </a:lnTo>
                  <a:lnTo>
                    <a:pt x="2324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" name="Google Shape;488;p4"/>
            <p:cNvSpPr/>
            <p:nvPr/>
          </p:nvSpPr>
          <p:spPr>
            <a:xfrm>
              <a:off x="328725" y="4675575"/>
              <a:ext cx="141425" cy="38725"/>
            </a:xfrm>
            <a:custGeom>
              <a:avLst/>
              <a:gdLst/>
              <a:ahLst/>
              <a:cxnLst/>
              <a:rect l="l" t="t" r="r" b="b"/>
              <a:pathLst>
                <a:path w="5657" h="1549" extrusionOk="0">
                  <a:moveTo>
                    <a:pt x="5623" y="0"/>
                  </a:moveTo>
                  <a:lnTo>
                    <a:pt x="4512" y="269"/>
                  </a:lnTo>
                  <a:lnTo>
                    <a:pt x="3400" y="572"/>
                  </a:lnTo>
                  <a:lnTo>
                    <a:pt x="2289" y="875"/>
                  </a:lnTo>
                  <a:lnTo>
                    <a:pt x="1178" y="1145"/>
                  </a:lnTo>
                  <a:lnTo>
                    <a:pt x="606" y="1246"/>
                  </a:lnTo>
                  <a:lnTo>
                    <a:pt x="0" y="1347"/>
                  </a:lnTo>
                  <a:lnTo>
                    <a:pt x="0" y="1549"/>
                  </a:lnTo>
                  <a:lnTo>
                    <a:pt x="1246" y="1347"/>
                  </a:lnTo>
                  <a:lnTo>
                    <a:pt x="2357" y="1111"/>
                  </a:lnTo>
                  <a:lnTo>
                    <a:pt x="3468" y="808"/>
                  </a:lnTo>
                  <a:lnTo>
                    <a:pt x="4579" y="471"/>
                  </a:lnTo>
                  <a:lnTo>
                    <a:pt x="5656" y="34"/>
                  </a:lnTo>
                  <a:lnTo>
                    <a:pt x="5623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" name="Google Shape;489;p4"/>
            <p:cNvSpPr/>
            <p:nvPr/>
          </p:nvSpPr>
          <p:spPr>
            <a:xfrm>
              <a:off x="1320225" y="5209200"/>
              <a:ext cx="16875" cy="13500"/>
            </a:xfrm>
            <a:custGeom>
              <a:avLst/>
              <a:gdLst/>
              <a:ahLst/>
              <a:cxnLst/>
              <a:rect l="l" t="t" r="r" b="b"/>
              <a:pathLst>
                <a:path w="675" h="540" extrusionOk="0">
                  <a:moveTo>
                    <a:pt x="136" y="1"/>
                  </a:moveTo>
                  <a:lnTo>
                    <a:pt x="68" y="34"/>
                  </a:lnTo>
                  <a:lnTo>
                    <a:pt x="1" y="68"/>
                  </a:lnTo>
                  <a:lnTo>
                    <a:pt x="35" y="135"/>
                  </a:lnTo>
                  <a:lnTo>
                    <a:pt x="68" y="203"/>
                  </a:lnTo>
                  <a:lnTo>
                    <a:pt x="102" y="304"/>
                  </a:lnTo>
                  <a:lnTo>
                    <a:pt x="169" y="405"/>
                  </a:lnTo>
                  <a:lnTo>
                    <a:pt x="237" y="472"/>
                  </a:lnTo>
                  <a:lnTo>
                    <a:pt x="338" y="539"/>
                  </a:lnTo>
                  <a:lnTo>
                    <a:pt x="439" y="539"/>
                  </a:lnTo>
                  <a:lnTo>
                    <a:pt x="472" y="506"/>
                  </a:lnTo>
                  <a:lnTo>
                    <a:pt x="573" y="270"/>
                  </a:lnTo>
                  <a:lnTo>
                    <a:pt x="641" y="169"/>
                  </a:lnTo>
                  <a:lnTo>
                    <a:pt x="674" y="102"/>
                  </a:lnTo>
                  <a:lnTo>
                    <a:pt x="674" y="68"/>
                  </a:lnTo>
                  <a:lnTo>
                    <a:pt x="641" y="34"/>
                  </a:lnTo>
                  <a:lnTo>
                    <a:pt x="607" y="1"/>
                  </a:lnTo>
                  <a:lnTo>
                    <a:pt x="506" y="34"/>
                  </a:lnTo>
                  <a:lnTo>
                    <a:pt x="439" y="102"/>
                  </a:lnTo>
                  <a:lnTo>
                    <a:pt x="338" y="337"/>
                  </a:lnTo>
                  <a:lnTo>
                    <a:pt x="237" y="203"/>
                  </a:lnTo>
                  <a:lnTo>
                    <a:pt x="203" y="68"/>
                  </a:lnTo>
                  <a:lnTo>
                    <a:pt x="169" y="34"/>
                  </a:lnTo>
                  <a:lnTo>
                    <a:pt x="136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" name="Google Shape;490;p4"/>
            <p:cNvSpPr/>
            <p:nvPr/>
          </p:nvSpPr>
          <p:spPr>
            <a:xfrm>
              <a:off x="328725" y="4393600"/>
              <a:ext cx="81650" cy="27800"/>
            </a:xfrm>
            <a:custGeom>
              <a:avLst/>
              <a:gdLst/>
              <a:ahLst/>
              <a:cxnLst/>
              <a:rect l="l" t="t" r="r" b="b"/>
              <a:pathLst>
                <a:path w="3266" h="1112" extrusionOk="0">
                  <a:moveTo>
                    <a:pt x="3030" y="0"/>
                  </a:moveTo>
                  <a:lnTo>
                    <a:pt x="2794" y="34"/>
                  </a:lnTo>
                  <a:lnTo>
                    <a:pt x="1986" y="236"/>
                  </a:lnTo>
                  <a:lnTo>
                    <a:pt x="1178" y="472"/>
                  </a:lnTo>
                  <a:lnTo>
                    <a:pt x="640" y="606"/>
                  </a:lnTo>
                  <a:lnTo>
                    <a:pt x="0" y="741"/>
                  </a:lnTo>
                  <a:lnTo>
                    <a:pt x="0" y="1111"/>
                  </a:lnTo>
                  <a:lnTo>
                    <a:pt x="774" y="876"/>
                  </a:lnTo>
                  <a:lnTo>
                    <a:pt x="1953" y="539"/>
                  </a:lnTo>
                  <a:lnTo>
                    <a:pt x="2592" y="404"/>
                  </a:lnTo>
                  <a:lnTo>
                    <a:pt x="2929" y="303"/>
                  </a:lnTo>
                  <a:lnTo>
                    <a:pt x="3030" y="236"/>
                  </a:lnTo>
                  <a:lnTo>
                    <a:pt x="3131" y="135"/>
                  </a:lnTo>
                  <a:lnTo>
                    <a:pt x="3131" y="135"/>
                  </a:lnTo>
                  <a:lnTo>
                    <a:pt x="3097" y="202"/>
                  </a:lnTo>
                  <a:lnTo>
                    <a:pt x="3131" y="236"/>
                  </a:lnTo>
                  <a:lnTo>
                    <a:pt x="3232" y="236"/>
                  </a:lnTo>
                  <a:lnTo>
                    <a:pt x="3266" y="169"/>
                  </a:lnTo>
                  <a:lnTo>
                    <a:pt x="3266" y="135"/>
                  </a:lnTo>
                  <a:lnTo>
                    <a:pt x="3266" y="68"/>
                  </a:lnTo>
                  <a:lnTo>
                    <a:pt x="3165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" name="Google Shape;491;p4"/>
            <p:cNvSpPr/>
            <p:nvPr/>
          </p:nvSpPr>
          <p:spPr>
            <a:xfrm>
              <a:off x="1261325" y="5218450"/>
              <a:ext cx="13475" cy="13500"/>
            </a:xfrm>
            <a:custGeom>
              <a:avLst/>
              <a:gdLst/>
              <a:ahLst/>
              <a:cxnLst/>
              <a:rect l="l" t="t" r="r" b="b"/>
              <a:pathLst>
                <a:path w="539" h="540" extrusionOk="0">
                  <a:moveTo>
                    <a:pt x="371" y="1"/>
                  </a:moveTo>
                  <a:lnTo>
                    <a:pt x="270" y="35"/>
                  </a:lnTo>
                  <a:lnTo>
                    <a:pt x="169" y="68"/>
                  </a:lnTo>
                  <a:lnTo>
                    <a:pt x="101" y="102"/>
                  </a:lnTo>
                  <a:lnTo>
                    <a:pt x="34" y="169"/>
                  </a:lnTo>
                  <a:lnTo>
                    <a:pt x="0" y="237"/>
                  </a:lnTo>
                  <a:lnTo>
                    <a:pt x="0" y="338"/>
                  </a:lnTo>
                  <a:lnTo>
                    <a:pt x="34" y="405"/>
                  </a:lnTo>
                  <a:lnTo>
                    <a:pt x="101" y="472"/>
                  </a:lnTo>
                  <a:lnTo>
                    <a:pt x="169" y="540"/>
                  </a:lnTo>
                  <a:lnTo>
                    <a:pt x="371" y="540"/>
                  </a:lnTo>
                  <a:lnTo>
                    <a:pt x="438" y="506"/>
                  </a:lnTo>
                  <a:lnTo>
                    <a:pt x="505" y="472"/>
                  </a:lnTo>
                  <a:lnTo>
                    <a:pt x="505" y="371"/>
                  </a:lnTo>
                  <a:lnTo>
                    <a:pt x="505" y="338"/>
                  </a:lnTo>
                  <a:lnTo>
                    <a:pt x="472" y="338"/>
                  </a:lnTo>
                  <a:lnTo>
                    <a:pt x="404" y="304"/>
                  </a:lnTo>
                  <a:lnTo>
                    <a:pt x="337" y="371"/>
                  </a:lnTo>
                  <a:lnTo>
                    <a:pt x="202" y="371"/>
                  </a:lnTo>
                  <a:lnTo>
                    <a:pt x="169" y="304"/>
                  </a:lnTo>
                  <a:lnTo>
                    <a:pt x="202" y="237"/>
                  </a:lnTo>
                  <a:lnTo>
                    <a:pt x="236" y="237"/>
                  </a:lnTo>
                  <a:lnTo>
                    <a:pt x="303" y="169"/>
                  </a:lnTo>
                  <a:lnTo>
                    <a:pt x="404" y="136"/>
                  </a:lnTo>
                  <a:lnTo>
                    <a:pt x="505" y="102"/>
                  </a:lnTo>
                  <a:lnTo>
                    <a:pt x="539" y="102"/>
                  </a:lnTo>
                  <a:lnTo>
                    <a:pt x="539" y="68"/>
                  </a:lnTo>
                  <a:lnTo>
                    <a:pt x="438" y="35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" name="Google Shape;492;p4"/>
            <p:cNvSpPr/>
            <p:nvPr/>
          </p:nvSpPr>
          <p:spPr>
            <a:xfrm>
              <a:off x="328725" y="4558575"/>
              <a:ext cx="122050" cy="35375"/>
            </a:xfrm>
            <a:custGeom>
              <a:avLst/>
              <a:gdLst/>
              <a:ahLst/>
              <a:cxnLst/>
              <a:rect l="l" t="t" r="r" b="b"/>
              <a:pathLst>
                <a:path w="4882" h="1415" extrusionOk="0">
                  <a:moveTo>
                    <a:pt x="4848" y="0"/>
                  </a:moveTo>
                  <a:lnTo>
                    <a:pt x="4411" y="168"/>
                  </a:lnTo>
                  <a:lnTo>
                    <a:pt x="3939" y="303"/>
                  </a:lnTo>
                  <a:lnTo>
                    <a:pt x="3030" y="505"/>
                  </a:lnTo>
                  <a:lnTo>
                    <a:pt x="2087" y="674"/>
                  </a:lnTo>
                  <a:lnTo>
                    <a:pt x="1178" y="842"/>
                  </a:lnTo>
                  <a:lnTo>
                    <a:pt x="0" y="1145"/>
                  </a:lnTo>
                  <a:lnTo>
                    <a:pt x="0" y="1414"/>
                  </a:lnTo>
                  <a:lnTo>
                    <a:pt x="741" y="1212"/>
                  </a:lnTo>
                  <a:lnTo>
                    <a:pt x="1481" y="1010"/>
                  </a:lnTo>
                  <a:lnTo>
                    <a:pt x="2357" y="842"/>
                  </a:lnTo>
                  <a:lnTo>
                    <a:pt x="3232" y="674"/>
                  </a:lnTo>
                  <a:lnTo>
                    <a:pt x="3636" y="573"/>
                  </a:lnTo>
                  <a:lnTo>
                    <a:pt x="4074" y="438"/>
                  </a:lnTo>
                  <a:lnTo>
                    <a:pt x="4478" y="269"/>
                  </a:lnTo>
                  <a:lnTo>
                    <a:pt x="4848" y="34"/>
                  </a:lnTo>
                  <a:lnTo>
                    <a:pt x="4882" y="34"/>
                  </a:lnTo>
                  <a:lnTo>
                    <a:pt x="4848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" name="Google Shape;493;p4"/>
            <p:cNvSpPr/>
            <p:nvPr/>
          </p:nvSpPr>
          <p:spPr>
            <a:xfrm>
              <a:off x="1298350" y="5189850"/>
              <a:ext cx="59800" cy="55575"/>
            </a:xfrm>
            <a:custGeom>
              <a:avLst/>
              <a:gdLst/>
              <a:ahLst/>
              <a:cxnLst/>
              <a:rect l="l" t="t" r="r" b="b"/>
              <a:pathLst>
                <a:path w="2392" h="2223" extrusionOk="0">
                  <a:moveTo>
                    <a:pt x="1886" y="0"/>
                  </a:moveTo>
                  <a:lnTo>
                    <a:pt x="1684" y="34"/>
                  </a:lnTo>
                  <a:lnTo>
                    <a:pt x="1347" y="101"/>
                  </a:lnTo>
                  <a:lnTo>
                    <a:pt x="741" y="169"/>
                  </a:lnTo>
                  <a:lnTo>
                    <a:pt x="438" y="236"/>
                  </a:lnTo>
                  <a:lnTo>
                    <a:pt x="135" y="303"/>
                  </a:lnTo>
                  <a:lnTo>
                    <a:pt x="135" y="236"/>
                  </a:lnTo>
                  <a:lnTo>
                    <a:pt x="102" y="202"/>
                  </a:lnTo>
                  <a:lnTo>
                    <a:pt x="68" y="202"/>
                  </a:lnTo>
                  <a:lnTo>
                    <a:pt x="34" y="236"/>
                  </a:lnTo>
                  <a:lnTo>
                    <a:pt x="1" y="472"/>
                  </a:lnTo>
                  <a:lnTo>
                    <a:pt x="1" y="707"/>
                  </a:lnTo>
                  <a:lnTo>
                    <a:pt x="68" y="1145"/>
                  </a:lnTo>
                  <a:lnTo>
                    <a:pt x="169" y="1684"/>
                  </a:lnTo>
                  <a:lnTo>
                    <a:pt x="203" y="1919"/>
                  </a:lnTo>
                  <a:lnTo>
                    <a:pt x="304" y="2189"/>
                  </a:lnTo>
                  <a:lnTo>
                    <a:pt x="337" y="2222"/>
                  </a:lnTo>
                  <a:lnTo>
                    <a:pt x="405" y="2222"/>
                  </a:lnTo>
                  <a:lnTo>
                    <a:pt x="438" y="2189"/>
                  </a:lnTo>
                  <a:lnTo>
                    <a:pt x="438" y="2155"/>
                  </a:lnTo>
                  <a:lnTo>
                    <a:pt x="405" y="1886"/>
                  </a:lnTo>
                  <a:lnTo>
                    <a:pt x="371" y="1616"/>
                  </a:lnTo>
                  <a:lnTo>
                    <a:pt x="270" y="1111"/>
                  </a:lnTo>
                  <a:lnTo>
                    <a:pt x="203" y="741"/>
                  </a:lnTo>
                  <a:lnTo>
                    <a:pt x="169" y="404"/>
                  </a:lnTo>
                  <a:lnTo>
                    <a:pt x="573" y="371"/>
                  </a:lnTo>
                  <a:lnTo>
                    <a:pt x="977" y="337"/>
                  </a:lnTo>
                  <a:lnTo>
                    <a:pt x="1886" y="169"/>
                  </a:lnTo>
                  <a:lnTo>
                    <a:pt x="1920" y="202"/>
                  </a:lnTo>
                  <a:lnTo>
                    <a:pt x="1987" y="202"/>
                  </a:lnTo>
                  <a:lnTo>
                    <a:pt x="1987" y="472"/>
                  </a:lnTo>
                  <a:lnTo>
                    <a:pt x="2021" y="775"/>
                  </a:lnTo>
                  <a:lnTo>
                    <a:pt x="2189" y="1785"/>
                  </a:lnTo>
                  <a:lnTo>
                    <a:pt x="1987" y="1785"/>
                  </a:lnTo>
                  <a:lnTo>
                    <a:pt x="1785" y="1818"/>
                  </a:lnTo>
                  <a:lnTo>
                    <a:pt x="1381" y="1886"/>
                  </a:lnTo>
                  <a:lnTo>
                    <a:pt x="876" y="1953"/>
                  </a:lnTo>
                  <a:lnTo>
                    <a:pt x="640" y="2020"/>
                  </a:lnTo>
                  <a:lnTo>
                    <a:pt x="539" y="2054"/>
                  </a:lnTo>
                  <a:lnTo>
                    <a:pt x="438" y="2155"/>
                  </a:lnTo>
                  <a:lnTo>
                    <a:pt x="539" y="2189"/>
                  </a:lnTo>
                  <a:lnTo>
                    <a:pt x="640" y="2222"/>
                  </a:lnTo>
                  <a:lnTo>
                    <a:pt x="842" y="2222"/>
                  </a:lnTo>
                  <a:lnTo>
                    <a:pt x="1280" y="2121"/>
                  </a:lnTo>
                  <a:lnTo>
                    <a:pt x="1751" y="2088"/>
                  </a:lnTo>
                  <a:lnTo>
                    <a:pt x="1987" y="2020"/>
                  </a:lnTo>
                  <a:lnTo>
                    <a:pt x="2223" y="1953"/>
                  </a:lnTo>
                  <a:lnTo>
                    <a:pt x="2256" y="1987"/>
                  </a:lnTo>
                  <a:lnTo>
                    <a:pt x="2324" y="1987"/>
                  </a:lnTo>
                  <a:lnTo>
                    <a:pt x="2357" y="1953"/>
                  </a:lnTo>
                  <a:lnTo>
                    <a:pt x="2391" y="1886"/>
                  </a:lnTo>
                  <a:lnTo>
                    <a:pt x="2223" y="876"/>
                  </a:lnTo>
                  <a:lnTo>
                    <a:pt x="2189" y="438"/>
                  </a:lnTo>
                  <a:lnTo>
                    <a:pt x="2155" y="236"/>
                  </a:lnTo>
                  <a:lnTo>
                    <a:pt x="2054" y="34"/>
                  </a:lnTo>
                  <a:lnTo>
                    <a:pt x="2021" y="34"/>
                  </a:lnTo>
                  <a:lnTo>
                    <a:pt x="2021" y="68"/>
                  </a:lnTo>
                  <a:lnTo>
                    <a:pt x="1953" y="34"/>
                  </a:lnTo>
                  <a:lnTo>
                    <a:pt x="1886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4"/>
            <p:cNvSpPr/>
            <p:nvPr/>
          </p:nvSpPr>
          <p:spPr>
            <a:xfrm>
              <a:off x="1241950" y="5199100"/>
              <a:ext cx="54750" cy="55575"/>
            </a:xfrm>
            <a:custGeom>
              <a:avLst/>
              <a:gdLst/>
              <a:ahLst/>
              <a:cxnLst/>
              <a:rect l="l" t="t" r="r" b="b"/>
              <a:pathLst>
                <a:path w="2190" h="2223" extrusionOk="0">
                  <a:moveTo>
                    <a:pt x="1819" y="1"/>
                  </a:moveTo>
                  <a:lnTo>
                    <a:pt x="1314" y="68"/>
                  </a:lnTo>
                  <a:lnTo>
                    <a:pt x="775" y="135"/>
                  </a:lnTo>
                  <a:lnTo>
                    <a:pt x="371" y="169"/>
                  </a:lnTo>
                  <a:lnTo>
                    <a:pt x="169" y="203"/>
                  </a:lnTo>
                  <a:lnTo>
                    <a:pt x="1" y="270"/>
                  </a:lnTo>
                  <a:lnTo>
                    <a:pt x="1" y="304"/>
                  </a:lnTo>
                  <a:lnTo>
                    <a:pt x="135" y="371"/>
                  </a:lnTo>
                  <a:lnTo>
                    <a:pt x="338" y="405"/>
                  </a:lnTo>
                  <a:lnTo>
                    <a:pt x="674" y="337"/>
                  </a:lnTo>
                  <a:lnTo>
                    <a:pt x="1213" y="270"/>
                  </a:lnTo>
                  <a:lnTo>
                    <a:pt x="1752" y="203"/>
                  </a:lnTo>
                  <a:lnTo>
                    <a:pt x="1752" y="371"/>
                  </a:lnTo>
                  <a:lnTo>
                    <a:pt x="1785" y="539"/>
                  </a:lnTo>
                  <a:lnTo>
                    <a:pt x="1853" y="910"/>
                  </a:lnTo>
                  <a:lnTo>
                    <a:pt x="1920" y="1381"/>
                  </a:lnTo>
                  <a:lnTo>
                    <a:pt x="1954" y="1617"/>
                  </a:lnTo>
                  <a:lnTo>
                    <a:pt x="1987" y="1819"/>
                  </a:lnTo>
                  <a:lnTo>
                    <a:pt x="1011" y="1953"/>
                  </a:lnTo>
                  <a:lnTo>
                    <a:pt x="674" y="1987"/>
                  </a:lnTo>
                  <a:lnTo>
                    <a:pt x="506" y="2021"/>
                  </a:lnTo>
                  <a:lnTo>
                    <a:pt x="371" y="2122"/>
                  </a:lnTo>
                  <a:lnTo>
                    <a:pt x="540" y="2189"/>
                  </a:lnTo>
                  <a:lnTo>
                    <a:pt x="708" y="2223"/>
                  </a:lnTo>
                  <a:lnTo>
                    <a:pt x="1045" y="2155"/>
                  </a:lnTo>
                  <a:lnTo>
                    <a:pt x="2122" y="2021"/>
                  </a:lnTo>
                  <a:lnTo>
                    <a:pt x="2189" y="1987"/>
                  </a:lnTo>
                  <a:lnTo>
                    <a:pt x="2189" y="1953"/>
                  </a:lnTo>
                  <a:lnTo>
                    <a:pt x="2189" y="1886"/>
                  </a:lnTo>
                  <a:lnTo>
                    <a:pt x="2156" y="1852"/>
                  </a:lnTo>
                  <a:lnTo>
                    <a:pt x="2156" y="1617"/>
                  </a:lnTo>
                  <a:lnTo>
                    <a:pt x="2122" y="1347"/>
                  </a:lnTo>
                  <a:lnTo>
                    <a:pt x="2021" y="876"/>
                  </a:lnTo>
                  <a:lnTo>
                    <a:pt x="1987" y="506"/>
                  </a:lnTo>
                  <a:lnTo>
                    <a:pt x="1954" y="337"/>
                  </a:lnTo>
                  <a:lnTo>
                    <a:pt x="1886" y="135"/>
                  </a:lnTo>
                  <a:lnTo>
                    <a:pt x="1920" y="102"/>
                  </a:lnTo>
                  <a:lnTo>
                    <a:pt x="1920" y="34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" name="Google Shape;495;p4"/>
            <p:cNvSpPr/>
            <p:nvPr/>
          </p:nvSpPr>
          <p:spPr>
            <a:xfrm>
              <a:off x="1238600" y="5205825"/>
              <a:ext cx="11800" cy="50525"/>
            </a:xfrm>
            <a:custGeom>
              <a:avLst/>
              <a:gdLst/>
              <a:ahLst/>
              <a:cxnLst/>
              <a:rect l="l" t="t" r="r" b="b"/>
              <a:pathLst>
                <a:path w="472" h="2021" extrusionOk="0">
                  <a:moveTo>
                    <a:pt x="67" y="1"/>
                  </a:moveTo>
                  <a:lnTo>
                    <a:pt x="34" y="35"/>
                  </a:lnTo>
                  <a:lnTo>
                    <a:pt x="0" y="270"/>
                  </a:lnTo>
                  <a:lnTo>
                    <a:pt x="34" y="506"/>
                  </a:lnTo>
                  <a:lnTo>
                    <a:pt x="101" y="944"/>
                  </a:lnTo>
                  <a:lnTo>
                    <a:pt x="202" y="1482"/>
                  </a:lnTo>
                  <a:lnTo>
                    <a:pt x="269" y="1718"/>
                  </a:lnTo>
                  <a:lnTo>
                    <a:pt x="337" y="1987"/>
                  </a:lnTo>
                  <a:lnTo>
                    <a:pt x="370" y="2021"/>
                  </a:lnTo>
                  <a:lnTo>
                    <a:pt x="438" y="2021"/>
                  </a:lnTo>
                  <a:lnTo>
                    <a:pt x="472" y="1987"/>
                  </a:lnTo>
                  <a:lnTo>
                    <a:pt x="472" y="1954"/>
                  </a:lnTo>
                  <a:lnTo>
                    <a:pt x="438" y="1684"/>
                  </a:lnTo>
                  <a:lnTo>
                    <a:pt x="404" y="1415"/>
                  </a:lnTo>
                  <a:lnTo>
                    <a:pt x="269" y="910"/>
                  </a:lnTo>
                  <a:lnTo>
                    <a:pt x="202" y="472"/>
                  </a:lnTo>
                  <a:lnTo>
                    <a:pt x="168" y="270"/>
                  </a:lnTo>
                  <a:lnTo>
                    <a:pt x="101" y="35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" name="Google Shape;496;p4"/>
            <p:cNvSpPr/>
            <p:nvPr/>
          </p:nvSpPr>
          <p:spPr>
            <a:xfrm>
              <a:off x="1279825" y="5156175"/>
              <a:ext cx="16025" cy="23600"/>
            </a:xfrm>
            <a:custGeom>
              <a:avLst/>
              <a:gdLst/>
              <a:ahLst/>
              <a:cxnLst/>
              <a:rect l="l" t="t" r="r" b="b"/>
              <a:pathLst>
                <a:path w="641" h="944" extrusionOk="0">
                  <a:moveTo>
                    <a:pt x="439" y="0"/>
                  </a:moveTo>
                  <a:lnTo>
                    <a:pt x="304" y="34"/>
                  </a:lnTo>
                  <a:lnTo>
                    <a:pt x="169" y="68"/>
                  </a:lnTo>
                  <a:lnTo>
                    <a:pt x="136" y="101"/>
                  </a:lnTo>
                  <a:lnTo>
                    <a:pt x="102" y="101"/>
                  </a:lnTo>
                  <a:lnTo>
                    <a:pt x="35" y="135"/>
                  </a:lnTo>
                  <a:lnTo>
                    <a:pt x="1" y="169"/>
                  </a:lnTo>
                  <a:lnTo>
                    <a:pt x="35" y="202"/>
                  </a:lnTo>
                  <a:lnTo>
                    <a:pt x="35" y="236"/>
                  </a:lnTo>
                  <a:lnTo>
                    <a:pt x="68" y="236"/>
                  </a:lnTo>
                  <a:lnTo>
                    <a:pt x="136" y="573"/>
                  </a:lnTo>
                  <a:lnTo>
                    <a:pt x="237" y="876"/>
                  </a:lnTo>
                  <a:lnTo>
                    <a:pt x="270" y="943"/>
                  </a:lnTo>
                  <a:lnTo>
                    <a:pt x="338" y="943"/>
                  </a:lnTo>
                  <a:lnTo>
                    <a:pt x="371" y="910"/>
                  </a:lnTo>
                  <a:lnTo>
                    <a:pt x="405" y="842"/>
                  </a:lnTo>
                  <a:lnTo>
                    <a:pt x="304" y="539"/>
                  </a:lnTo>
                  <a:lnTo>
                    <a:pt x="405" y="539"/>
                  </a:lnTo>
                  <a:lnTo>
                    <a:pt x="472" y="505"/>
                  </a:lnTo>
                  <a:lnTo>
                    <a:pt x="540" y="472"/>
                  </a:lnTo>
                  <a:lnTo>
                    <a:pt x="573" y="438"/>
                  </a:lnTo>
                  <a:lnTo>
                    <a:pt x="573" y="404"/>
                  </a:lnTo>
                  <a:lnTo>
                    <a:pt x="540" y="371"/>
                  </a:lnTo>
                  <a:lnTo>
                    <a:pt x="472" y="371"/>
                  </a:lnTo>
                  <a:lnTo>
                    <a:pt x="338" y="404"/>
                  </a:lnTo>
                  <a:lnTo>
                    <a:pt x="304" y="438"/>
                  </a:lnTo>
                  <a:lnTo>
                    <a:pt x="237" y="236"/>
                  </a:lnTo>
                  <a:lnTo>
                    <a:pt x="338" y="236"/>
                  </a:lnTo>
                  <a:lnTo>
                    <a:pt x="472" y="169"/>
                  </a:lnTo>
                  <a:lnTo>
                    <a:pt x="540" y="169"/>
                  </a:lnTo>
                  <a:lnTo>
                    <a:pt x="607" y="101"/>
                  </a:lnTo>
                  <a:lnTo>
                    <a:pt x="641" y="68"/>
                  </a:lnTo>
                  <a:lnTo>
                    <a:pt x="607" y="34"/>
                  </a:lnTo>
                  <a:lnTo>
                    <a:pt x="573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" name="Google Shape;497;p4"/>
            <p:cNvSpPr/>
            <p:nvPr/>
          </p:nvSpPr>
          <p:spPr>
            <a:xfrm>
              <a:off x="1257100" y="5134300"/>
              <a:ext cx="58950" cy="58925"/>
            </a:xfrm>
            <a:custGeom>
              <a:avLst/>
              <a:gdLst/>
              <a:ahLst/>
              <a:cxnLst/>
              <a:rect l="l" t="t" r="r" b="b"/>
              <a:pathLst>
                <a:path w="2358" h="2357" extrusionOk="0">
                  <a:moveTo>
                    <a:pt x="1987" y="0"/>
                  </a:moveTo>
                  <a:lnTo>
                    <a:pt x="1954" y="34"/>
                  </a:lnTo>
                  <a:lnTo>
                    <a:pt x="1954" y="135"/>
                  </a:lnTo>
                  <a:lnTo>
                    <a:pt x="1651" y="135"/>
                  </a:lnTo>
                  <a:lnTo>
                    <a:pt x="1348" y="168"/>
                  </a:lnTo>
                  <a:lnTo>
                    <a:pt x="742" y="269"/>
                  </a:lnTo>
                  <a:lnTo>
                    <a:pt x="405" y="303"/>
                  </a:lnTo>
                  <a:lnTo>
                    <a:pt x="203" y="337"/>
                  </a:lnTo>
                  <a:lnTo>
                    <a:pt x="136" y="370"/>
                  </a:lnTo>
                  <a:lnTo>
                    <a:pt x="102" y="438"/>
                  </a:lnTo>
                  <a:lnTo>
                    <a:pt x="68" y="438"/>
                  </a:lnTo>
                  <a:lnTo>
                    <a:pt x="68" y="404"/>
                  </a:lnTo>
                  <a:lnTo>
                    <a:pt x="35" y="438"/>
                  </a:lnTo>
                  <a:lnTo>
                    <a:pt x="1" y="640"/>
                  </a:lnTo>
                  <a:lnTo>
                    <a:pt x="35" y="842"/>
                  </a:lnTo>
                  <a:lnTo>
                    <a:pt x="136" y="1279"/>
                  </a:lnTo>
                  <a:lnTo>
                    <a:pt x="270" y="2290"/>
                  </a:lnTo>
                  <a:lnTo>
                    <a:pt x="304" y="2357"/>
                  </a:lnTo>
                  <a:lnTo>
                    <a:pt x="405" y="2357"/>
                  </a:lnTo>
                  <a:lnTo>
                    <a:pt x="439" y="2323"/>
                  </a:lnTo>
                  <a:lnTo>
                    <a:pt x="674" y="2323"/>
                  </a:lnTo>
                  <a:lnTo>
                    <a:pt x="944" y="2290"/>
                  </a:lnTo>
                  <a:lnTo>
                    <a:pt x="1415" y="2189"/>
                  </a:lnTo>
                  <a:lnTo>
                    <a:pt x="1819" y="2155"/>
                  </a:lnTo>
                  <a:lnTo>
                    <a:pt x="2055" y="2088"/>
                  </a:lnTo>
                  <a:lnTo>
                    <a:pt x="2122" y="2054"/>
                  </a:lnTo>
                  <a:lnTo>
                    <a:pt x="2189" y="1987"/>
                  </a:lnTo>
                  <a:lnTo>
                    <a:pt x="2189" y="1953"/>
                  </a:lnTo>
                  <a:lnTo>
                    <a:pt x="2088" y="1919"/>
                  </a:lnTo>
                  <a:lnTo>
                    <a:pt x="1987" y="1886"/>
                  </a:lnTo>
                  <a:lnTo>
                    <a:pt x="1718" y="1886"/>
                  </a:lnTo>
                  <a:lnTo>
                    <a:pt x="1247" y="1987"/>
                  </a:lnTo>
                  <a:lnTo>
                    <a:pt x="843" y="2054"/>
                  </a:lnTo>
                  <a:lnTo>
                    <a:pt x="641" y="2088"/>
                  </a:lnTo>
                  <a:lnTo>
                    <a:pt x="439" y="2121"/>
                  </a:lnTo>
                  <a:lnTo>
                    <a:pt x="270" y="1111"/>
                  </a:lnTo>
                  <a:lnTo>
                    <a:pt x="237" y="842"/>
                  </a:lnTo>
                  <a:lnTo>
                    <a:pt x="136" y="572"/>
                  </a:lnTo>
                  <a:lnTo>
                    <a:pt x="203" y="572"/>
                  </a:lnTo>
                  <a:lnTo>
                    <a:pt x="237" y="539"/>
                  </a:lnTo>
                  <a:lnTo>
                    <a:pt x="237" y="505"/>
                  </a:lnTo>
                  <a:lnTo>
                    <a:pt x="1179" y="370"/>
                  </a:lnTo>
                  <a:lnTo>
                    <a:pt x="1550" y="303"/>
                  </a:lnTo>
                  <a:lnTo>
                    <a:pt x="1954" y="202"/>
                  </a:lnTo>
                  <a:lnTo>
                    <a:pt x="2021" y="572"/>
                  </a:lnTo>
                  <a:lnTo>
                    <a:pt x="2055" y="943"/>
                  </a:lnTo>
                  <a:lnTo>
                    <a:pt x="2122" y="1448"/>
                  </a:lnTo>
                  <a:lnTo>
                    <a:pt x="2156" y="1717"/>
                  </a:lnTo>
                  <a:lnTo>
                    <a:pt x="2189" y="1953"/>
                  </a:lnTo>
                  <a:lnTo>
                    <a:pt x="2223" y="2020"/>
                  </a:lnTo>
                  <a:lnTo>
                    <a:pt x="2324" y="2020"/>
                  </a:lnTo>
                  <a:lnTo>
                    <a:pt x="2324" y="1953"/>
                  </a:lnTo>
                  <a:lnTo>
                    <a:pt x="2358" y="1717"/>
                  </a:lnTo>
                  <a:lnTo>
                    <a:pt x="2324" y="1448"/>
                  </a:lnTo>
                  <a:lnTo>
                    <a:pt x="2257" y="909"/>
                  </a:lnTo>
                  <a:lnTo>
                    <a:pt x="2189" y="471"/>
                  </a:lnTo>
                  <a:lnTo>
                    <a:pt x="2122" y="236"/>
                  </a:lnTo>
                  <a:lnTo>
                    <a:pt x="2055" y="34"/>
                  </a:lnTo>
                  <a:lnTo>
                    <a:pt x="1987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" name="Google Shape;498;p4"/>
            <p:cNvSpPr/>
            <p:nvPr/>
          </p:nvSpPr>
          <p:spPr>
            <a:xfrm>
              <a:off x="1010500" y="2891150"/>
              <a:ext cx="2237250" cy="272750"/>
            </a:xfrm>
            <a:custGeom>
              <a:avLst/>
              <a:gdLst/>
              <a:ahLst/>
              <a:cxnLst/>
              <a:rect l="l" t="t" r="r" b="b"/>
              <a:pathLst>
                <a:path w="89490" h="10910" extrusionOk="0">
                  <a:moveTo>
                    <a:pt x="89187" y="1"/>
                  </a:moveTo>
                  <a:lnTo>
                    <a:pt x="87840" y="2458"/>
                  </a:lnTo>
                  <a:lnTo>
                    <a:pt x="87133" y="3671"/>
                  </a:lnTo>
                  <a:lnTo>
                    <a:pt x="86426" y="4883"/>
                  </a:lnTo>
                  <a:lnTo>
                    <a:pt x="85551" y="6297"/>
                  </a:lnTo>
                  <a:lnTo>
                    <a:pt x="84642" y="7677"/>
                  </a:lnTo>
                  <a:lnTo>
                    <a:pt x="83733" y="9057"/>
                  </a:lnTo>
                  <a:lnTo>
                    <a:pt x="82823" y="10438"/>
                  </a:lnTo>
                  <a:lnTo>
                    <a:pt x="82756" y="10404"/>
                  </a:lnTo>
                  <a:lnTo>
                    <a:pt x="69289" y="10471"/>
                  </a:lnTo>
                  <a:lnTo>
                    <a:pt x="55822" y="10539"/>
                  </a:lnTo>
                  <a:lnTo>
                    <a:pt x="28887" y="10606"/>
                  </a:lnTo>
                  <a:lnTo>
                    <a:pt x="14477" y="10606"/>
                  </a:lnTo>
                  <a:lnTo>
                    <a:pt x="7272" y="10640"/>
                  </a:lnTo>
                  <a:lnTo>
                    <a:pt x="67" y="10707"/>
                  </a:lnTo>
                  <a:lnTo>
                    <a:pt x="0" y="10741"/>
                  </a:lnTo>
                  <a:lnTo>
                    <a:pt x="0" y="10775"/>
                  </a:lnTo>
                  <a:lnTo>
                    <a:pt x="0" y="10842"/>
                  </a:lnTo>
                  <a:lnTo>
                    <a:pt x="67" y="10876"/>
                  </a:lnTo>
                  <a:lnTo>
                    <a:pt x="6801" y="10909"/>
                  </a:lnTo>
                  <a:lnTo>
                    <a:pt x="13535" y="10876"/>
                  </a:lnTo>
                  <a:lnTo>
                    <a:pt x="27002" y="10808"/>
                  </a:lnTo>
                  <a:lnTo>
                    <a:pt x="53936" y="10741"/>
                  </a:lnTo>
                  <a:lnTo>
                    <a:pt x="68346" y="10674"/>
                  </a:lnTo>
                  <a:lnTo>
                    <a:pt x="82756" y="10640"/>
                  </a:lnTo>
                  <a:lnTo>
                    <a:pt x="82823" y="10674"/>
                  </a:lnTo>
                  <a:lnTo>
                    <a:pt x="82857" y="10640"/>
                  </a:lnTo>
                  <a:lnTo>
                    <a:pt x="83362" y="10000"/>
                  </a:lnTo>
                  <a:lnTo>
                    <a:pt x="83867" y="9360"/>
                  </a:lnTo>
                  <a:lnTo>
                    <a:pt x="84776" y="8014"/>
                  </a:lnTo>
                  <a:lnTo>
                    <a:pt x="85685" y="6633"/>
                  </a:lnTo>
                  <a:lnTo>
                    <a:pt x="86527" y="5219"/>
                  </a:lnTo>
                  <a:lnTo>
                    <a:pt x="87301" y="3940"/>
                  </a:lnTo>
                  <a:lnTo>
                    <a:pt x="88042" y="2661"/>
                  </a:lnTo>
                  <a:lnTo>
                    <a:pt x="88783" y="1347"/>
                  </a:lnTo>
                  <a:lnTo>
                    <a:pt x="89490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" name="Google Shape;499;p4"/>
            <p:cNvSpPr/>
            <p:nvPr/>
          </p:nvSpPr>
          <p:spPr>
            <a:xfrm>
              <a:off x="328725" y="4410425"/>
              <a:ext cx="81650" cy="25275"/>
            </a:xfrm>
            <a:custGeom>
              <a:avLst/>
              <a:gdLst/>
              <a:ahLst/>
              <a:cxnLst/>
              <a:rect l="l" t="t" r="r" b="b"/>
              <a:pathLst>
                <a:path w="3266" h="1011" extrusionOk="0">
                  <a:moveTo>
                    <a:pt x="3266" y="1"/>
                  </a:moveTo>
                  <a:lnTo>
                    <a:pt x="2929" y="135"/>
                  </a:lnTo>
                  <a:lnTo>
                    <a:pt x="2592" y="270"/>
                  </a:lnTo>
                  <a:lnTo>
                    <a:pt x="2256" y="337"/>
                  </a:lnTo>
                  <a:lnTo>
                    <a:pt x="1919" y="438"/>
                  </a:lnTo>
                  <a:lnTo>
                    <a:pt x="1212" y="539"/>
                  </a:lnTo>
                  <a:lnTo>
                    <a:pt x="505" y="640"/>
                  </a:lnTo>
                  <a:lnTo>
                    <a:pt x="0" y="775"/>
                  </a:lnTo>
                  <a:lnTo>
                    <a:pt x="0" y="1011"/>
                  </a:lnTo>
                  <a:lnTo>
                    <a:pt x="370" y="910"/>
                  </a:lnTo>
                  <a:lnTo>
                    <a:pt x="774" y="809"/>
                  </a:lnTo>
                  <a:lnTo>
                    <a:pt x="1448" y="674"/>
                  </a:lnTo>
                  <a:lnTo>
                    <a:pt x="2087" y="539"/>
                  </a:lnTo>
                  <a:lnTo>
                    <a:pt x="2390" y="438"/>
                  </a:lnTo>
                  <a:lnTo>
                    <a:pt x="2693" y="337"/>
                  </a:lnTo>
                  <a:lnTo>
                    <a:pt x="2963" y="203"/>
                  </a:lnTo>
                  <a:lnTo>
                    <a:pt x="3266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4"/>
            <p:cNvSpPr/>
            <p:nvPr/>
          </p:nvSpPr>
          <p:spPr>
            <a:xfrm>
              <a:off x="328725" y="4446625"/>
              <a:ext cx="90075" cy="27800"/>
            </a:xfrm>
            <a:custGeom>
              <a:avLst/>
              <a:gdLst/>
              <a:ahLst/>
              <a:cxnLst/>
              <a:rect l="l" t="t" r="r" b="b"/>
              <a:pathLst>
                <a:path w="3603" h="1112" extrusionOk="0">
                  <a:moveTo>
                    <a:pt x="3569" y="0"/>
                  </a:moveTo>
                  <a:lnTo>
                    <a:pt x="2020" y="505"/>
                  </a:lnTo>
                  <a:lnTo>
                    <a:pt x="1246" y="707"/>
                  </a:lnTo>
                  <a:lnTo>
                    <a:pt x="438" y="909"/>
                  </a:lnTo>
                  <a:lnTo>
                    <a:pt x="0" y="943"/>
                  </a:lnTo>
                  <a:lnTo>
                    <a:pt x="0" y="1111"/>
                  </a:lnTo>
                  <a:lnTo>
                    <a:pt x="741" y="1010"/>
                  </a:lnTo>
                  <a:lnTo>
                    <a:pt x="1481" y="842"/>
                  </a:lnTo>
                  <a:lnTo>
                    <a:pt x="2188" y="606"/>
                  </a:lnTo>
                  <a:lnTo>
                    <a:pt x="2895" y="337"/>
                  </a:lnTo>
                  <a:lnTo>
                    <a:pt x="3602" y="34"/>
                  </a:lnTo>
                  <a:lnTo>
                    <a:pt x="3602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" name="Google Shape;501;p4"/>
            <p:cNvSpPr/>
            <p:nvPr/>
          </p:nvSpPr>
          <p:spPr>
            <a:xfrm>
              <a:off x="328725" y="4515650"/>
              <a:ext cx="53875" cy="20225"/>
            </a:xfrm>
            <a:custGeom>
              <a:avLst/>
              <a:gdLst/>
              <a:ahLst/>
              <a:cxnLst/>
              <a:rect l="l" t="t" r="r" b="b"/>
              <a:pathLst>
                <a:path w="2155" h="809" extrusionOk="0">
                  <a:moveTo>
                    <a:pt x="2121" y="0"/>
                  </a:moveTo>
                  <a:lnTo>
                    <a:pt x="1582" y="236"/>
                  </a:lnTo>
                  <a:lnTo>
                    <a:pt x="1077" y="370"/>
                  </a:lnTo>
                  <a:lnTo>
                    <a:pt x="539" y="505"/>
                  </a:lnTo>
                  <a:lnTo>
                    <a:pt x="0" y="640"/>
                  </a:lnTo>
                  <a:lnTo>
                    <a:pt x="0" y="808"/>
                  </a:lnTo>
                  <a:lnTo>
                    <a:pt x="572" y="707"/>
                  </a:lnTo>
                  <a:lnTo>
                    <a:pt x="1111" y="539"/>
                  </a:lnTo>
                  <a:lnTo>
                    <a:pt x="1380" y="471"/>
                  </a:lnTo>
                  <a:lnTo>
                    <a:pt x="1650" y="337"/>
                  </a:lnTo>
                  <a:lnTo>
                    <a:pt x="1885" y="202"/>
                  </a:lnTo>
                  <a:lnTo>
                    <a:pt x="2155" y="67"/>
                  </a:lnTo>
                  <a:lnTo>
                    <a:pt x="2155" y="34"/>
                  </a:lnTo>
                  <a:lnTo>
                    <a:pt x="2121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" name="Google Shape;502;p4"/>
            <p:cNvSpPr/>
            <p:nvPr/>
          </p:nvSpPr>
          <p:spPr>
            <a:xfrm>
              <a:off x="1480150" y="5161225"/>
              <a:ext cx="58950" cy="58100"/>
            </a:xfrm>
            <a:custGeom>
              <a:avLst/>
              <a:gdLst/>
              <a:ahLst/>
              <a:cxnLst/>
              <a:rect l="l" t="t" r="r" b="b"/>
              <a:pathLst>
                <a:path w="2358" h="2324" extrusionOk="0">
                  <a:moveTo>
                    <a:pt x="1954" y="303"/>
                  </a:moveTo>
                  <a:lnTo>
                    <a:pt x="1987" y="640"/>
                  </a:lnTo>
                  <a:lnTo>
                    <a:pt x="2055" y="943"/>
                  </a:lnTo>
                  <a:lnTo>
                    <a:pt x="2088" y="1381"/>
                  </a:lnTo>
                  <a:lnTo>
                    <a:pt x="2122" y="1617"/>
                  </a:lnTo>
                  <a:lnTo>
                    <a:pt x="2189" y="1819"/>
                  </a:lnTo>
                  <a:lnTo>
                    <a:pt x="1280" y="1920"/>
                  </a:lnTo>
                  <a:lnTo>
                    <a:pt x="843" y="2021"/>
                  </a:lnTo>
                  <a:lnTo>
                    <a:pt x="405" y="2155"/>
                  </a:lnTo>
                  <a:lnTo>
                    <a:pt x="338" y="1718"/>
                  </a:lnTo>
                  <a:lnTo>
                    <a:pt x="270" y="1280"/>
                  </a:lnTo>
                  <a:lnTo>
                    <a:pt x="237" y="809"/>
                  </a:lnTo>
                  <a:lnTo>
                    <a:pt x="203" y="573"/>
                  </a:lnTo>
                  <a:lnTo>
                    <a:pt x="102" y="371"/>
                  </a:lnTo>
                  <a:lnTo>
                    <a:pt x="102" y="371"/>
                  </a:lnTo>
                  <a:lnTo>
                    <a:pt x="304" y="438"/>
                  </a:lnTo>
                  <a:lnTo>
                    <a:pt x="472" y="438"/>
                  </a:lnTo>
                  <a:lnTo>
                    <a:pt x="843" y="371"/>
                  </a:lnTo>
                  <a:lnTo>
                    <a:pt x="1415" y="337"/>
                  </a:lnTo>
                  <a:lnTo>
                    <a:pt x="1954" y="303"/>
                  </a:lnTo>
                  <a:close/>
                  <a:moveTo>
                    <a:pt x="2021" y="0"/>
                  </a:moveTo>
                  <a:lnTo>
                    <a:pt x="1987" y="34"/>
                  </a:lnTo>
                  <a:lnTo>
                    <a:pt x="1954" y="68"/>
                  </a:lnTo>
                  <a:lnTo>
                    <a:pt x="1954" y="135"/>
                  </a:lnTo>
                  <a:lnTo>
                    <a:pt x="1449" y="135"/>
                  </a:lnTo>
                  <a:lnTo>
                    <a:pt x="944" y="169"/>
                  </a:lnTo>
                  <a:lnTo>
                    <a:pt x="506" y="202"/>
                  </a:lnTo>
                  <a:lnTo>
                    <a:pt x="304" y="270"/>
                  </a:lnTo>
                  <a:lnTo>
                    <a:pt x="203" y="303"/>
                  </a:lnTo>
                  <a:lnTo>
                    <a:pt x="102" y="371"/>
                  </a:lnTo>
                  <a:lnTo>
                    <a:pt x="68" y="371"/>
                  </a:lnTo>
                  <a:lnTo>
                    <a:pt x="35" y="506"/>
                  </a:lnTo>
                  <a:lnTo>
                    <a:pt x="1" y="674"/>
                  </a:lnTo>
                  <a:lnTo>
                    <a:pt x="35" y="977"/>
                  </a:lnTo>
                  <a:lnTo>
                    <a:pt x="102" y="1617"/>
                  </a:lnTo>
                  <a:lnTo>
                    <a:pt x="136" y="1785"/>
                  </a:lnTo>
                  <a:lnTo>
                    <a:pt x="169" y="2021"/>
                  </a:lnTo>
                  <a:lnTo>
                    <a:pt x="203" y="2122"/>
                  </a:lnTo>
                  <a:lnTo>
                    <a:pt x="237" y="2189"/>
                  </a:lnTo>
                  <a:lnTo>
                    <a:pt x="304" y="2256"/>
                  </a:lnTo>
                  <a:lnTo>
                    <a:pt x="371" y="2324"/>
                  </a:lnTo>
                  <a:lnTo>
                    <a:pt x="439" y="2290"/>
                  </a:lnTo>
                  <a:lnTo>
                    <a:pt x="439" y="2256"/>
                  </a:lnTo>
                  <a:lnTo>
                    <a:pt x="876" y="2256"/>
                  </a:lnTo>
                  <a:lnTo>
                    <a:pt x="1314" y="2189"/>
                  </a:lnTo>
                  <a:lnTo>
                    <a:pt x="2223" y="2021"/>
                  </a:lnTo>
                  <a:lnTo>
                    <a:pt x="2257" y="1987"/>
                  </a:lnTo>
                  <a:lnTo>
                    <a:pt x="2324" y="2021"/>
                  </a:lnTo>
                  <a:lnTo>
                    <a:pt x="2358" y="1953"/>
                  </a:lnTo>
                  <a:lnTo>
                    <a:pt x="2358" y="1751"/>
                  </a:lnTo>
                  <a:lnTo>
                    <a:pt x="2324" y="1516"/>
                  </a:lnTo>
                  <a:lnTo>
                    <a:pt x="2223" y="1078"/>
                  </a:lnTo>
                  <a:lnTo>
                    <a:pt x="2156" y="539"/>
                  </a:lnTo>
                  <a:lnTo>
                    <a:pt x="2122" y="303"/>
                  </a:lnTo>
                  <a:lnTo>
                    <a:pt x="2055" y="34"/>
                  </a:lnTo>
                  <a:lnTo>
                    <a:pt x="2021" y="34"/>
                  </a:lnTo>
                  <a:lnTo>
                    <a:pt x="2021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" name="Google Shape;503;p4"/>
            <p:cNvSpPr/>
            <p:nvPr/>
          </p:nvSpPr>
          <p:spPr>
            <a:xfrm>
              <a:off x="1599675" y="5145225"/>
              <a:ext cx="59800" cy="54750"/>
            </a:xfrm>
            <a:custGeom>
              <a:avLst/>
              <a:gdLst/>
              <a:ahLst/>
              <a:cxnLst/>
              <a:rect l="l" t="t" r="r" b="b"/>
              <a:pathLst>
                <a:path w="2392" h="2190" extrusionOk="0">
                  <a:moveTo>
                    <a:pt x="1684" y="1"/>
                  </a:moveTo>
                  <a:lnTo>
                    <a:pt x="1347" y="68"/>
                  </a:lnTo>
                  <a:lnTo>
                    <a:pt x="741" y="169"/>
                  </a:lnTo>
                  <a:lnTo>
                    <a:pt x="438" y="203"/>
                  </a:lnTo>
                  <a:lnTo>
                    <a:pt x="135" y="304"/>
                  </a:lnTo>
                  <a:lnTo>
                    <a:pt x="135" y="203"/>
                  </a:lnTo>
                  <a:lnTo>
                    <a:pt x="68" y="203"/>
                  </a:lnTo>
                  <a:lnTo>
                    <a:pt x="34" y="236"/>
                  </a:lnTo>
                  <a:lnTo>
                    <a:pt x="1" y="438"/>
                  </a:lnTo>
                  <a:lnTo>
                    <a:pt x="34" y="674"/>
                  </a:lnTo>
                  <a:lnTo>
                    <a:pt x="68" y="1146"/>
                  </a:lnTo>
                  <a:lnTo>
                    <a:pt x="169" y="1651"/>
                  </a:lnTo>
                  <a:lnTo>
                    <a:pt x="236" y="1920"/>
                  </a:lnTo>
                  <a:lnTo>
                    <a:pt x="304" y="2156"/>
                  </a:lnTo>
                  <a:lnTo>
                    <a:pt x="337" y="2189"/>
                  </a:lnTo>
                  <a:lnTo>
                    <a:pt x="438" y="2189"/>
                  </a:lnTo>
                  <a:lnTo>
                    <a:pt x="438" y="2122"/>
                  </a:lnTo>
                  <a:lnTo>
                    <a:pt x="405" y="1853"/>
                  </a:lnTo>
                  <a:lnTo>
                    <a:pt x="371" y="1617"/>
                  </a:lnTo>
                  <a:lnTo>
                    <a:pt x="270" y="1112"/>
                  </a:lnTo>
                  <a:lnTo>
                    <a:pt x="236" y="741"/>
                  </a:lnTo>
                  <a:lnTo>
                    <a:pt x="169" y="371"/>
                  </a:lnTo>
                  <a:lnTo>
                    <a:pt x="573" y="371"/>
                  </a:lnTo>
                  <a:lnTo>
                    <a:pt x="977" y="304"/>
                  </a:lnTo>
                  <a:lnTo>
                    <a:pt x="1886" y="169"/>
                  </a:lnTo>
                  <a:lnTo>
                    <a:pt x="1920" y="169"/>
                  </a:lnTo>
                  <a:lnTo>
                    <a:pt x="1953" y="203"/>
                  </a:lnTo>
                  <a:lnTo>
                    <a:pt x="1987" y="203"/>
                  </a:lnTo>
                  <a:lnTo>
                    <a:pt x="2021" y="472"/>
                  </a:lnTo>
                  <a:lnTo>
                    <a:pt x="2054" y="741"/>
                  </a:lnTo>
                  <a:lnTo>
                    <a:pt x="2189" y="1752"/>
                  </a:lnTo>
                  <a:lnTo>
                    <a:pt x="1987" y="1752"/>
                  </a:lnTo>
                  <a:lnTo>
                    <a:pt x="1785" y="1785"/>
                  </a:lnTo>
                  <a:lnTo>
                    <a:pt x="1381" y="1886"/>
                  </a:lnTo>
                  <a:lnTo>
                    <a:pt x="876" y="1920"/>
                  </a:lnTo>
                  <a:lnTo>
                    <a:pt x="640" y="1987"/>
                  </a:lnTo>
                  <a:lnTo>
                    <a:pt x="539" y="2055"/>
                  </a:lnTo>
                  <a:lnTo>
                    <a:pt x="472" y="2122"/>
                  </a:lnTo>
                  <a:lnTo>
                    <a:pt x="539" y="2189"/>
                  </a:lnTo>
                  <a:lnTo>
                    <a:pt x="842" y="2189"/>
                  </a:lnTo>
                  <a:lnTo>
                    <a:pt x="1280" y="2122"/>
                  </a:lnTo>
                  <a:lnTo>
                    <a:pt x="1751" y="2055"/>
                  </a:lnTo>
                  <a:lnTo>
                    <a:pt x="1987" y="2021"/>
                  </a:lnTo>
                  <a:lnTo>
                    <a:pt x="2223" y="1954"/>
                  </a:lnTo>
                  <a:lnTo>
                    <a:pt x="2256" y="1987"/>
                  </a:lnTo>
                  <a:lnTo>
                    <a:pt x="2324" y="1954"/>
                  </a:lnTo>
                  <a:lnTo>
                    <a:pt x="2358" y="1920"/>
                  </a:lnTo>
                  <a:lnTo>
                    <a:pt x="2391" y="1886"/>
                  </a:lnTo>
                  <a:lnTo>
                    <a:pt x="2223" y="876"/>
                  </a:lnTo>
                  <a:lnTo>
                    <a:pt x="2189" y="438"/>
                  </a:lnTo>
                  <a:lnTo>
                    <a:pt x="2155" y="203"/>
                  </a:lnTo>
                  <a:lnTo>
                    <a:pt x="2054" y="1"/>
                  </a:lnTo>
                  <a:lnTo>
                    <a:pt x="2021" y="68"/>
                  </a:lnTo>
                  <a:lnTo>
                    <a:pt x="2021" y="34"/>
                  </a:lnTo>
                  <a:lnTo>
                    <a:pt x="1953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" name="Google Shape;504;p4"/>
            <p:cNvSpPr/>
            <p:nvPr/>
          </p:nvSpPr>
          <p:spPr>
            <a:xfrm>
              <a:off x="1358950" y="5178900"/>
              <a:ext cx="57275" cy="63150"/>
            </a:xfrm>
            <a:custGeom>
              <a:avLst/>
              <a:gdLst/>
              <a:ahLst/>
              <a:cxnLst/>
              <a:rect l="l" t="t" r="r" b="b"/>
              <a:pathLst>
                <a:path w="2291" h="2526" extrusionOk="0">
                  <a:moveTo>
                    <a:pt x="1953" y="169"/>
                  </a:moveTo>
                  <a:lnTo>
                    <a:pt x="1953" y="640"/>
                  </a:lnTo>
                  <a:lnTo>
                    <a:pt x="1987" y="1112"/>
                  </a:lnTo>
                  <a:lnTo>
                    <a:pt x="2054" y="1583"/>
                  </a:lnTo>
                  <a:lnTo>
                    <a:pt x="2155" y="2021"/>
                  </a:lnTo>
                  <a:lnTo>
                    <a:pt x="1751" y="2054"/>
                  </a:lnTo>
                  <a:lnTo>
                    <a:pt x="1347" y="2122"/>
                  </a:lnTo>
                  <a:lnTo>
                    <a:pt x="910" y="2155"/>
                  </a:lnTo>
                  <a:lnTo>
                    <a:pt x="506" y="2223"/>
                  </a:lnTo>
                  <a:lnTo>
                    <a:pt x="304" y="1314"/>
                  </a:lnTo>
                  <a:lnTo>
                    <a:pt x="135" y="405"/>
                  </a:lnTo>
                  <a:lnTo>
                    <a:pt x="607" y="405"/>
                  </a:lnTo>
                  <a:lnTo>
                    <a:pt x="1044" y="337"/>
                  </a:lnTo>
                  <a:lnTo>
                    <a:pt x="1953" y="169"/>
                  </a:lnTo>
                  <a:close/>
                  <a:moveTo>
                    <a:pt x="1953" y="1"/>
                  </a:moveTo>
                  <a:lnTo>
                    <a:pt x="1011" y="135"/>
                  </a:lnTo>
                  <a:lnTo>
                    <a:pt x="573" y="203"/>
                  </a:lnTo>
                  <a:lnTo>
                    <a:pt x="102" y="270"/>
                  </a:lnTo>
                  <a:lnTo>
                    <a:pt x="68" y="304"/>
                  </a:lnTo>
                  <a:lnTo>
                    <a:pt x="34" y="337"/>
                  </a:lnTo>
                  <a:lnTo>
                    <a:pt x="1" y="371"/>
                  </a:lnTo>
                  <a:lnTo>
                    <a:pt x="1" y="405"/>
                  </a:lnTo>
                  <a:lnTo>
                    <a:pt x="34" y="910"/>
                  </a:lnTo>
                  <a:lnTo>
                    <a:pt x="102" y="1448"/>
                  </a:lnTo>
                  <a:lnTo>
                    <a:pt x="203" y="1953"/>
                  </a:lnTo>
                  <a:lnTo>
                    <a:pt x="371" y="2458"/>
                  </a:lnTo>
                  <a:lnTo>
                    <a:pt x="405" y="2492"/>
                  </a:lnTo>
                  <a:lnTo>
                    <a:pt x="472" y="2526"/>
                  </a:lnTo>
                  <a:lnTo>
                    <a:pt x="539" y="2458"/>
                  </a:lnTo>
                  <a:lnTo>
                    <a:pt x="539" y="2391"/>
                  </a:lnTo>
                  <a:lnTo>
                    <a:pt x="539" y="2357"/>
                  </a:lnTo>
                  <a:lnTo>
                    <a:pt x="1347" y="2357"/>
                  </a:lnTo>
                  <a:lnTo>
                    <a:pt x="1785" y="2290"/>
                  </a:lnTo>
                  <a:lnTo>
                    <a:pt x="2155" y="2155"/>
                  </a:lnTo>
                  <a:lnTo>
                    <a:pt x="2189" y="2122"/>
                  </a:lnTo>
                  <a:lnTo>
                    <a:pt x="2189" y="2054"/>
                  </a:lnTo>
                  <a:lnTo>
                    <a:pt x="2256" y="2054"/>
                  </a:lnTo>
                  <a:lnTo>
                    <a:pt x="2290" y="2021"/>
                  </a:lnTo>
                  <a:lnTo>
                    <a:pt x="2290" y="1987"/>
                  </a:lnTo>
                  <a:lnTo>
                    <a:pt x="2256" y="1516"/>
                  </a:lnTo>
                  <a:lnTo>
                    <a:pt x="2189" y="1044"/>
                  </a:lnTo>
                  <a:lnTo>
                    <a:pt x="2122" y="607"/>
                  </a:lnTo>
                  <a:lnTo>
                    <a:pt x="2021" y="135"/>
                  </a:lnTo>
                  <a:lnTo>
                    <a:pt x="2054" y="102"/>
                  </a:lnTo>
                  <a:lnTo>
                    <a:pt x="2054" y="34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4"/>
            <p:cNvSpPr/>
            <p:nvPr/>
          </p:nvSpPr>
          <p:spPr>
            <a:xfrm>
              <a:off x="328725" y="4427250"/>
              <a:ext cx="93450" cy="34550"/>
            </a:xfrm>
            <a:custGeom>
              <a:avLst/>
              <a:gdLst/>
              <a:ahLst/>
              <a:cxnLst/>
              <a:rect l="l" t="t" r="r" b="b"/>
              <a:pathLst>
                <a:path w="3738" h="1382" extrusionOk="0">
                  <a:moveTo>
                    <a:pt x="3670" y="1"/>
                  </a:moveTo>
                  <a:lnTo>
                    <a:pt x="0" y="1078"/>
                  </a:lnTo>
                  <a:lnTo>
                    <a:pt x="0" y="1381"/>
                  </a:lnTo>
                  <a:lnTo>
                    <a:pt x="976" y="1146"/>
                  </a:lnTo>
                  <a:lnTo>
                    <a:pt x="1919" y="843"/>
                  </a:lnTo>
                  <a:lnTo>
                    <a:pt x="2828" y="506"/>
                  </a:lnTo>
                  <a:lnTo>
                    <a:pt x="3266" y="304"/>
                  </a:lnTo>
                  <a:lnTo>
                    <a:pt x="3703" y="102"/>
                  </a:lnTo>
                  <a:lnTo>
                    <a:pt x="3737" y="68"/>
                  </a:lnTo>
                  <a:lnTo>
                    <a:pt x="3737" y="35"/>
                  </a:lnTo>
                  <a:lnTo>
                    <a:pt x="3703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" name="Google Shape;506;p4"/>
            <p:cNvSpPr/>
            <p:nvPr/>
          </p:nvSpPr>
          <p:spPr>
            <a:xfrm>
              <a:off x="1379150" y="5199100"/>
              <a:ext cx="16025" cy="19375"/>
            </a:xfrm>
            <a:custGeom>
              <a:avLst/>
              <a:gdLst/>
              <a:ahLst/>
              <a:cxnLst/>
              <a:rect l="l" t="t" r="r" b="b"/>
              <a:pathLst>
                <a:path w="641" h="775" extrusionOk="0">
                  <a:moveTo>
                    <a:pt x="438" y="135"/>
                  </a:moveTo>
                  <a:lnTo>
                    <a:pt x="438" y="169"/>
                  </a:lnTo>
                  <a:lnTo>
                    <a:pt x="405" y="270"/>
                  </a:lnTo>
                  <a:lnTo>
                    <a:pt x="304" y="304"/>
                  </a:lnTo>
                  <a:lnTo>
                    <a:pt x="203" y="337"/>
                  </a:lnTo>
                  <a:lnTo>
                    <a:pt x="135" y="169"/>
                  </a:lnTo>
                  <a:lnTo>
                    <a:pt x="405" y="135"/>
                  </a:lnTo>
                  <a:close/>
                  <a:moveTo>
                    <a:pt x="405" y="405"/>
                  </a:moveTo>
                  <a:lnTo>
                    <a:pt x="472" y="438"/>
                  </a:lnTo>
                  <a:lnTo>
                    <a:pt x="472" y="472"/>
                  </a:lnTo>
                  <a:lnTo>
                    <a:pt x="438" y="539"/>
                  </a:lnTo>
                  <a:lnTo>
                    <a:pt x="405" y="607"/>
                  </a:lnTo>
                  <a:lnTo>
                    <a:pt x="270" y="607"/>
                  </a:lnTo>
                  <a:lnTo>
                    <a:pt x="236" y="472"/>
                  </a:lnTo>
                  <a:lnTo>
                    <a:pt x="270" y="472"/>
                  </a:lnTo>
                  <a:lnTo>
                    <a:pt x="405" y="438"/>
                  </a:lnTo>
                  <a:lnTo>
                    <a:pt x="405" y="405"/>
                  </a:lnTo>
                  <a:close/>
                  <a:moveTo>
                    <a:pt x="337" y="1"/>
                  </a:moveTo>
                  <a:lnTo>
                    <a:pt x="169" y="68"/>
                  </a:lnTo>
                  <a:lnTo>
                    <a:pt x="34" y="169"/>
                  </a:lnTo>
                  <a:lnTo>
                    <a:pt x="34" y="203"/>
                  </a:lnTo>
                  <a:lnTo>
                    <a:pt x="102" y="472"/>
                  </a:lnTo>
                  <a:lnTo>
                    <a:pt x="102" y="607"/>
                  </a:lnTo>
                  <a:lnTo>
                    <a:pt x="34" y="607"/>
                  </a:lnTo>
                  <a:lnTo>
                    <a:pt x="1" y="674"/>
                  </a:lnTo>
                  <a:lnTo>
                    <a:pt x="34" y="741"/>
                  </a:lnTo>
                  <a:lnTo>
                    <a:pt x="68" y="775"/>
                  </a:lnTo>
                  <a:lnTo>
                    <a:pt x="438" y="775"/>
                  </a:lnTo>
                  <a:lnTo>
                    <a:pt x="506" y="708"/>
                  </a:lnTo>
                  <a:lnTo>
                    <a:pt x="573" y="674"/>
                  </a:lnTo>
                  <a:lnTo>
                    <a:pt x="607" y="607"/>
                  </a:lnTo>
                  <a:lnTo>
                    <a:pt x="640" y="506"/>
                  </a:lnTo>
                  <a:lnTo>
                    <a:pt x="640" y="405"/>
                  </a:lnTo>
                  <a:lnTo>
                    <a:pt x="539" y="304"/>
                  </a:lnTo>
                  <a:lnTo>
                    <a:pt x="573" y="203"/>
                  </a:lnTo>
                  <a:lnTo>
                    <a:pt x="573" y="102"/>
                  </a:lnTo>
                  <a:lnTo>
                    <a:pt x="539" y="34"/>
                  </a:lnTo>
                  <a:lnTo>
                    <a:pt x="506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" name="Google Shape;507;p4"/>
            <p:cNvSpPr/>
            <p:nvPr/>
          </p:nvSpPr>
          <p:spPr>
            <a:xfrm>
              <a:off x="1618200" y="4963425"/>
              <a:ext cx="58100" cy="54725"/>
            </a:xfrm>
            <a:custGeom>
              <a:avLst/>
              <a:gdLst/>
              <a:ahLst/>
              <a:cxnLst/>
              <a:rect l="l" t="t" r="r" b="b"/>
              <a:pathLst>
                <a:path w="2324" h="2189" extrusionOk="0">
                  <a:moveTo>
                    <a:pt x="1920" y="169"/>
                  </a:moveTo>
                  <a:lnTo>
                    <a:pt x="1953" y="539"/>
                  </a:lnTo>
                  <a:lnTo>
                    <a:pt x="2021" y="910"/>
                  </a:lnTo>
                  <a:lnTo>
                    <a:pt x="2088" y="1381"/>
                  </a:lnTo>
                  <a:lnTo>
                    <a:pt x="2155" y="1819"/>
                  </a:lnTo>
                  <a:lnTo>
                    <a:pt x="1785" y="1819"/>
                  </a:lnTo>
                  <a:lnTo>
                    <a:pt x="1414" y="1886"/>
                  </a:lnTo>
                  <a:lnTo>
                    <a:pt x="943" y="1953"/>
                  </a:lnTo>
                  <a:lnTo>
                    <a:pt x="707" y="1987"/>
                  </a:lnTo>
                  <a:lnTo>
                    <a:pt x="505" y="2088"/>
                  </a:lnTo>
                  <a:lnTo>
                    <a:pt x="404" y="1617"/>
                  </a:lnTo>
                  <a:lnTo>
                    <a:pt x="270" y="1145"/>
                  </a:lnTo>
                  <a:lnTo>
                    <a:pt x="202" y="775"/>
                  </a:lnTo>
                  <a:lnTo>
                    <a:pt x="135" y="405"/>
                  </a:lnTo>
                  <a:lnTo>
                    <a:pt x="1010" y="304"/>
                  </a:lnTo>
                  <a:lnTo>
                    <a:pt x="1920" y="169"/>
                  </a:lnTo>
                  <a:close/>
                  <a:moveTo>
                    <a:pt x="1886" y="0"/>
                  </a:moveTo>
                  <a:lnTo>
                    <a:pt x="977" y="101"/>
                  </a:lnTo>
                  <a:lnTo>
                    <a:pt x="101" y="270"/>
                  </a:lnTo>
                  <a:lnTo>
                    <a:pt x="34" y="304"/>
                  </a:lnTo>
                  <a:lnTo>
                    <a:pt x="34" y="371"/>
                  </a:lnTo>
                  <a:lnTo>
                    <a:pt x="0" y="573"/>
                  </a:lnTo>
                  <a:lnTo>
                    <a:pt x="34" y="775"/>
                  </a:lnTo>
                  <a:lnTo>
                    <a:pt x="101" y="1179"/>
                  </a:lnTo>
                  <a:lnTo>
                    <a:pt x="202" y="1684"/>
                  </a:lnTo>
                  <a:lnTo>
                    <a:pt x="270" y="1920"/>
                  </a:lnTo>
                  <a:lnTo>
                    <a:pt x="371" y="2155"/>
                  </a:lnTo>
                  <a:lnTo>
                    <a:pt x="404" y="2189"/>
                  </a:lnTo>
                  <a:lnTo>
                    <a:pt x="707" y="2189"/>
                  </a:lnTo>
                  <a:lnTo>
                    <a:pt x="909" y="2155"/>
                  </a:lnTo>
                  <a:lnTo>
                    <a:pt x="1313" y="2088"/>
                  </a:lnTo>
                  <a:lnTo>
                    <a:pt x="1751" y="2054"/>
                  </a:lnTo>
                  <a:lnTo>
                    <a:pt x="1987" y="2021"/>
                  </a:lnTo>
                  <a:lnTo>
                    <a:pt x="2189" y="1953"/>
                  </a:lnTo>
                  <a:lnTo>
                    <a:pt x="2223" y="1987"/>
                  </a:lnTo>
                  <a:lnTo>
                    <a:pt x="2256" y="1987"/>
                  </a:lnTo>
                  <a:lnTo>
                    <a:pt x="2290" y="1953"/>
                  </a:lnTo>
                  <a:lnTo>
                    <a:pt x="2324" y="1920"/>
                  </a:lnTo>
                  <a:lnTo>
                    <a:pt x="2324" y="1684"/>
                  </a:lnTo>
                  <a:lnTo>
                    <a:pt x="2290" y="1482"/>
                  </a:lnTo>
                  <a:lnTo>
                    <a:pt x="2223" y="1044"/>
                  </a:lnTo>
                  <a:lnTo>
                    <a:pt x="2155" y="539"/>
                  </a:lnTo>
                  <a:lnTo>
                    <a:pt x="2088" y="270"/>
                  </a:lnTo>
                  <a:lnTo>
                    <a:pt x="2021" y="34"/>
                  </a:lnTo>
                  <a:lnTo>
                    <a:pt x="1987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" name="Google Shape;508;p4"/>
            <p:cNvSpPr/>
            <p:nvPr/>
          </p:nvSpPr>
          <p:spPr>
            <a:xfrm>
              <a:off x="1077825" y="5125025"/>
              <a:ext cx="18550" cy="21075"/>
            </a:xfrm>
            <a:custGeom>
              <a:avLst/>
              <a:gdLst/>
              <a:ahLst/>
              <a:cxnLst/>
              <a:rect l="l" t="t" r="r" b="b"/>
              <a:pathLst>
                <a:path w="742" h="843" extrusionOk="0">
                  <a:moveTo>
                    <a:pt x="371" y="203"/>
                  </a:moveTo>
                  <a:lnTo>
                    <a:pt x="405" y="236"/>
                  </a:lnTo>
                  <a:lnTo>
                    <a:pt x="405" y="304"/>
                  </a:lnTo>
                  <a:lnTo>
                    <a:pt x="405" y="371"/>
                  </a:lnTo>
                  <a:lnTo>
                    <a:pt x="304" y="472"/>
                  </a:lnTo>
                  <a:lnTo>
                    <a:pt x="203" y="506"/>
                  </a:lnTo>
                  <a:lnTo>
                    <a:pt x="203" y="405"/>
                  </a:lnTo>
                  <a:lnTo>
                    <a:pt x="236" y="304"/>
                  </a:lnTo>
                  <a:lnTo>
                    <a:pt x="270" y="236"/>
                  </a:lnTo>
                  <a:lnTo>
                    <a:pt x="304" y="236"/>
                  </a:lnTo>
                  <a:lnTo>
                    <a:pt x="371" y="203"/>
                  </a:lnTo>
                  <a:close/>
                  <a:moveTo>
                    <a:pt x="304" y="1"/>
                  </a:moveTo>
                  <a:lnTo>
                    <a:pt x="236" y="68"/>
                  </a:lnTo>
                  <a:lnTo>
                    <a:pt x="102" y="169"/>
                  </a:lnTo>
                  <a:lnTo>
                    <a:pt x="34" y="337"/>
                  </a:lnTo>
                  <a:lnTo>
                    <a:pt x="1" y="472"/>
                  </a:lnTo>
                  <a:lnTo>
                    <a:pt x="34" y="607"/>
                  </a:lnTo>
                  <a:lnTo>
                    <a:pt x="68" y="674"/>
                  </a:lnTo>
                  <a:lnTo>
                    <a:pt x="135" y="708"/>
                  </a:lnTo>
                  <a:lnTo>
                    <a:pt x="304" y="674"/>
                  </a:lnTo>
                  <a:lnTo>
                    <a:pt x="405" y="640"/>
                  </a:lnTo>
                  <a:lnTo>
                    <a:pt x="438" y="674"/>
                  </a:lnTo>
                  <a:lnTo>
                    <a:pt x="539" y="775"/>
                  </a:lnTo>
                  <a:lnTo>
                    <a:pt x="674" y="842"/>
                  </a:lnTo>
                  <a:lnTo>
                    <a:pt x="741" y="809"/>
                  </a:lnTo>
                  <a:lnTo>
                    <a:pt x="741" y="775"/>
                  </a:lnTo>
                  <a:lnTo>
                    <a:pt x="708" y="741"/>
                  </a:lnTo>
                  <a:lnTo>
                    <a:pt x="607" y="674"/>
                  </a:lnTo>
                  <a:lnTo>
                    <a:pt x="506" y="573"/>
                  </a:lnTo>
                  <a:lnTo>
                    <a:pt x="573" y="405"/>
                  </a:lnTo>
                  <a:lnTo>
                    <a:pt x="607" y="304"/>
                  </a:lnTo>
                  <a:lnTo>
                    <a:pt x="607" y="203"/>
                  </a:lnTo>
                  <a:lnTo>
                    <a:pt x="573" y="135"/>
                  </a:lnTo>
                  <a:lnTo>
                    <a:pt x="539" y="68"/>
                  </a:lnTo>
                  <a:lnTo>
                    <a:pt x="472" y="34"/>
                  </a:lnTo>
                  <a:lnTo>
                    <a:pt x="405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" name="Google Shape;509;p4"/>
            <p:cNvSpPr/>
            <p:nvPr/>
          </p:nvSpPr>
          <p:spPr>
            <a:xfrm>
              <a:off x="2853825" y="4795925"/>
              <a:ext cx="42100" cy="569025"/>
            </a:xfrm>
            <a:custGeom>
              <a:avLst/>
              <a:gdLst/>
              <a:ahLst/>
              <a:cxnLst/>
              <a:rect l="l" t="t" r="r" b="b"/>
              <a:pathLst>
                <a:path w="1684" h="22761" extrusionOk="0">
                  <a:moveTo>
                    <a:pt x="1549" y="1"/>
                  </a:moveTo>
                  <a:lnTo>
                    <a:pt x="1515" y="68"/>
                  </a:lnTo>
                  <a:lnTo>
                    <a:pt x="1381" y="1448"/>
                  </a:lnTo>
                  <a:lnTo>
                    <a:pt x="1246" y="2862"/>
                  </a:lnTo>
                  <a:lnTo>
                    <a:pt x="1077" y="5623"/>
                  </a:lnTo>
                  <a:lnTo>
                    <a:pt x="741" y="11178"/>
                  </a:lnTo>
                  <a:lnTo>
                    <a:pt x="0" y="22625"/>
                  </a:lnTo>
                  <a:lnTo>
                    <a:pt x="34" y="22659"/>
                  </a:lnTo>
                  <a:lnTo>
                    <a:pt x="34" y="22726"/>
                  </a:lnTo>
                  <a:lnTo>
                    <a:pt x="101" y="22760"/>
                  </a:lnTo>
                  <a:lnTo>
                    <a:pt x="135" y="22760"/>
                  </a:lnTo>
                  <a:lnTo>
                    <a:pt x="269" y="22726"/>
                  </a:lnTo>
                  <a:lnTo>
                    <a:pt x="303" y="22659"/>
                  </a:lnTo>
                  <a:lnTo>
                    <a:pt x="303" y="22625"/>
                  </a:lnTo>
                  <a:lnTo>
                    <a:pt x="1010" y="11448"/>
                  </a:lnTo>
                  <a:lnTo>
                    <a:pt x="1414" y="5758"/>
                  </a:lnTo>
                  <a:lnTo>
                    <a:pt x="1583" y="2930"/>
                  </a:lnTo>
                  <a:lnTo>
                    <a:pt x="1650" y="1482"/>
                  </a:lnTo>
                  <a:lnTo>
                    <a:pt x="1684" y="68"/>
                  </a:lnTo>
                  <a:lnTo>
                    <a:pt x="1650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10;p4"/>
            <p:cNvSpPr/>
            <p:nvPr/>
          </p:nvSpPr>
          <p:spPr>
            <a:xfrm>
              <a:off x="3628175" y="4015675"/>
              <a:ext cx="10125" cy="12650"/>
            </a:xfrm>
            <a:custGeom>
              <a:avLst/>
              <a:gdLst/>
              <a:ahLst/>
              <a:cxnLst/>
              <a:rect l="l" t="t" r="r" b="b"/>
              <a:pathLst>
                <a:path w="405" h="506" extrusionOk="0">
                  <a:moveTo>
                    <a:pt x="135" y="0"/>
                  </a:moveTo>
                  <a:lnTo>
                    <a:pt x="102" y="34"/>
                  </a:lnTo>
                  <a:lnTo>
                    <a:pt x="68" y="68"/>
                  </a:lnTo>
                  <a:lnTo>
                    <a:pt x="1" y="135"/>
                  </a:lnTo>
                  <a:lnTo>
                    <a:pt x="1" y="202"/>
                  </a:lnTo>
                  <a:lnTo>
                    <a:pt x="1" y="270"/>
                  </a:lnTo>
                  <a:lnTo>
                    <a:pt x="34" y="337"/>
                  </a:lnTo>
                  <a:lnTo>
                    <a:pt x="34" y="371"/>
                  </a:lnTo>
                  <a:lnTo>
                    <a:pt x="68" y="438"/>
                  </a:lnTo>
                  <a:lnTo>
                    <a:pt x="135" y="472"/>
                  </a:lnTo>
                  <a:lnTo>
                    <a:pt x="169" y="505"/>
                  </a:lnTo>
                  <a:lnTo>
                    <a:pt x="236" y="505"/>
                  </a:lnTo>
                  <a:lnTo>
                    <a:pt x="304" y="472"/>
                  </a:lnTo>
                  <a:lnTo>
                    <a:pt x="371" y="438"/>
                  </a:lnTo>
                  <a:lnTo>
                    <a:pt x="405" y="404"/>
                  </a:lnTo>
                  <a:lnTo>
                    <a:pt x="405" y="303"/>
                  </a:lnTo>
                  <a:lnTo>
                    <a:pt x="405" y="270"/>
                  </a:lnTo>
                  <a:lnTo>
                    <a:pt x="405" y="236"/>
                  </a:lnTo>
                  <a:lnTo>
                    <a:pt x="405" y="169"/>
                  </a:lnTo>
                  <a:lnTo>
                    <a:pt x="371" y="68"/>
                  </a:lnTo>
                  <a:lnTo>
                    <a:pt x="304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" name="Google Shape;511;p4"/>
            <p:cNvSpPr/>
            <p:nvPr/>
          </p:nvSpPr>
          <p:spPr>
            <a:xfrm>
              <a:off x="1049200" y="5284950"/>
              <a:ext cx="58950" cy="70725"/>
            </a:xfrm>
            <a:custGeom>
              <a:avLst/>
              <a:gdLst/>
              <a:ahLst/>
              <a:cxnLst/>
              <a:rect l="l" t="t" r="r" b="b"/>
              <a:pathLst>
                <a:path w="2358" h="2829" extrusionOk="0">
                  <a:moveTo>
                    <a:pt x="1954" y="169"/>
                  </a:moveTo>
                  <a:lnTo>
                    <a:pt x="1954" y="674"/>
                  </a:lnTo>
                  <a:lnTo>
                    <a:pt x="2021" y="1280"/>
                  </a:lnTo>
                  <a:lnTo>
                    <a:pt x="2088" y="1852"/>
                  </a:lnTo>
                  <a:lnTo>
                    <a:pt x="2189" y="2324"/>
                  </a:lnTo>
                  <a:lnTo>
                    <a:pt x="2223" y="2357"/>
                  </a:lnTo>
                  <a:lnTo>
                    <a:pt x="2189" y="2357"/>
                  </a:lnTo>
                  <a:lnTo>
                    <a:pt x="1785" y="2391"/>
                  </a:lnTo>
                  <a:lnTo>
                    <a:pt x="1381" y="2458"/>
                  </a:lnTo>
                  <a:lnTo>
                    <a:pt x="977" y="2492"/>
                  </a:lnTo>
                  <a:lnTo>
                    <a:pt x="540" y="2559"/>
                  </a:lnTo>
                  <a:lnTo>
                    <a:pt x="338" y="1482"/>
                  </a:lnTo>
                  <a:lnTo>
                    <a:pt x="136" y="405"/>
                  </a:lnTo>
                  <a:lnTo>
                    <a:pt x="607" y="371"/>
                  </a:lnTo>
                  <a:lnTo>
                    <a:pt x="1045" y="337"/>
                  </a:lnTo>
                  <a:lnTo>
                    <a:pt x="1954" y="169"/>
                  </a:lnTo>
                  <a:close/>
                  <a:moveTo>
                    <a:pt x="1954" y="1"/>
                  </a:moveTo>
                  <a:lnTo>
                    <a:pt x="1011" y="135"/>
                  </a:lnTo>
                  <a:lnTo>
                    <a:pt x="573" y="203"/>
                  </a:lnTo>
                  <a:lnTo>
                    <a:pt x="102" y="270"/>
                  </a:lnTo>
                  <a:lnTo>
                    <a:pt x="68" y="304"/>
                  </a:lnTo>
                  <a:lnTo>
                    <a:pt x="35" y="337"/>
                  </a:lnTo>
                  <a:lnTo>
                    <a:pt x="35" y="371"/>
                  </a:lnTo>
                  <a:lnTo>
                    <a:pt x="1" y="405"/>
                  </a:lnTo>
                  <a:lnTo>
                    <a:pt x="35" y="977"/>
                  </a:lnTo>
                  <a:lnTo>
                    <a:pt x="136" y="1617"/>
                  </a:lnTo>
                  <a:lnTo>
                    <a:pt x="270" y="2223"/>
                  </a:lnTo>
                  <a:lnTo>
                    <a:pt x="405" y="2795"/>
                  </a:lnTo>
                  <a:lnTo>
                    <a:pt x="472" y="2829"/>
                  </a:lnTo>
                  <a:lnTo>
                    <a:pt x="540" y="2829"/>
                  </a:lnTo>
                  <a:lnTo>
                    <a:pt x="573" y="2795"/>
                  </a:lnTo>
                  <a:lnTo>
                    <a:pt x="607" y="2728"/>
                  </a:lnTo>
                  <a:lnTo>
                    <a:pt x="573" y="2660"/>
                  </a:lnTo>
                  <a:lnTo>
                    <a:pt x="977" y="2694"/>
                  </a:lnTo>
                  <a:lnTo>
                    <a:pt x="1415" y="2660"/>
                  </a:lnTo>
                  <a:lnTo>
                    <a:pt x="1853" y="2593"/>
                  </a:lnTo>
                  <a:lnTo>
                    <a:pt x="2223" y="2492"/>
                  </a:lnTo>
                  <a:lnTo>
                    <a:pt x="2257" y="2458"/>
                  </a:lnTo>
                  <a:lnTo>
                    <a:pt x="2257" y="2391"/>
                  </a:lnTo>
                  <a:lnTo>
                    <a:pt x="2324" y="2391"/>
                  </a:lnTo>
                  <a:lnTo>
                    <a:pt x="2358" y="2357"/>
                  </a:lnTo>
                  <a:lnTo>
                    <a:pt x="2358" y="2324"/>
                  </a:lnTo>
                  <a:lnTo>
                    <a:pt x="2324" y="1785"/>
                  </a:lnTo>
                  <a:lnTo>
                    <a:pt x="2223" y="1213"/>
                  </a:lnTo>
                  <a:lnTo>
                    <a:pt x="2122" y="640"/>
                  </a:lnTo>
                  <a:lnTo>
                    <a:pt x="2021" y="135"/>
                  </a:lnTo>
                  <a:lnTo>
                    <a:pt x="2055" y="102"/>
                  </a:lnTo>
                  <a:lnTo>
                    <a:pt x="2055" y="34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" name="Google Shape;512;p4"/>
            <p:cNvSpPr/>
            <p:nvPr/>
          </p:nvSpPr>
          <p:spPr>
            <a:xfrm>
              <a:off x="3599550" y="4372550"/>
              <a:ext cx="38750" cy="44625"/>
            </a:xfrm>
            <a:custGeom>
              <a:avLst/>
              <a:gdLst/>
              <a:ahLst/>
              <a:cxnLst/>
              <a:rect l="l" t="t" r="r" b="b"/>
              <a:pathLst>
                <a:path w="1550" h="1785" extrusionOk="0">
                  <a:moveTo>
                    <a:pt x="439" y="405"/>
                  </a:moveTo>
                  <a:lnTo>
                    <a:pt x="405" y="506"/>
                  </a:lnTo>
                  <a:lnTo>
                    <a:pt x="405" y="573"/>
                  </a:lnTo>
                  <a:lnTo>
                    <a:pt x="405" y="607"/>
                  </a:lnTo>
                  <a:lnTo>
                    <a:pt x="472" y="640"/>
                  </a:lnTo>
                  <a:lnTo>
                    <a:pt x="540" y="607"/>
                  </a:lnTo>
                  <a:lnTo>
                    <a:pt x="674" y="539"/>
                  </a:lnTo>
                  <a:lnTo>
                    <a:pt x="809" y="506"/>
                  </a:lnTo>
                  <a:lnTo>
                    <a:pt x="977" y="539"/>
                  </a:lnTo>
                  <a:lnTo>
                    <a:pt x="1078" y="607"/>
                  </a:lnTo>
                  <a:lnTo>
                    <a:pt x="1213" y="674"/>
                  </a:lnTo>
                  <a:lnTo>
                    <a:pt x="1280" y="809"/>
                  </a:lnTo>
                  <a:lnTo>
                    <a:pt x="1314" y="943"/>
                  </a:lnTo>
                  <a:lnTo>
                    <a:pt x="1314" y="1112"/>
                  </a:lnTo>
                  <a:lnTo>
                    <a:pt x="1280" y="1246"/>
                  </a:lnTo>
                  <a:lnTo>
                    <a:pt x="1213" y="1347"/>
                  </a:lnTo>
                  <a:lnTo>
                    <a:pt x="1078" y="1448"/>
                  </a:lnTo>
                  <a:lnTo>
                    <a:pt x="977" y="1482"/>
                  </a:lnTo>
                  <a:lnTo>
                    <a:pt x="843" y="1516"/>
                  </a:lnTo>
                  <a:lnTo>
                    <a:pt x="708" y="1482"/>
                  </a:lnTo>
                  <a:lnTo>
                    <a:pt x="573" y="1448"/>
                  </a:lnTo>
                  <a:lnTo>
                    <a:pt x="472" y="1381"/>
                  </a:lnTo>
                  <a:lnTo>
                    <a:pt x="371" y="1314"/>
                  </a:lnTo>
                  <a:lnTo>
                    <a:pt x="304" y="1179"/>
                  </a:lnTo>
                  <a:lnTo>
                    <a:pt x="270" y="1078"/>
                  </a:lnTo>
                  <a:lnTo>
                    <a:pt x="237" y="977"/>
                  </a:lnTo>
                  <a:lnTo>
                    <a:pt x="270" y="708"/>
                  </a:lnTo>
                  <a:lnTo>
                    <a:pt x="371" y="506"/>
                  </a:lnTo>
                  <a:lnTo>
                    <a:pt x="439" y="405"/>
                  </a:lnTo>
                  <a:close/>
                  <a:moveTo>
                    <a:pt x="674" y="1"/>
                  </a:moveTo>
                  <a:lnTo>
                    <a:pt x="607" y="34"/>
                  </a:lnTo>
                  <a:lnTo>
                    <a:pt x="439" y="102"/>
                  </a:lnTo>
                  <a:lnTo>
                    <a:pt x="270" y="236"/>
                  </a:lnTo>
                  <a:lnTo>
                    <a:pt x="169" y="371"/>
                  </a:lnTo>
                  <a:lnTo>
                    <a:pt x="68" y="573"/>
                  </a:lnTo>
                  <a:lnTo>
                    <a:pt x="1" y="775"/>
                  </a:lnTo>
                  <a:lnTo>
                    <a:pt x="1" y="977"/>
                  </a:lnTo>
                  <a:lnTo>
                    <a:pt x="68" y="1179"/>
                  </a:lnTo>
                  <a:lnTo>
                    <a:pt x="136" y="1347"/>
                  </a:lnTo>
                  <a:lnTo>
                    <a:pt x="270" y="1516"/>
                  </a:lnTo>
                  <a:lnTo>
                    <a:pt x="439" y="1650"/>
                  </a:lnTo>
                  <a:lnTo>
                    <a:pt x="607" y="1751"/>
                  </a:lnTo>
                  <a:lnTo>
                    <a:pt x="809" y="1785"/>
                  </a:lnTo>
                  <a:lnTo>
                    <a:pt x="1011" y="1751"/>
                  </a:lnTo>
                  <a:lnTo>
                    <a:pt x="1179" y="1684"/>
                  </a:lnTo>
                  <a:lnTo>
                    <a:pt x="1314" y="1549"/>
                  </a:lnTo>
                  <a:lnTo>
                    <a:pt x="1415" y="1415"/>
                  </a:lnTo>
                  <a:lnTo>
                    <a:pt x="1516" y="1246"/>
                  </a:lnTo>
                  <a:lnTo>
                    <a:pt x="1550" y="1078"/>
                  </a:lnTo>
                  <a:lnTo>
                    <a:pt x="1550" y="876"/>
                  </a:lnTo>
                  <a:lnTo>
                    <a:pt x="1482" y="708"/>
                  </a:lnTo>
                  <a:lnTo>
                    <a:pt x="1381" y="573"/>
                  </a:lnTo>
                  <a:lnTo>
                    <a:pt x="1213" y="438"/>
                  </a:lnTo>
                  <a:lnTo>
                    <a:pt x="1045" y="304"/>
                  </a:lnTo>
                  <a:lnTo>
                    <a:pt x="843" y="270"/>
                  </a:lnTo>
                  <a:lnTo>
                    <a:pt x="674" y="270"/>
                  </a:lnTo>
                  <a:lnTo>
                    <a:pt x="607" y="292"/>
                  </a:lnTo>
                  <a:lnTo>
                    <a:pt x="607" y="292"/>
                  </a:lnTo>
                  <a:lnTo>
                    <a:pt x="641" y="270"/>
                  </a:lnTo>
                  <a:lnTo>
                    <a:pt x="742" y="203"/>
                  </a:lnTo>
                  <a:lnTo>
                    <a:pt x="809" y="203"/>
                  </a:lnTo>
                  <a:lnTo>
                    <a:pt x="910" y="236"/>
                  </a:lnTo>
                  <a:lnTo>
                    <a:pt x="1045" y="270"/>
                  </a:lnTo>
                  <a:lnTo>
                    <a:pt x="1045" y="236"/>
                  </a:lnTo>
                  <a:lnTo>
                    <a:pt x="1078" y="203"/>
                  </a:lnTo>
                  <a:lnTo>
                    <a:pt x="1045" y="135"/>
                  </a:lnTo>
                  <a:lnTo>
                    <a:pt x="977" y="68"/>
                  </a:lnTo>
                  <a:lnTo>
                    <a:pt x="876" y="34"/>
                  </a:lnTo>
                  <a:lnTo>
                    <a:pt x="775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" name="Google Shape;513;p4"/>
            <p:cNvSpPr/>
            <p:nvPr/>
          </p:nvSpPr>
          <p:spPr>
            <a:xfrm>
              <a:off x="1076150" y="5162900"/>
              <a:ext cx="59775" cy="56425"/>
            </a:xfrm>
            <a:custGeom>
              <a:avLst/>
              <a:gdLst/>
              <a:ahLst/>
              <a:cxnLst/>
              <a:rect l="l" t="t" r="r" b="b"/>
              <a:pathLst>
                <a:path w="2391" h="2257" extrusionOk="0">
                  <a:moveTo>
                    <a:pt x="1751" y="1"/>
                  </a:moveTo>
                  <a:lnTo>
                    <a:pt x="1515" y="34"/>
                  </a:lnTo>
                  <a:lnTo>
                    <a:pt x="1078" y="135"/>
                  </a:lnTo>
                  <a:lnTo>
                    <a:pt x="573" y="236"/>
                  </a:lnTo>
                  <a:lnTo>
                    <a:pt x="101" y="371"/>
                  </a:lnTo>
                  <a:lnTo>
                    <a:pt x="68" y="304"/>
                  </a:lnTo>
                  <a:lnTo>
                    <a:pt x="68" y="270"/>
                  </a:lnTo>
                  <a:lnTo>
                    <a:pt x="34" y="270"/>
                  </a:lnTo>
                  <a:lnTo>
                    <a:pt x="0" y="304"/>
                  </a:lnTo>
                  <a:lnTo>
                    <a:pt x="0" y="573"/>
                  </a:lnTo>
                  <a:lnTo>
                    <a:pt x="34" y="843"/>
                  </a:lnTo>
                  <a:lnTo>
                    <a:pt x="135" y="1348"/>
                  </a:lnTo>
                  <a:lnTo>
                    <a:pt x="169" y="1819"/>
                  </a:lnTo>
                  <a:lnTo>
                    <a:pt x="202" y="2021"/>
                  </a:lnTo>
                  <a:lnTo>
                    <a:pt x="270" y="2257"/>
                  </a:lnTo>
                  <a:lnTo>
                    <a:pt x="337" y="2257"/>
                  </a:lnTo>
                  <a:lnTo>
                    <a:pt x="371" y="2223"/>
                  </a:lnTo>
                  <a:lnTo>
                    <a:pt x="438" y="2257"/>
                  </a:lnTo>
                  <a:lnTo>
                    <a:pt x="1313" y="2156"/>
                  </a:lnTo>
                  <a:lnTo>
                    <a:pt x="1751" y="2088"/>
                  </a:lnTo>
                  <a:lnTo>
                    <a:pt x="2189" y="1954"/>
                  </a:lnTo>
                  <a:lnTo>
                    <a:pt x="2222" y="1987"/>
                  </a:lnTo>
                  <a:lnTo>
                    <a:pt x="2256" y="1987"/>
                  </a:lnTo>
                  <a:lnTo>
                    <a:pt x="2323" y="1920"/>
                  </a:lnTo>
                  <a:lnTo>
                    <a:pt x="2357" y="1853"/>
                  </a:lnTo>
                  <a:lnTo>
                    <a:pt x="2391" y="1752"/>
                  </a:lnTo>
                  <a:lnTo>
                    <a:pt x="2391" y="1651"/>
                  </a:lnTo>
                  <a:lnTo>
                    <a:pt x="2357" y="1449"/>
                  </a:lnTo>
                  <a:lnTo>
                    <a:pt x="2290" y="1247"/>
                  </a:lnTo>
                  <a:lnTo>
                    <a:pt x="2222" y="641"/>
                  </a:lnTo>
                  <a:lnTo>
                    <a:pt x="2121" y="304"/>
                  </a:lnTo>
                  <a:lnTo>
                    <a:pt x="2054" y="169"/>
                  </a:lnTo>
                  <a:lnTo>
                    <a:pt x="1987" y="68"/>
                  </a:lnTo>
                  <a:lnTo>
                    <a:pt x="1953" y="68"/>
                  </a:lnTo>
                  <a:lnTo>
                    <a:pt x="1919" y="304"/>
                  </a:lnTo>
                  <a:lnTo>
                    <a:pt x="1953" y="506"/>
                  </a:lnTo>
                  <a:lnTo>
                    <a:pt x="2054" y="977"/>
                  </a:lnTo>
                  <a:lnTo>
                    <a:pt x="2121" y="1415"/>
                  </a:lnTo>
                  <a:lnTo>
                    <a:pt x="2189" y="1853"/>
                  </a:lnTo>
                  <a:lnTo>
                    <a:pt x="1751" y="1853"/>
                  </a:lnTo>
                  <a:lnTo>
                    <a:pt x="1280" y="1886"/>
                  </a:lnTo>
                  <a:lnTo>
                    <a:pt x="404" y="2055"/>
                  </a:lnTo>
                  <a:lnTo>
                    <a:pt x="371" y="2055"/>
                  </a:lnTo>
                  <a:lnTo>
                    <a:pt x="371" y="1853"/>
                  </a:lnTo>
                  <a:lnTo>
                    <a:pt x="337" y="1617"/>
                  </a:lnTo>
                  <a:lnTo>
                    <a:pt x="270" y="1179"/>
                  </a:lnTo>
                  <a:lnTo>
                    <a:pt x="236" y="876"/>
                  </a:lnTo>
                  <a:lnTo>
                    <a:pt x="169" y="540"/>
                  </a:lnTo>
                  <a:lnTo>
                    <a:pt x="707" y="405"/>
                  </a:lnTo>
                  <a:lnTo>
                    <a:pt x="1246" y="304"/>
                  </a:lnTo>
                  <a:lnTo>
                    <a:pt x="1616" y="236"/>
                  </a:lnTo>
                  <a:lnTo>
                    <a:pt x="1785" y="169"/>
                  </a:lnTo>
                  <a:lnTo>
                    <a:pt x="1953" y="68"/>
                  </a:lnTo>
                  <a:lnTo>
                    <a:pt x="1852" y="34"/>
                  </a:lnTo>
                  <a:lnTo>
                    <a:pt x="1751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" name="Google Shape;514;p4"/>
            <p:cNvSpPr/>
            <p:nvPr/>
          </p:nvSpPr>
          <p:spPr>
            <a:xfrm>
              <a:off x="2762075" y="4700825"/>
              <a:ext cx="125425" cy="712925"/>
            </a:xfrm>
            <a:custGeom>
              <a:avLst/>
              <a:gdLst/>
              <a:ahLst/>
              <a:cxnLst/>
              <a:rect l="l" t="t" r="r" b="b"/>
              <a:pathLst>
                <a:path w="5017" h="28517" extrusionOk="0">
                  <a:moveTo>
                    <a:pt x="3838" y="0"/>
                  </a:moveTo>
                  <a:lnTo>
                    <a:pt x="3535" y="34"/>
                  </a:lnTo>
                  <a:lnTo>
                    <a:pt x="3266" y="101"/>
                  </a:lnTo>
                  <a:lnTo>
                    <a:pt x="2963" y="236"/>
                  </a:lnTo>
                  <a:lnTo>
                    <a:pt x="2694" y="404"/>
                  </a:lnTo>
                  <a:lnTo>
                    <a:pt x="2458" y="606"/>
                  </a:lnTo>
                  <a:lnTo>
                    <a:pt x="2290" y="875"/>
                  </a:lnTo>
                  <a:lnTo>
                    <a:pt x="2155" y="1145"/>
                  </a:lnTo>
                  <a:lnTo>
                    <a:pt x="2020" y="1414"/>
                  </a:lnTo>
                  <a:lnTo>
                    <a:pt x="1919" y="1717"/>
                  </a:lnTo>
                  <a:lnTo>
                    <a:pt x="1852" y="2020"/>
                  </a:lnTo>
                  <a:lnTo>
                    <a:pt x="1751" y="2626"/>
                  </a:lnTo>
                  <a:lnTo>
                    <a:pt x="1515" y="4714"/>
                  </a:lnTo>
                  <a:lnTo>
                    <a:pt x="1313" y="6801"/>
                  </a:lnTo>
                  <a:lnTo>
                    <a:pt x="977" y="11010"/>
                  </a:lnTo>
                  <a:lnTo>
                    <a:pt x="640" y="15353"/>
                  </a:lnTo>
                  <a:lnTo>
                    <a:pt x="337" y="19696"/>
                  </a:lnTo>
                  <a:lnTo>
                    <a:pt x="135" y="24039"/>
                  </a:lnTo>
                  <a:lnTo>
                    <a:pt x="0" y="28382"/>
                  </a:lnTo>
                  <a:lnTo>
                    <a:pt x="0" y="28450"/>
                  </a:lnTo>
                  <a:lnTo>
                    <a:pt x="34" y="28483"/>
                  </a:lnTo>
                  <a:lnTo>
                    <a:pt x="135" y="28517"/>
                  </a:lnTo>
                  <a:lnTo>
                    <a:pt x="236" y="28483"/>
                  </a:lnTo>
                  <a:lnTo>
                    <a:pt x="270" y="28450"/>
                  </a:lnTo>
                  <a:lnTo>
                    <a:pt x="270" y="28382"/>
                  </a:lnTo>
                  <a:lnTo>
                    <a:pt x="404" y="24645"/>
                  </a:lnTo>
                  <a:lnTo>
                    <a:pt x="606" y="20908"/>
                  </a:lnTo>
                  <a:lnTo>
                    <a:pt x="808" y="17171"/>
                  </a:lnTo>
                  <a:lnTo>
                    <a:pt x="1044" y="13400"/>
                  </a:lnTo>
                  <a:lnTo>
                    <a:pt x="1347" y="9663"/>
                  </a:lnTo>
                  <a:lnTo>
                    <a:pt x="1684" y="5926"/>
                  </a:lnTo>
                  <a:lnTo>
                    <a:pt x="1852" y="4108"/>
                  </a:lnTo>
                  <a:lnTo>
                    <a:pt x="1953" y="3165"/>
                  </a:lnTo>
                  <a:lnTo>
                    <a:pt x="2088" y="2256"/>
                  </a:lnTo>
                  <a:lnTo>
                    <a:pt x="2155" y="1852"/>
                  </a:lnTo>
                  <a:lnTo>
                    <a:pt x="2290" y="1448"/>
                  </a:lnTo>
                  <a:lnTo>
                    <a:pt x="2492" y="1077"/>
                  </a:lnTo>
                  <a:lnTo>
                    <a:pt x="2727" y="741"/>
                  </a:lnTo>
                  <a:lnTo>
                    <a:pt x="2963" y="539"/>
                  </a:lnTo>
                  <a:lnTo>
                    <a:pt x="3199" y="404"/>
                  </a:lnTo>
                  <a:lnTo>
                    <a:pt x="3468" y="303"/>
                  </a:lnTo>
                  <a:lnTo>
                    <a:pt x="3771" y="269"/>
                  </a:lnTo>
                  <a:lnTo>
                    <a:pt x="4074" y="269"/>
                  </a:lnTo>
                  <a:lnTo>
                    <a:pt x="4377" y="337"/>
                  </a:lnTo>
                  <a:lnTo>
                    <a:pt x="4646" y="438"/>
                  </a:lnTo>
                  <a:lnTo>
                    <a:pt x="4916" y="572"/>
                  </a:lnTo>
                  <a:lnTo>
                    <a:pt x="4983" y="606"/>
                  </a:lnTo>
                  <a:lnTo>
                    <a:pt x="5017" y="572"/>
                  </a:lnTo>
                  <a:lnTo>
                    <a:pt x="5017" y="505"/>
                  </a:lnTo>
                  <a:lnTo>
                    <a:pt x="4983" y="438"/>
                  </a:lnTo>
                  <a:lnTo>
                    <a:pt x="4714" y="236"/>
                  </a:lnTo>
                  <a:lnTo>
                    <a:pt x="4444" y="135"/>
                  </a:lnTo>
                  <a:lnTo>
                    <a:pt x="4141" y="34"/>
                  </a:lnTo>
                  <a:lnTo>
                    <a:pt x="3838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" name="Google Shape;515;p4"/>
            <p:cNvSpPr/>
            <p:nvPr/>
          </p:nvSpPr>
          <p:spPr>
            <a:xfrm>
              <a:off x="1056775" y="5104825"/>
              <a:ext cx="57275" cy="63150"/>
            </a:xfrm>
            <a:custGeom>
              <a:avLst/>
              <a:gdLst/>
              <a:ahLst/>
              <a:cxnLst/>
              <a:rect l="l" t="t" r="r" b="b"/>
              <a:pathLst>
                <a:path w="2291" h="2526" extrusionOk="0">
                  <a:moveTo>
                    <a:pt x="1954" y="169"/>
                  </a:moveTo>
                  <a:lnTo>
                    <a:pt x="1954" y="640"/>
                  </a:lnTo>
                  <a:lnTo>
                    <a:pt x="1987" y="1112"/>
                  </a:lnTo>
                  <a:lnTo>
                    <a:pt x="2055" y="1583"/>
                  </a:lnTo>
                  <a:lnTo>
                    <a:pt x="2156" y="2021"/>
                  </a:lnTo>
                  <a:lnTo>
                    <a:pt x="1752" y="2054"/>
                  </a:lnTo>
                  <a:lnTo>
                    <a:pt x="1348" y="2122"/>
                  </a:lnTo>
                  <a:lnTo>
                    <a:pt x="944" y="2189"/>
                  </a:lnTo>
                  <a:lnTo>
                    <a:pt x="506" y="2223"/>
                  </a:lnTo>
                  <a:lnTo>
                    <a:pt x="304" y="1314"/>
                  </a:lnTo>
                  <a:lnTo>
                    <a:pt x="136" y="405"/>
                  </a:lnTo>
                  <a:lnTo>
                    <a:pt x="607" y="405"/>
                  </a:lnTo>
                  <a:lnTo>
                    <a:pt x="1045" y="337"/>
                  </a:lnTo>
                  <a:lnTo>
                    <a:pt x="1954" y="169"/>
                  </a:lnTo>
                  <a:close/>
                  <a:moveTo>
                    <a:pt x="1954" y="1"/>
                  </a:moveTo>
                  <a:lnTo>
                    <a:pt x="1045" y="135"/>
                  </a:lnTo>
                  <a:lnTo>
                    <a:pt x="573" y="203"/>
                  </a:lnTo>
                  <a:lnTo>
                    <a:pt x="102" y="270"/>
                  </a:lnTo>
                  <a:lnTo>
                    <a:pt x="68" y="304"/>
                  </a:lnTo>
                  <a:lnTo>
                    <a:pt x="68" y="337"/>
                  </a:lnTo>
                  <a:lnTo>
                    <a:pt x="35" y="371"/>
                  </a:lnTo>
                  <a:lnTo>
                    <a:pt x="1" y="405"/>
                  </a:lnTo>
                  <a:lnTo>
                    <a:pt x="35" y="943"/>
                  </a:lnTo>
                  <a:lnTo>
                    <a:pt x="102" y="1448"/>
                  </a:lnTo>
                  <a:lnTo>
                    <a:pt x="237" y="1953"/>
                  </a:lnTo>
                  <a:lnTo>
                    <a:pt x="371" y="2458"/>
                  </a:lnTo>
                  <a:lnTo>
                    <a:pt x="405" y="2526"/>
                  </a:lnTo>
                  <a:lnTo>
                    <a:pt x="472" y="2526"/>
                  </a:lnTo>
                  <a:lnTo>
                    <a:pt x="540" y="2492"/>
                  </a:lnTo>
                  <a:lnTo>
                    <a:pt x="540" y="2425"/>
                  </a:lnTo>
                  <a:lnTo>
                    <a:pt x="540" y="2357"/>
                  </a:lnTo>
                  <a:lnTo>
                    <a:pt x="1381" y="2357"/>
                  </a:lnTo>
                  <a:lnTo>
                    <a:pt x="1785" y="2290"/>
                  </a:lnTo>
                  <a:lnTo>
                    <a:pt x="2156" y="2155"/>
                  </a:lnTo>
                  <a:lnTo>
                    <a:pt x="2223" y="2122"/>
                  </a:lnTo>
                  <a:lnTo>
                    <a:pt x="2189" y="2054"/>
                  </a:lnTo>
                  <a:lnTo>
                    <a:pt x="2257" y="2054"/>
                  </a:lnTo>
                  <a:lnTo>
                    <a:pt x="2290" y="2021"/>
                  </a:lnTo>
                  <a:lnTo>
                    <a:pt x="2290" y="1987"/>
                  </a:lnTo>
                  <a:lnTo>
                    <a:pt x="2257" y="1516"/>
                  </a:lnTo>
                  <a:lnTo>
                    <a:pt x="2223" y="1078"/>
                  </a:lnTo>
                  <a:lnTo>
                    <a:pt x="2122" y="607"/>
                  </a:lnTo>
                  <a:lnTo>
                    <a:pt x="2021" y="135"/>
                  </a:lnTo>
                  <a:lnTo>
                    <a:pt x="2055" y="102"/>
                  </a:lnTo>
                  <a:lnTo>
                    <a:pt x="2055" y="34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" name="Google Shape;516;p4"/>
            <p:cNvSpPr/>
            <p:nvPr/>
          </p:nvSpPr>
          <p:spPr>
            <a:xfrm>
              <a:off x="3645850" y="4022400"/>
              <a:ext cx="40425" cy="10125"/>
            </a:xfrm>
            <a:custGeom>
              <a:avLst/>
              <a:gdLst/>
              <a:ahLst/>
              <a:cxnLst/>
              <a:rect l="l" t="t" r="r" b="b"/>
              <a:pathLst>
                <a:path w="1617" h="405" extrusionOk="0">
                  <a:moveTo>
                    <a:pt x="169" y="1"/>
                  </a:moveTo>
                  <a:lnTo>
                    <a:pt x="102" y="34"/>
                  </a:lnTo>
                  <a:lnTo>
                    <a:pt x="1" y="68"/>
                  </a:lnTo>
                  <a:lnTo>
                    <a:pt x="1" y="102"/>
                  </a:lnTo>
                  <a:lnTo>
                    <a:pt x="68" y="169"/>
                  </a:lnTo>
                  <a:lnTo>
                    <a:pt x="169" y="203"/>
                  </a:lnTo>
                  <a:lnTo>
                    <a:pt x="337" y="270"/>
                  </a:lnTo>
                  <a:lnTo>
                    <a:pt x="741" y="304"/>
                  </a:lnTo>
                  <a:lnTo>
                    <a:pt x="1145" y="371"/>
                  </a:lnTo>
                  <a:lnTo>
                    <a:pt x="1381" y="405"/>
                  </a:lnTo>
                  <a:lnTo>
                    <a:pt x="1583" y="371"/>
                  </a:lnTo>
                  <a:lnTo>
                    <a:pt x="1617" y="337"/>
                  </a:lnTo>
                  <a:lnTo>
                    <a:pt x="1617" y="304"/>
                  </a:lnTo>
                  <a:lnTo>
                    <a:pt x="1617" y="236"/>
                  </a:lnTo>
                  <a:lnTo>
                    <a:pt x="1583" y="203"/>
                  </a:lnTo>
                  <a:lnTo>
                    <a:pt x="1415" y="135"/>
                  </a:lnTo>
                  <a:lnTo>
                    <a:pt x="1179" y="102"/>
                  </a:lnTo>
                  <a:lnTo>
                    <a:pt x="775" y="68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" name="Google Shape;517;p4"/>
            <p:cNvSpPr/>
            <p:nvPr/>
          </p:nvSpPr>
          <p:spPr>
            <a:xfrm>
              <a:off x="3509500" y="3976950"/>
              <a:ext cx="259275" cy="457900"/>
            </a:xfrm>
            <a:custGeom>
              <a:avLst/>
              <a:gdLst/>
              <a:ahLst/>
              <a:cxnLst/>
              <a:rect l="l" t="t" r="r" b="b"/>
              <a:pathLst>
                <a:path w="10371" h="18316" extrusionOk="0">
                  <a:moveTo>
                    <a:pt x="3401" y="169"/>
                  </a:moveTo>
                  <a:lnTo>
                    <a:pt x="3670" y="270"/>
                  </a:lnTo>
                  <a:lnTo>
                    <a:pt x="3973" y="337"/>
                  </a:lnTo>
                  <a:lnTo>
                    <a:pt x="4613" y="405"/>
                  </a:lnTo>
                  <a:lnTo>
                    <a:pt x="6397" y="607"/>
                  </a:lnTo>
                  <a:lnTo>
                    <a:pt x="8418" y="876"/>
                  </a:lnTo>
                  <a:lnTo>
                    <a:pt x="8855" y="943"/>
                  </a:lnTo>
                  <a:lnTo>
                    <a:pt x="9091" y="977"/>
                  </a:lnTo>
                  <a:lnTo>
                    <a:pt x="9327" y="1044"/>
                  </a:lnTo>
                  <a:lnTo>
                    <a:pt x="9562" y="1112"/>
                  </a:lnTo>
                  <a:lnTo>
                    <a:pt x="9764" y="1213"/>
                  </a:lnTo>
                  <a:lnTo>
                    <a:pt x="9933" y="1381"/>
                  </a:lnTo>
                  <a:lnTo>
                    <a:pt x="10034" y="1583"/>
                  </a:lnTo>
                  <a:lnTo>
                    <a:pt x="10067" y="1617"/>
                  </a:lnTo>
                  <a:lnTo>
                    <a:pt x="10135" y="1650"/>
                  </a:lnTo>
                  <a:lnTo>
                    <a:pt x="10168" y="2492"/>
                  </a:lnTo>
                  <a:lnTo>
                    <a:pt x="10168" y="2896"/>
                  </a:lnTo>
                  <a:lnTo>
                    <a:pt x="10168" y="3300"/>
                  </a:lnTo>
                  <a:lnTo>
                    <a:pt x="10101" y="3872"/>
                  </a:lnTo>
                  <a:lnTo>
                    <a:pt x="9966" y="4411"/>
                  </a:lnTo>
                  <a:lnTo>
                    <a:pt x="9731" y="5522"/>
                  </a:lnTo>
                  <a:lnTo>
                    <a:pt x="9562" y="6431"/>
                  </a:lnTo>
                  <a:lnTo>
                    <a:pt x="9428" y="7374"/>
                  </a:lnTo>
                  <a:lnTo>
                    <a:pt x="9226" y="9259"/>
                  </a:lnTo>
                  <a:lnTo>
                    <a:pt x="9024" y="11414"/>
                  </a:lnTo>
                  <a:lnTo>
                    <a:pt x="8754" y="13569"/>
                  </a:lnTo>
                  <a:lnTo>
                    <a:pt x="8620" y="14545"/>
                  </a:lnTo>
                  <a:lnTo>
                    <a:pt x="8451" y="15488"/>
                  </a:lnTo>
                  <a:lnTo>
                    <a:pt x="8283" y="16431"/>
                  </a:lnTo>
                  <a:lnTo>
                    <a:pt x="8148" y="17373"/>
                  </a:lnTo>
                  <a:lnTo>
                    <a:pt x="8014" y="17575"/>
                  </a:lnTo>
                  <a:lnTo>
                    <a:pt x="7845" y="17744"/>
                  </a:lnTo>
                  <a:lnTo>
                    <a:pt x="7677" y="17878"/>
                  </a:lnTo>
                  <a:lnTo>
                    <a:pt x="7475" y="17979"/>
                  </a:lnTo>
                  <a:lnTo>
                    <a:pt x="7273" y="18047"/>
                  </a:lnTo>
                  <a:lnTo>
                    <a:pt x="7037" y="18080"/>
                  </a:lnTo>
                  <a:lnTo>
                    <a:pt x="6498" y="18080"/>
                  </a:lnTo>
                  <a:lnTo>
                    <a:pt x="4377" y="17912"/>
                  </a:lnTo>
                  <a:lnTo>
                    <a:pt x="3367" y="17845"/>
                  </a:lnTo>
                  <a:lnTo>
                    <a:pt x="2862" y="17811"/>
                  </a:lnTo>
                  <a:lnTo>
                    <a:pt x="2391" y="17744"/>
                  </a:lnTo>
                  <a:lnTo>
                    <a:pt x="2021" y="17676"/>
                  </a:lnTo>
                  <a:lnTo>
                    <a:pt x="1650" y="17575"/>
                  </a:lnTo>
                  <a:lnTo>
                    <a:pt x="1718" y="17508"/>
                  </a:lnTo>
                  <a:lnTo>
                    <a:pt x="1684" y="17407"/>
                  </a:lnTo>
                  <a:lnTo>
                    <a:pt x="1650" y="17373"/>
                  </a:lnTo>
                  <a:lnTo>
                    <a:pt x="1549" y="17340"/>
                  </a:lnTo>
                  <a:lnTo>
                    <a:pt x="1381" y="17407"/>
                  </a:lnTo>
                  <a:lnTo>
                    <a:pt x="1213" y="17441"/>
                  </a:lnTo>
                  <a:lnTo>
                    <a:pt x="1078" y="17441"/>
                  </a:lnTo>
                  <a:lnTo>
                    <a:pt x="943" y="17407"/>
                  </a:lnTo>
                  <a:lnTo>
                    <a:pt x="842" y="17373"/>
                  </a:lnTo>
                  <a:lnTo>
                    <a:pt x="708" y="17306"/>
                  </a:lnTo>
                  <a:lnTo>
                    <a:pt x="640" y="17205"/>
                  </a:lnTo>
                  <a:lnTo>
                    <a:pt x="539" y="17104"/>
                  </a:lnTo>
                  <a:lnTo>
                    <a:pt x="438" y="16835"/>
                  </a:lnTo>
                  <a:lnTo>
                    <a:pt x="371" y="16532"/>
                  </a:lnTo>
                  <a:lnTo>
                    <a:pt x="304" y="16195"/>
                  </a:lnTo>
                  <a:lnTo>
                    <a:pt x="304" y="15825"/>
                  </a:lnTo>
                  <a:lnTo>
                    <a:pt x="304" y="15420"/>
                  </a:lnTo>
                  <a:lnTo>
                    <a:pt x="337" y="15016"/>
                  </a:lnTo>
                  <a:lnTo>
                    <a:pt x="438" y="14242"/>
                  </a:lnTo>
                  <a:lnTo>
                    <a:pt x="607" y="13131"/>
                  </a:lnTo>
                  <a:lnTo>
                    <a:pt x="1213" y="8889"/>
                  </a:lnTo>
                  <a:lnTo>
                    <a:pt x="1852" y="4613"/>
                  </a:lnTo>
                  <a:lnTo>
                    <a:pt x="2155" y="2492"/>
                  </a:lnTo>
                  <a:lnTo>
                    <a:pt x="2223" y="1852"/>
                  </a:lnTo>
                  <a:lnTo>
                    <a:pt x="2290" y="1448"/>
                  </a:lnTo>
                  <a:lnTo>
                    <a:pt x="2425" y="1044"/>
                  </a:lnTo>
                  <a:lnTo>
                    <a:pt x="2559" y="708"/>
                  </a:lnTo>
                  <a:lnTo>
                    <a:pt x="2660" y="539"/>
                  </a:lnTo>
                  <a:lnTo>
                    <a:pt x="2761" y="405"/>
                  </a:lnTo>
                  <a:lnTo>
                    <a:pt x="2862" y="304"/>
                  </a:lnTo>
                  <a:lnTo>
                    <a:pt x="2997" y="203"/>
                  </a:lnTo>
                  <a:lnTo>
                    <a:pt x="3165" y="169"/>
                  </a:lnTo>
                  <a:close/>
                  <a:moveTo>
                    <a:pt x="2963" y="1"/>
                  </a:moveTo>
                  <a:lnTo>
                    <a:pt x="2795" y="68"/>
                  </a:lnTo>
                  <a:lnTo>
                    <a:pt x="2627" y="169"/>
                  </a:lnTo>
                  <a:lnTo>
                    <a:pt x="2492" y="337"/>
                  </a:lnTo>
                  <a:lnTo>
                    <a:pt x="2357" y="573"/>
                  </a:lnTo>
                  <a:lnTo>
                    <a:pt x="2256" y="809"/>
                  </a:lnTo>
                  <a:lnTo>
                    <a:pt x="2189" y="1078"/>
                  </a:lnTo>
                  <a:lnTo>
                    <a:pt x="2054" y="1617"/>
                  </a:lnTo>
                  <a:lnTo>
                    <a:pt x="1953" y="2155"/>
                  </a:lnTo>
                  <a:lnTo>
                    <a:pt x="1852" y="2963"/>
                  </a:lnTo>
                  <a:lnTo>
                    <a:pt x="910" y="9360"/>
                  </a:lnTo>
                  <a:lnTo>
                    <a:pt x="472" y="12256"/>
                  </a:lnTo>
                  <a:lnTo>
                    <a:pt x="270" y="13703"/>
                  </a:lnTo>
                  <a:lnTo>
                    <a:pt x="68" y="15185"/>
                  </a:lnTo>
                  <a:lnTo>
                    <a:pt x="34" y="15690"/>
                  </a:lnTo>
                  <a:lnTo>
                    <a:pt x="1" y="15959"/>
                  </a:lnTo>
                  <a:lnTo>
                    <a:pt x="34" y="16229"/>
                  </a:lnTo>
                  <a:lnTo>
                    <a:pt x="68" y="16532"/>
                  </a:lnTo>
                  <a:lnTo>
                    <a:pt x="135" y="16767"/>
                  </a:lnTo>
                  <a:lnTo>
                    <a:pt x="236" y="17037"/>
                  </a:lnTo>
                  <a:lnTo>
                    <a:pt x="371" y="17239"/>
                  </a:lnTo>
                  <a:lnTo>
                    <a:pt x="607" y="17441"/>
                  </a:lnTo>
                  <a:lnTo>
                    <a:pt x="842" y="17575"/>
                  </a:lnTo>
                  <a:lnTo>
                    <a:pt x="1078" y="17676"/>
                  </a:lnTo>
                  <a:lnTo>
                    <a:pt x="1347" y="17676"/>
                  </a:lnTo>
                  <a:lnTo>
                    <a:pt x="2088" y="17878"/>
                  </a:lnTo>
                  <a:lnTo>
                    <a:pt x="2458" y="17979"/>
                  </a:lnTo>
                  <a:lnTo>
                    <a:pt x="2829" y="18047"/>
                  </a:lnTo>
                  <a:lnTo>
                    <a:pt x="4142" y="18148"/>
                  </a:lnTo>
                  <a:lnTo>
                    <a:pt x="5455" y="18249"/>
                  </a:lnTo>
                  <a:lnTo>
                    <a:pt x="6296" y="18316"/>
                  </a:lnTo>
                  <a:lnTo>
                    <a:pt x="7239" y="18316"/>
                  </a:lnTo>
                  <a:lnTo>
                    <a:pt x="7475" y="18249"/>
                  </a:lnTo>
                  <a:lnTo>
                    <a:pt x="7677" y="18181"/>
                  </a:lnTo>
                  <a:lnTo>
                    <a:pt x="7879" y="18114"/>
                  </a:lnTo>
                  <a:lnTo>
                    <a:pt x="8047" y="18013"/>
                  </a:lnTo>
                  <a:lnTo>
                    <a:pt x="8216" y="17845"/>
                  </a:lnTo>
                  <a:lnTo>
                    <a:pt x="8317" y="17676"/>
                  </a:lnTo>
                  <a:lnTo>
                    <a:pt x="8418" y="17474"/>
                  </a:lnTo>
                  <a:lnTo>
                    <a:pt x="8451" y="17205"/>
                  </a:lnTo>
                  <a:lnTo>
                    <a:pt x="8451" y="17138"/>
                  </a:lnTo>
                  <a:lnTo>
                    <a:pt x="8653" y="16195"/>
                  </a:lnTo>
                  <a:lnTo>
                    <a:pt x="8822" y="15252"/>
                  </a:lnTo>
                  <a:lnTo>
                    <a:pt x="8956" y="14309"/>
                  </a:lnTo>
                  <a:lnTo>
                    <a:pt x="9091" y="13333"/>
                  </a:lnTo>
                  <a:lnTo>
                    <a:pt x="9293" y="11414"/>
                  </a:lnTo>
                  <a:lnTo>
                    <a:pt x="9461" y="9495"/>
                  </a:lnTo>
                  <a:lnTo>
                    <a:pt x="9562" y="8451"/>
                  </a:lnTo>
                  <a:lnTo>
                    <a:pt x="9663" y="7407"/>
                  </a:lnTo>
                  <a:lnTo>
                    <a:pt x="9798" y="6364"/>
                  </a:lnTo>
                  <a:lnTo>
                    <a:pt x="10000" y="5320"/>
                  </a:lnTo>
                  <a:lnTo>
                    <a:pt x="10202" y="4411"/>
                  </a:lnTo>
                  <a:lnTo>
                    <a:pt x="10269" y="3940"/>
                  </a:lnTo>
                  <a:lnTo>
                    <a:pt x="10337" y="3468"/>
                  </a:lnTo>
                  <a:lnTo>
                    <a:pt x="10370" y="2997"/>
                  </a:lnTo>
                  <a:lnTo>
                    <a:pt x="10370" y="2526"/>
                  </a:lnTo>
                  <a:lnTo>
                    <a:pt x="10337" y="2054"/>
                  </a:lnTo>
                  <a:lnTo>
                    <a:pt x="10236" y="1583"/>
                  </a:lnTo>
                  <a:lnTo>
                    <a:pt x="10269" y="1549"/>
                  </a:lnTo>
                  <a:lnTo>
                    <a:pt x="10236" y="1516"/>
                  </a:lnTo>
                  <a:lnTo>
                    <a:pt x="10168" y="1347"/>
                  </a:lnTo>
                  <a:lnTo>
                    <a:pt x="10067" y="1213"/>
                  </a:lnTo>
                  <a:lnTo>
                    <a:pt x="9933" y="1112"/>
                  </a:lnTo>
                  <a:lnTo>
                    <a:pt x="9798" y="1011"/>
                  </a:lnTo>
                  <a:lnTo>
                    <a:pt x="9495" y="842"/>
                  </a:lnTo>
                  <a:lnTo>
                    <a:pt x="9125" y="741"/>
                  </a:lnTo>
                  <a:lnTo>
                    <a:pt x="8754" y="674"/>
                  </a:lnTo>
                  <a:lnTo>
                    <a:pt x="8384" y="640"/>
                  </a:lnTo>
                  <a:lnTo>
                    <a:pt x="7710" y="573"/>
                  </a:lnTo>
                  <a:lnTo>
                    <a:pt x="5623" y="304"/>
                  </a:lnTo>
                  <a:lnTo>
                    <a:pt x="4546" y="135"/>
                  </a:lnTo>
                  <a:lnTo>
                    <a:pt x="3973" y="68"/>
                  </a:lnTo>
                  <a:lnTo>
                    <a:pt x="3704" y="68"/>
                  </a:lnTo>
                  <a:lnTo>
                    <a:pt x="3435" y="102"/>
                  </a:lnTo>
                  <a:lnTo>
                    <a:pt x="3435" y="68"/>
                  </a:lnTo>
                  <a:lnTo>
                    <a:pt x="3401" y="68"/>
                  </a:lnTo>
                  <a:lnTo>
                    <a:pt x="3165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" name="Google Shape;518;p4"/>
            <p:cNvSpPr/>
            <p:nvPr/>
          </p:nvSpPr>
          <p:spPr>
            <a:xfrm>
              <a:off x="725150" y="2891150"/>
              <a:ext cx="2679175" cy="790400"/>
            </a:xfrm>
            <a:custGeom>
              <a:avLst/>
              <a:gdLst/>
              <a:ahLst/>
              <a:cxnLst/>
              <a:rect l="l" t="t" r="r" b="b"/>
              <a:pathLst>
                <a:path w="107167" h="31616" extrusionOk="0">
                  <a:moveTo>
                    <a:pt x="98850" y="8889"/>
                  </a:moveTo>
                  <a:lnTo>
                    <a:pt x="99456" y="9057"/>
                  </a:lnTo>
                  <a:lnTo>
                    <a:pt x="100062" y="9192"/>
                  </a:lnTo>
                  <a:lnTo>
                    <a:pt x="100702" y="9360"/>
                  </a:lnTo>
                  <a:lnTo>
                    <a:pt x="101308" y="9529"/>
                  </a:lnTo>
                  <a:lnTo>
                    <a:pt x="102048" y="9798"/>
                  </a:lnTo>
                  <a:lnTo>
                    <a:pt x="102789" y="10168"/>
                  </a:lnTo>
                  <a:lnTo>
                    <a:pt x="103496" y="10572"/>
                  </a:lnTo>
                  <a:lnTo>
                    <a:pt x="104136" y="11078"/>
                  </a:lnTo>
                  <a:lnTo>
                    <a:pt x="104675" y="11515"/>
                  </a:lnTo>
                  <a:lnTo>
                    <a:pt x="105146" y="12054"/>
                  </a:lnTo>
                  <a:lnTo>
                    <a:pt x="105550" y="12593"/>
                  </a:lnTo>
                  <a:lnTo>
                    <a:pt x="105920" y="13199"/>
                  </a:lnTo>
                  <a:lnTo>
                    <a:pt x="106223" y="13805"/>
                  </a:lnTo>
                  <a:lnTo>
                    <a:pt x="106493" y="14444"/>
                  </a:lnTo>
                  <a:lnTo>
                    <a:pt x="106695" y="15118"/>
                  </a:lnTo>
                  <a:lnTo>
                    <a:pt x="106829" y="15791"/>
                  </a:lnTo>
                  <a:lnTo>
                    <a:pt x="106728" y="15825"/>
                  </a:lnTo>
                  <a:lnTo>
                    <a:pt x="106594" y="15825"/>
                  </a:lnTo>
                  <a:lnTo>
                    <a:pt x="106493" y="15858"/>
                  </a:lnTo>
                  <a:lnTo>
                    <a:pt x="106459" y="15892"/>
                  </a:lnTo>
                  <a:lnTo>
                    <a:pt x="106425" y="15926"/>
                  </a:lnTo>
                  <a:lnTo>
                    <a:pt x="106425" y="15959"/>
                  </a:lnTo>
                  <a:lnTo>
                    <a:pt x="106459" y="15993"/>
                  </a:lnTo>
                  <a:lnTo>
                    <a:pt x="106560" y="16027"/>
                  </a:lnTo>
                  <a:lnTo>
                    <a:pt x="106661" y="16060"/>
                  </a:lnTo>
                  <a:lnTo>
                    <a:pt x="106863" y="16027"/>
                  </a:lnTo>
                  <a:lnTo>
                    <a:pt x="106930" y="16262"/>
                  </a:lnTo>
                  <a:lnTo>
                    <a:pt x="106930" y="16296"/>
                  </a:lnTo>
                  <a:lnTo>
                    <a:pt x="106998" y="16330"/>
                  </a:lnTo>
                  <a:lnTo>
                    <a:pt x="106964" y="16969"/>
                  </a:lnTo>
                  <a:lnTo>
                    <a:pt x="106526" y="17037"/>
                  </a:lnTo>
                  <a:lnTo>
                    <a:pt x="106493" y="16767"/>
                  </a:lnTo>
                  <a:lnTo>
                    <a:pt x="106459" y="16532"/>
                  </a:lnTo>
                  <a:lnTo>
                    <a:pt x="106493" y="16431"/>
                  </a:lnTo>
                  <a:lnTo>
                    <a:pt x="106425" y="16094"/>
                  </a:lnTo>
                  <a:lnTo>
                    <a:pt x="106324" y="15757"/>
                  </a:lnTo>
                  <a:lnTo>
                    <a:pt x="106190" y="15421"/>
                  </a:lnTo>
                  <a:lnTo>
                    <a:pt x="106055" y="15118"/>
                  </a:lnTo>
                  <a:lnTo>
                    <a:pt x="105887" y="14815"/>
                  </a:lnTo>
                  <a:lnTo>
                    <a:pt x="105685" y="14512"/>
                  </a:lnTo>
                  <a:lnTo>
                    <a:pt x="105281" y="13939"/>
                  </a:lnTo>
                  <a:lnTo>
                    <a:pt x="104809" y="13434"/>
                  </a:lnTo>
                  <a:lnTo>
                    <a:pt x="104271" y="12929"/>
                  </a:lnTo>
                  <a:lnTo>
                    <a:pt x="103732" y="12458"/>
                  </a:lnTo>
                  <a:lnTo>
                    <a:pt x="103193" y="12054"/>
                  </a:lnTo>
                  <a:lnTo>
                    <a:pt x="102587" y="11583"/>
                  </a:lnTo>
                  <a:lnTo>
                    <a:pt x="101947" y="11212"/>
                  </a:lnTo>
                  <a:lnTo>
                    <a:pt x="101274" y="10876"/>
                  </a:lnTo>
                  <a:lnTo>
                    <a:pt x="100601" y="10572"/>
                  </a:lnTo>
                  <a:lnTo>
                    <a:pt x="99995" y="10337"/>
                  </a:lnTo>
                  <a:lnTo>
                    <a:pt x="99355" y="10168"/>
                  </a:lnTo>
                  <a:lnTo>
                    <a:pt x="98715" y="10000"/>
                  </a:lnTo>
                  <a:lnTo>
                    <a:pt x="98379" y="9966"/>
                  </a:lnTo>
                  <a:lnTo>
                    <a:pt x="98042" y="9933"/>
                  </a:lnTo>
                  <a:lnTo>
                    <a:pt x="98850" y="8889"/>
                  </a:lnTo>
                  <a:close/>
                  <a:moveTo>
                    <a:pt x="106324" y="19865"/>
                  </a:moveTo>
                  <a:lnTo>
                    <a:pt x="106392" y="19899"/>
                  </a:lnTo>
                  <a:lnTo>
                    <a:pt x="106324" y="20303"/>
                  </a:lnTo>
                  <a:lnTo>
                    <a:pt x="106257" y="20639"/>
                  </a:lnTo>
                  <a:lnTo>
                    <a:pt x="106190" y="20774"/>
                  </a:lnTo>
                  <a:lnTo>
                    <a:pt x="106156" y="20942"/>
                  </a:lnTo>
                  <a:lnTo>
                    <a:pt x="106055" y="20808"/>
                  </a:lnTo>
                  <a:lnTo>
                    <a:pt x="106021" y="20639"/>
                  </a:lnTo>
                  <a:lnTo>
                    <a:pt x="106021" y="20471"/>
                  </a:lnTo>
                  <a:lnTo>
                    <a:pt x="106089" y="20303"/>
                  </a:lnTo>
                  <a:lnTo>
                    <a:pt x="106190" y="20067"/>
                  </a:lnTo>
                  <a:lnTo>
                    <a:pt x="106324" y="19865"/>
                  </a:lnTo>
                  <a:close/>
                  <a:moveTo>
                    <a:pt x="91712" y="20168"/>
                  </a:moveTo>
                  <a:lnTo>
                    <a:pt x="91881" y="20202"/>
                  </a:lnTo>
                  <a:lnTo>
                    <a:pt x="91813" y="20740"/>
                  </a:lnTo>
                  <a:lnTo>
                    <a:pt x="91780" y="21313"/>
                  </a:lnTo>
                  <a:lnTo>
                    <a:pt x="91746" y="20740"/>
                  </a:lnTo>
                  <a:lnTo>
                    <a:pt x="91712" y="20168"/>
                  </a:lnTo>
                  <a:close/>
                  <a:moveTo>
                    <a:pt x="64004" y="14242"/>
                  </a:moveTo>
                  <a:lnTo>
                    <a:pt x="64004" y="14276"/>
                  </a:lnTo>
                  <a:lnTo>
                    <a:pt x="64004" y="14343"/>
                  </a:lnTo>
                  <a:lnTo>
                    <a:pt x="64239" y="14848"/>
                  </a:lnTo>
                  <a:lnTo>
                    <a:pt x="64475" y="15387"/>
                  </a:lnTo>
                  <a:lnTo>
                    <a:pt x="64643" y="15926"/>
                  </a:lnTo>
                  <a:lnTo>
                    <a:pt x="64812" y="16498"/>
                  </a:lnTo>
                  <a:lnTo>
                    <a:pt x="64913" y="17037"/>
                  </a:lnTo>
                  <a:lnTo>
                    <a:pt x="64980" y="17609"/>
                  </a:lnTo>
                  <a:lnTo>
                    <a:pt x="65014" y="18181"/>
                  </a:lnTo>
                  <a:lnTo>
                    <a:pt x="64946" y="18754"/>
                  </a:lnTo>
                  <a:lnTo>
                    <a:pt x="64879" y="19057"/>
                  </a:lnTo>
                  <a:lnTo>
                    <a:pt x="64812" y="19326"/>
                  </a:lnTo>
                  <a:lnTo>
                    <a:pt x="64711" y="19562"/>
                  </a:lnTo>
                  <a:lnTo>
                    <a:pt x="64576" y="19798"/>
                  </a:lnTo>
                  <a:lnTo>
                    <a:pt x="64441" y="20033"/>
                  </a:lnTo>
                  <a:lnTo>
                    <a:pt x="64273" y="20235"/>
                  </a:lnTo>
                  <a:lnTo>
                    <a:pt x="64105" y="20437"/>
                  </a:lnTo>
                  <a:lnTo>
                    <a:pt x="63936" y="20639"/>
                  </a:lnTo>
                  <a:lnTo>
                    <a:pt x="63499" y="20942"/>
                  </a:lnTo>
                  <a:lnTo>
                    <a:pt x="63061" y="21212"/>
                  </a:lnTo>
                  <a:lnTo>
                    <a:pt x="62556" y="21380"/>
                  </a:lnTo>
                  <a:lnTo>
                    <a:pt x="61984" y="21548"/>
                  </a:lnTo>
                  <a:lnTo>
                    <a:pt x="61445" y="21616"/>
                  </a:lnTo>
                  <a:lnTo>
                    <a:pt x="60906" y="21683"/>
                  </a:lnTo>
                  <a:lnTo>
                    <a:pt x="60334" y="21717"/>
                  </a:lnTo>
                  <a:lnTo>
                    <a:pt x="59795" y="21750"/>
                  </a:lnTo>
                  <a:lnTo>
                    <a:pt x="57573" y="21750"/>
                  </a:lnTo>
                  <a:lnTo>
                    <a:pt x="52792" y="21851"/>
                  </a:lnTo>
                  <a:lnTo>
                    <a:pt x="48045" y="21919"/>
                  </a:lnTo>
                  <a:lnTo>
                    <a:pt x="43298" y="22020"/>
                  </a:lnTo>
                  <a:lnTo>
                    <a:pt x="42961" y="21986"/>
                  </a:lnTo>
                  <a:lnTo>
                    <a:pt x="42658" y="21952"/>
                  </a:lnTo>
                  <a:lnTo>
                    <a:pt x="42355" y="21851"/>
                  </a:lnTo>
                  <a:lnTo>
                    <a:pt x="42119" y="21717"/>
                  </a:lnTo>
                  <a:lnTo>
                    <a:pt x="41884" y="21582"/>
                  </a:lnTo>
                  <a:lnTo>
                    <a:pt x="41715" y="21380"/>
                  </a:lnTo>
                  <a:lnTo>
                    <a:pt x="41513" y="21178"/>
                  </a:lnTo>
                  <a:lnTo>
                    <a:pt x="41379" y="20942"/>
                  </a:lnTo>
                  <a:lnTo>
                    <a:pt x="41244" y="20707"/>
                  </a:lnTo>
                  <a:lnTo>
                    <a:pt x="41143" y="20437"/>
                  </a:lnTo>
                  <a:lnTo>
                    <a:pt x="40941" y="19865"/>
                  </a:lnTo>
                  <a:lnTo>
                    <a:pt x="40840" y="19259"/>
                  </a:lnTo>
                  <a:lnTo>
                    <a:pt x="40739" y="18687"/>
                  </a:lnTo>
                  <a:lnTo>
                    <a:pt x="40672" y="18114"/>
                  </a:lnTo>
                  <a:lnTo>
                    <a:pt x="40672" y="17575"/>
                  </a:lnTo>
                  <a:lnTo>
                    <a:pt x="40705" y="17037"/>
                  </a:lnTo>
                  <a:lnTo>
                    <a:pt x="40739" y="16498"/>
                  </a:lnTo>
                  <a:lnTo>
                    <a:pt x="40840" y="15959"/>
                  </a:lnTo>
                  <a:lnTo>
                    <a:pt x="40941" y="15421"/>
                  </a:lnTo>
                  <a:lnTo>
                    <a:pt x="41076" y="14882"/>
                  </a:lnTo>
                  <a:lnTo>
                    <a:pt x="41210" y="14343"/>
                  </a:lnTo>
                  <a:lnTo>
                    <a:pt x="52624" y="14242"/>
                  </a:lnTo>
                  <a:close/>
                  <a:moveTo>
                    <a:pt x="89288" y="20639"/>
                  </a:moveTo>
                  <a:lnTo>
                    <a:pt x="89322" y="20774"/>
                  </a:lnTo>
                  <a:lnTo>
                    <a:pt x="89389" y="20875"/>
                  </a:lnTo>
                  <a:lnTo>
                    <a:pt x="89457" y="20942"/>
                  </a:lnTo>
                  <a:lnTo>
                    <a:pt x="89558" y="21010"/>
                  </a:lnTo>
                  <a:lnTo>
                    <a:pt x="89793" y="21043"/>
                  </a:lnTo>
                  <a:lnTo>
                    <a:pt x="89928" y="21077"/>
                  </a:lnTo>
                  <a:lnTo>
                    <a:pt x="90029" y="21043"/>
                  </a:lnTo>
                  <a:lnTo>
                    <a:pt x="89928" y="22121"/>
                  </a:lnTo>
                  <a:lnTo>
                    <a:pt x="89861" y="23232"/>
                  </a:lnTo>
                  <a:lnTo>
                    <a:pt x="89760" y="25420"/>
                  </a:lnTo>
                  <a:lnTo>
                    <a:pt x="89558" y="25521"/>
                  </a:lnTo>
                  <a:lnTo>
                    <a:pt x="89389" y="25656"/>
                  </a:lnTo>
                  <a:lnTo>
                    <a:pt x="89255" y="25790"/>
                  </a:lnTo>
                  <a:lnTo>
                    <a:pt x="89154" y="25959"/>
                  </a:lnTo>
                  <a:lnTo>
                    <a:pt x="89120" y="25790"/>
                  </a:lnTo>
                  <a:lnTo>
                    <a:pt x="89086" y="25790"/>
                  </a:lnTo>
                  <a:lnTo>
                    <a:pt x="88985" y="25117"/>
                  </a:lnTo>
                  <a:lnTo>
                    <a:pt x="88985" y="24444"/>
                  </a:lnTo>
                  <a:lnTo>
                    <a:pt x="88985" y="23770"/>
                  </a:lnTo>
                  <a:lnTo>
                    <a:pt x="89019" y="23097"/>
                  </a:lnTo>
                  <a:lnTo>
                    <a:pt x="89053" y="22255"/>
                  </a:lnTo>
                  <a:lnTo>
                    <a:pt x="89086" y="21851"/>
                  </a:lnTo>
                  <a:lnTo>
                    <a:pt x="89154" y="21447"/>
                  </a:lnTo>
                  <a:lnTo>
                    <a:pt x="89221" y="21043"/>
                  </a:lnTo>
                  <a:lnTo>
                    <a:pt x="89255" y="20841"/>
                  </a:lnTo>
                  <a:lnTo>
                    <a:pt x="89288" y="20639"/>
                  </a:lnTo>
                  <a:close/>
                  <a:moveTo>
                    <a:pt x="92015" y="20202"/>
                  </a:moveTo>
                  <a:lnTo>
                    <a:pt x="92015" y="20235"/>
                  </a:lnTo>
                  <a:lnTo>
                    <a:pt x="92015" y="20303"/>
                  </a:lnTo>
                  <a:lnTo>
                    <a:pt x="92083" y="20370"/>
                  </a:lnTo>
                  <a:lnTo>
                    <a:pt x="92015" y="21043"/>
                  </a:lnTo>
                  <a:lnTo>
                    <a:pt x="91982" y="21717"/>
                  </a:lnTo>
                  <a:lnTo>
                    <a:pt x="91914" y="23097"/>
                  </a:lnTo>
                  <a:lnTo>
                    <a:pt x="91679" y="26598"/>
                  </a:lnTo>
                  <a:lnTo>
                    <a:pt x="91645" y="26598"/>
                  </a:lnTo>
                  <a:lnTo>
                    <a:pt x="91813" y="23501"/>
                  </a:lnTo>
                  <a:lnTo>
                    <a:pt x="91914" y="21851"/>
                  </a:lnTo>
                  <a:lnTo>
                    <a:pt x="91948" y="21010"/>
                  </a:lnTo>
                  <a:lnTo>
                    <a:pt x="91948" y="20202"/>
                  </a:lnTo>
                  <a:close/>
                  <a:moveTo>
                    <a:pt x="91140" y="19865"/>
                  </a:moveTo>
                  <a:lnTo>
                    <a:pt x="91275" y="19932"/>
                  </a:lnTo>
                  <a:lnTo>
                    <a:pt x="91342" y="20000"/>
                  </a:lnTo>
                  <a:lnTo>
                    <a:pt x="91376" y="20067"/>
                  </a:lnTo>
                  <a:lnTo>
                    <a:pt x="91443" y="20235"/>
                  </a:lnTo>
                  <a:lnTo>
                    <a:pt x="91477" y="20303"/>
                  </a:lnTo>
                  <a:lnTo>
                    <a:pt x="91544" y="20303"/>
                  </a:lnTo>
                  <a:lnTo>
                    <a:pt x="91510" y="21818"/>
                  </a:lnTo>
                  <a:lnTo>
                    <a:pt x="91443" y="23333"/>
                  </a:lnTo>
                  <a:lnTo>
                    <a:pt x="91275" y="26329"/>
                  </a:lnTo>
                  <a:lnTo>
                    <a:pt x="91241" y="26363"/>
                  </a:lnTo>
                  <a:lnTo>
                    <a:pt x="91207" y="26363"/>
                  </a:lnTo>
                  <a:lnTo>
                    <a:pt x="91106" y="26531"/>
                  </a:lnTo>
                  <a:lnTo>
                    <a:pt x="91005" y="26666"/>
                  </a:lnTo>
                  <a:lnTo>
                    <a:pt x="91005" y="26666"/>
                  </a:lnTo>
                  <a:lnTo>
                    <a:pt x="91106" y="23501"/>
                  </a:lnTo>
                  <a:lnTo>
                    <a:pt x="91174" y="21683"/>
                  </a:lnTo>
                  <a:lnTo>
                    <a:pt x="91174" y="20774"/>
                  </a:lnTo>
                  <a:lnTo>
                    <a:pt x="91140" y="19865"/>
                  </a:lnTo>
                  <a:close/>
                  <a:moveTo>
                    <a:pt x="91039" y="19865"/>
                  </a:moveTo>
                  <a:lnTo>
                    <a:pt x="90972" y="20707"/>
                  </a:lnTo>
                  <a:lnTo>
                    <a:pt x="90938" y="21548"/>
                  </a:lnTo>
                  <a:lnTo>
                    <a:pt x="90938" y="23232"/>
                  </a:lnTo>
                  <a:lnTo>
                    <a:pt x="90770" y="26733"/>
                  </a:lnTo>
                  <a:lnTo>
                    <a:pt x="90669" y="26733"/>
                  </a:lnTo>
                  <a:lnTo>
                    <a:pt x="90568" y="26700"/>
                  </a:lnTo>
                  <a:lnTo>
                    <a:pt x="90366" y="26598"/>
                  </a:lnTo>
                  <a:lnTo>
                    <a:pt x="90231" y="26497"/>
                  </a:lnTo>
                  <a:lnTo>
                    <a:pt x="90130" y="26396"/>
                  </a:lnTo>
                  <a:lnTo>
                    <a:pt x="89928" y="26161"/>
                  </a:lnTo>
                  <a:lnTo>
                    <a:pt x="89995" y="25588"/>
                  </a:lnTo>
                  <a:lnTo>
                    <a:pt x="90063" y="25521"/>
                  </a:lnTo>
                  <a:lnTo>
                    <a:pt x="90063" y="25454"/>
                  </a:lnTo>
                  <a:lnTo>
                    <a:pt x="90029" y="25386"/>
                  </a:lnTo>
                  <a:lnTo>
                    <a:pt x="90130" y="24141"/>
                  </a:lnTo>
                  <a:lnTo>
                    <a:pt x="90231" y="22895"/>
                  </a:lnTo>
                  <a:lnTo>
                    <a:pt x="90298" y="21649"/>
                  </a:lnTo>
                  <a:lnTo>
                    <a:pt x="90298" y="21043"/>
                  </a:lnTo>
                  <a:lnTo>
                    <a:pt x="90298" y="20437"/>
                  </a:lnTo>
                  <a:lnTo>
                    <a:pt x="90568" y="20168"/>
                  </a:lnTo>
                  <a:lnTo>
                    <a:pt x="90837" y="19966"/>
                  </a:lnTo>
                  <a:lnTo>
                    <a:pt x="90938" y="19899"/>
                  </a:lnTo>
                  <a:lnTo>
                    <a:pt x="91039" y="19865"/>
                  </a:lnTo>
                  <a:close/>
                  <a:moveTo>
                    <a:pt x="92756" y="19798"/>
                  </a:moveTo>
                  <a:lnTo>
                    <a:pt x="92891" y="19831"/>
                  </a:lnTo>
                  <a:lnTo>
                    <a:pt x="93059" y="19899"/>
                  </a:lnTo>
                  <a:lnTo>
                    <a:pt x="93227" y="20000"/>
                  </a:lnTo>
                  <a:lnTo>
                    <a:pt x="93396" y="20168"/>
                  </a:lnTo>
                  <a:lnTo>
                    <a:pt x="93429" y="20404"/>
                  </a:lnTo>
                  <a:lnTo>
                    <a:pt x="93396" y="20639"/>
                  </a:lnTo>
                  <a:lnTo>
                    <a:pt x="93396" y="21144"/>
                  </a:lnTo>
                  <a:lnTo>
                    <a:pt x="93328" y="23265"/>
                  </a:lnTo>
                  <a:lnTo>
                    <a:pt x="93295" y="24343"/>
                  </a:lnTo>
                  <a:lnTo>
                    <a:pt x="93261" y="25420"/>
                  </a:lnTo>
                  <a:lnTo>
                    <a:pt x="93261" y="25959"/>
                  </a:lnTo>
                  <a:lnTo>
                    <a:pt x="93194" y="26531"/>
                  </a:lnTo>
                  <a:lnTo>
                    <a:pt x="93126" y="26767"/>
                  </a:lnTo>
                  <a:lnTo>
                    <a:pt x="93025" y="26935"/>
                  </a:lnTo>
                  <a:lnTo>
                    <a:pt x="92857" y="27036"/>
                  </a:lnTo>
                  <a:lnTo>
                    <a:pt x="92655" y="27104"/>
                  </a:lnTo>
                  <a:lnTo>
                    <a:pt x="92453" y="27104"/>
                  </a:lnTo>
                  <a:lnTo>
                    <a:pt x="92251" y="27070"/>
                  </a:lnTo>
                  <a:lnTo>
                    <a:pt x="92015" y="27036"/>
                  </a:lnTo>
                  <a:lnTo>
                    <a:pt x="91847" y="26935"/>
                  </a:lnTo>
                  <a:lnTo>
                    <a:pt x="91881" y="26902"/>
                  </a:lnTo>
                  <a:lnTo>
                    <a:pt x="91881" y="26834"/>
                  </a:lnTo>
                  <a:lnTo>
                    <a:pt x="92116" y="23366"/>
                  </a:lnTo>
                  <a:lnTo>
                    <a:pt x="92251" y="21784"/>
                  </a:lnTo>
                  <a:lnTo>
                    <a:pt x="92285" y="21010"/>
                  </a:lnTo>
                  <a:lnTo>
                    <a:pt x="92318" y="20202"/>
                  </a:lnTo>
                  <a:lnTo>
                    <a:pt x="92352" y="20168"/>
                  </a:lnTo>
                  <a:lnTo>
                    <a:pt x="92419" y="20000"/>
                  </a:lnTo>
                  <a:lnTo>
                    <a:pt x="92520" y="19899"/>
                  </a:lnTo>
                  <a:lnTo>
                    <a:pt x="92655" y="19831"/>
                  </a:lnTo>
                  <a:lnTo>
                    <a:pt x="92756" y="19798"/>
                  </a:lnTo>
                  <a:close/>
                  <a:moveTo>
                    <a:pt x="90467" y="14444"/>
                  </a:moveTo>
                  <a:lnTo>
                    <a:pt x="90265" y="14781"/>
                  </a:lnTo>
                  <a:lnTo>
                    <a:pt x="90096" y="15118"/>
                  </a:lnTo>
                  <a:lnTo>
                    <a:pt x="89962" y="15522"/>
                  </a:lnTo>
                  <a:lnTo>
                    <a:pt x="89827" y="15926"/>
                  </a:lnTo>
                  <a:lnTo>
                    <a:pt x="89659" y="16767"/>
                  </a:lnTo>
                  <a:lnTo>
                    <a:pt x="89524" y="17542"/>
                  </a:lnTo>
                  <a:lnTo>
                    <a:pt x="89423" y="18249"/>
                  </a:lnTo>
                  <a:lnTo>
                    <a:pt x="89356" y="18990"/>
                  </a:lnTo>
                  <a:lnTo>
                    <a:pt x="89322" y="19730"/>
                  </a:lnTo>
                  <a:lnTo>
                    <a:pt x="89356" y="20471"/>
                  </a:lnTo>
                  <a:lnTo>
                    <a:pt x="89288" y="20505"/>
                  </a:lnTo>
                  <a:lnTo>
                    <a:pt x="89288" y="20572"/>
                  </a:lnTo>
                  <a:lnTo>
                    <a:pt x="89288" y="20606"/>
                  </a:lnTo>
                  <a:lnTo>
                    <a:pt x="89255" y="20505"/>
                  </a:lnTo>
                  <a:lnTo>
                    <a:pt x="89086" y="20774"/>
                  </a:lnTo>
                  <a:lnTo>
                    <a:pt x="88952" y="21077"/>
                  </a:lnTo>
                  <a:lnTo>
                    <a:pt x="88884" y="21414"/>
                  </a:lnTo>
                  <a:lnTo>
                    <a:pt x="88817" y="21750"/>
                  </a:lnTo>
                  <a:lnTo>
                    <a:pt x="88783" y="22457"/>
                  </a:lnTo>
                  <a:lnTo>
                    <a:pt x="88783" y="23097"/>
                  </a:lnTo>
                  <a:lnTo>
                    <a:pt x="88750" y="23871"/>
                  </a:lnTo>
                  <a:lnTo>
                    <a:pt x="88716" y="24679"/>
                  </a:lnTo>
                  <a:lnTo>
                    <a:pt x="88750" y="25083"/>
                  </a:lnTo>
                  <a:lnTo>
                    <a:pt x="88783" y="25487"/>
                  </a:lnTo>
                  <a:lnTo>
                    <a:pt x="88851" y="25858"/>
                  </a:lnTo>
                  <a:lnTo>
                    <a:pt x="88952" y="26262"/>
                  </a:lnTo>
                  <a:lnTo>
                    <a:pt x="88985" y="26295"/>
                  </a:lnTo>
                  <a:lnTo>
                    <a:pt x="88918" y="26598"/>
                  </a:lnTo>
                  <a:lnTo>
                    <a:pt x="88851" y="26868"/>
                  </a:lnTo>
                  <a:lnTo>
                    <a:pt x="88716" y="27137"/>
                  </a:lnTo>
                  <a:lnTo>
                    <a:pt x="88548" y="27407"/>
                  </a:lnTo>
                  <a:lnTo>
                    <a:pt x="88413" y="27036"/>
                  </a:lnTo>
                  <a:lnTo>
                    <a:pt x="88278" y="26666"/>
                  </a:lnTo>
                  <a:lnTo>
                    <a:pt x="88211" y="26262"/>
                  </a:lnTo>
                  <a:lnTo>
                    <a:pt x="88177" y="25858"/>
                  </a:lnTo>
                  <a:lnTo>
                    <a:pt x="88110" y="25083"/>
                  </a:lnTo>
                  <a:lnTo>
                    <a:pt x="88076" y="24275"/>
                  </a:lnTo>
                  <a:lnTo>
                    <a:pt x="88009" y="22558"/>
                  </a:lnTo>
                  <a:lnTo>
                    <a:pt x="88009" y="21717"/>
                  </a:lnTo>
                  <a:lnTo>
                    <a:pt x="88043" y="20841"/>
                  </a:lnTo>
                  <a:lnTo>
                    <a:pt x="88110" y="20000"/>
                  </a:lnTo>
                  <a:lnTo>
                    <a:pt x="88211" y="19192"/>
                  </a:lnTo>
                  <a:lnTo>
                    <a:pt x="88346" y="18350"/>
                  </a:lnTo>
                  <a:lnTo>
                    <a:pt x="88514" y="17542"/>
                  </a:lnTo>
                  <a:lnTo>
                    <a:pt x="88750" y="16734"/>
                  </a:lnTo>
                  <a:lnTo>
                    <a:pt x="89053" y="15959"/>
                  </a:lnTo>
                  <a:lnTo>
                    <a:pt x="89389" y="15185"/>
                  </a:lnTo>
                  <a:lnTo>
                    <a:pt x="89726" y="14444"/>
                  </a:lnTo>
                  <a:close/>
                  <a:moveTo>
                    <a:pt x="99692" y="22558"/>
                  </a:moveTo>
                  <a:lnTo>
                    <a:pt x="99826" y="22626"/>
                  </a:lnTo>
                  <a:lnTo>
                    <a:pt x="99961" y="22727"/>
                  </a:lnTo>
                  <a:lnTo>
                    <a:pt x="100096" y="22861"/>
                  </a:lnTo>
                  <a:lnTo>
                    <a:pt x="100230" y="23030"/>
                  </a:lnTo>
                  <a:lnTo>
                    <a:pt x="100264" y="23198"/>
                  </a:lnTo>
                  <a:lnTo>
                    <a:pt x="100264" y="23366"/>
                  </a:lnTo>
                  <a:lnTo>
                    <a:pt x="100230" y="23737"/>
                  </a:lnTo>
                  <a:lnTo>
                    <a:pt x="100264" y="23804"/>
                  </a:lnTo>
                  <a:lnTo>
                    <a:pt x="100331" y="23838"/>
                  </a:lnTo>
                  <a:lnTo>
                    <a:pt x="99860" y="24309"/>
                  </a:lnTo>
                  <a:lnTo>
                    <a:pt x="99389" y="24780"/>
                  </a:lnTo>
                  <a:lnTo>
                    <a:pt x="98547" y="25790"/>
                  </a:lnTo>
                  <a:lnTo>
                    <a:pt x="97907" y="26464"/>
                  </a:lnTo>
                  <a:lnTo>
                    <a:pt x="97200" y="27104"/>
                  </a:lnTo>
                  <a:lnTo>
                    <a:pt x="96527" y="27710"/>
                  </a:lnTo>
                  <a:lnTo>
                    <a:pt x="95887" y="28383"/>
                  </a:lnTo>
                  <a:lnTo>
                    <a:pt x="95584" y="28383"/>
                  </a:lnTo>
                  <a:lnTo>
                    <a:pt x="95450" y="28349"/>
                  </a:lnTo>
                  <a:lnTo>
                    <a:pt x="95349" y="28282"/>
                  </a:lnTo>
                  <a:lnTo>
                    <a:pt x="95180" y="28080"/>
                  </a:lnTo>
                  <a:lnTo>
                    <a:pt x="95012" y="27878"/>
                  </a:lnTo>
                  <a:lnTo>
                    <a:pt x="94978" y="27811"/>
                  </a:lnTo>
                  <a:lnTo>
                    <a:pt x="94945" y="27710"/>
                  </a:lnTo>
                  <a:lnTo>
                    <a:pt x="94945" y="27508"/>
                  </a:lnTo>
                  <a:lnTo>
                    <a:pt x="95012" y="27339"/>
                  </a:lnTo>
                  <a:lnTo>
                    <a:pt x="95147" y="27137"/>
                  </a:lnTo>
                  <a:lnTo>
                    <a:pt x="95416" y="26801"/>
                  </a:lnTo>
                  <a:lnTo>
                    <a:pt x="95652" y="26531"/>
                  </a:lnTo>
                  <a:lnTo>
                    <a:pt x="96931" y="24949"/>
                  </a:lnTo>
                  <a:lnTo>
                    <a:pt x="97604" y="24208"/>
                  </a:lnTo>
                  <a:lnTo>
                    <a:pt x="98278" y="23467"/>
                  </a:lnTo>
                  <a:lnTo>
                    <a:pt x="98682" y="23063"/>
                  </a:lnTo>
                  <a:lnTo>
                    <a:pt x="98884" y="22861"/>
                  </a:lnTo>
                  <a:lnTo>
                    <a:pt x="99119" y="22693"/>
                  </a:lnTo>
                  <a:lnTo>
                    <a:pt x="99254" y="22626"/>
                  </a:lnTo>
                  <a:lnTo>
                    <a:pt x="99389" y="22558"/>
                  </a:lnTo>
                  <a:close/>
                  <a:moveTo>
                    <a:pt x="100870" y="23905"/>
                  </a:moveTo>
                  <a:lnTo>
                    <a:pt x="100971" y="23972"/>
                  </a:lnTo>
                  <a:lnTo>
                    <a:pt x="98648" y="26464"/>
                  </a:lnTo>
                  <a:lnTo>
                    <a:pt x="97402" y="27743"/>
                  </a:lnTo>
                  <a:lnTo>
                    <a:pt x="96796" y="28383"/>
                  </a:lnTo>
                  <a:lnTo>
                    <a:pt x="96258" y="29090"/>
                  </a:lnTo>
                  <a:lnTo>
                    <a:pt x="96123" y="28989"/>
                  </a:lnTo>
                  <a:lnTo>
                    <a:pt x="96022" y="28922"/>
                  </a:lnTo>
                  <a:lnTo>
                    <a:pt x="96022" y="28888"/>
                  </a:lnTo>
                  <a:lnTo>
                    <a:pt x="96359" y="28652"/>
                  </a:lnTo>
                  <a:lnTo>
                    <a:pt x="96695" y="28383"/>
                  </a:lnTo>
                  <a:lnTo>
                    <a:pt x="96998" y="28080"/>
                  </a:lnTo>
                  <a:lnTo>
                    <a:pt x="97301" y="27777"/>
                  </a:lnTo>
                  <a:lnTo>
                    <a:pt x="97874" y="27137"/>
                  </a:lnTo>
                  <a:lnTo>
                    <a:pt x="98446" y="26497"/>
                  </a:lnTo>
                  <a:lnTo>
                    <a:pt x="99624" y="25184"/>
                  </a:lnTo>
                  <a:lnTo>
                    <a:pt x="100230" y="24511"/>
                  </a:lnTo>
                  <a:lnTo>
                    <a:pt x="100870" y="23905"/>
                  </a:lnTo>
                  <a:close/>
                  <a:moveTo>
                    <a:pt x="101308" y="24511"/>
                  </a:moveTo>
                  <a:lnTo>
                    <a:pt x="101409" y="24780"/>
                  </a:lnTo>
                  <a:lnTo>
                    <a:pt x="101510" y="25016"/>
                  </a:lnTo>
                  <a:lnTo>
                    <a:pt x="101543" y="25252"/>
                  </a:lnTo>
                  <a:lnTo>
                    <a:pt x="101038" y="25790"/>
                  </a:lnTo>
                  <a:lnTo>
                    <a:pt x="100466" y="26295"/>
                  </a:lnTo>
                  <a:lnTo>
                    <a:pt x="99321" y="27339"/>
                  </a:lnTo>
                  <a:lnTo>
                    <a:pt x="98783" y="27878"/>
                  </a:lnTo>
                  <a:lnTo>
                    <a:pt x="98244" y="28417"/>
                  </a:lnTo>
                  <a:lnTo>
                    <a:pt x="97806" y="29023"/>
                  </a:lnTo>
                  <a:lnTo>
                    <a:pt x="97604" y="29326"/>
                  </a:lnTo>
                  <a:lnTo>
                    <a:pt x="97402" y="29629"/>
                  </a:lnTo>
                  <a:lnTo>
                    <a:pt x="96965" y="29561"/>
                  </a:lnTo>
                  <a:lnTo>
                    <a:pt x="96763" y="29494"/>
                  </a:lnTo>
                  <a:lnTo>
                    <a:pt x="96594" y="29393"/>
                  </a:lnTo>
                  <a:lnTo>
                    <a:pt x="96931" y="29090"/>
                  </a:lnTo>
                  <a:lnTo>
                    <a:pt x="97234" y="28787"/>
                  </a:lnTo>
                  <a:lnTo>
                    <a:pt x="97840" y="28147"/>
                  </a:lnTo>
                  <a:lnTo>
                    <a:pt x="98412" y="27508"/>
                  </a:lnTo>
                  <a:lnTo>
                    <a:pt x="98985" y="26868"/>
                  </a:lnTo>
                  <a:lnTo>
                    <a:pt x="100129" y="25689"/>
                  </a:lnTo>
                  <a:lnTo>
                    <a:pt x="101308" y="24511"/>
                  </a:lnTo>
                  <a:close/>
                  <a:moveTo>
                    <a:pt x="101274" y="25858"/>
                  </a:moveTo>
                  <a:lnTo>
                    <a:pt x="101308" y="25891"/>
                  </a:lnTo>
                  <a:lnTo>
                    <a:pt x="101442" y="26026"/>
                  </a:lnTo>
                  <a:lnTo>
                    <a:pt x="101611" y="26093"/>
                  </a:lnTo>
                  <a:lnTo>
                    <a:pt x="101813" y="26127"/>
                  </a:lnTo>
                  <a:lnTo>
                    <a:pt x="101981" y="26093"/>
                  </a:lnTo>
                  <a:lnTo>
                    <a:pt x="101678" y="26666"/>
                  </a:lnTo>
                  <a:lnTo>
                    <a:pt x="101308" y="27205"/>
                  </a:lnTo>
                  <a:lnTo>
                    <a:pt x="100870" y="27710"/>
                  </a:lnTo>
                  <a:lnTo>
                    <a:pt x="100432" y="28181"/>
                  </a:lnTo>
                  <a:lnTo>
                    <a:pt x="99456" y="29191"/>
                  </a:lnTo>
                  <a:lnTo>
                    <a:pt x="98783" y="29797"/>
                  </a:lnTo>
                  <a:lnTo>
                    <a:pt x="98547" y="29999"/>
                  </a:lnTo>
                  <a:lnTo>
                    <a:pt x="98345" y="30100"/>
                  </a:lnTo>
                  <a:lnTo>
                    <a:pt x="98345" y="29864"/>
                  </a:lnTo>
                  <a:lnTo>
                    <a:pt x="98379" y="29831"/>
                  </a:lnTo>
                  <a:lnTo>
                    <a:pt x="98379" y="29763"/>
                  </a:lnTo>
                  <a:lnTo>
                    <a:pt x="98345" y="29696"/>
                  </a:lnTo>
                  <a:lnTo>
                    <a:pt x="98244" y="29460"/>
                  </a:lnTo>
                  <a:lnTo>
                    <a:pt x="98210" y="29393"/>
                  </a:lnTo>
                  <a:lnTo>
                    <a:pt x="98109" y="29292"/>
                  </a:lnTo>
                  <a:lnTo>
                    <a:pt x="98042" y="29225"/>
                  </a:lnTo>
                  <a:lnTo>
                    <a:pt x="97941" y="29191"/>
                  </a:lnTo>
                  <a:lnTo>
                    <a:pt x="98682" y="28383"/>
                  </a:lnTo>
                  <a:lnTo>
                    <a:pt x="99456" y="27575"/>
                  </a:lnTo>
                  <a:lnTo>
                    <a:pt x="100365" y="26733"/>
                  </a:lnTo>
                  <a:lnTo>
                    <a:pt x="100836" y="26295"/>
                  </a:lnTo>
                  <a:lnTo>
                    <a:pt x="101274" y="25858"/>
                  </a:lnTo>
                  <a:close/>
                  <a:moveTo>
                    <a:pt x="106930" y="17171"/>
                  </a:moveTo>
                  <a:lnTo>
                    <a:pt x="106930" y="18114"/>
                  </a:lnTo>
                  <a:lnTo>
                    <a:pt x="106897" y="19023"/>
                  </a:lnTo>
                  <a:lnTo>
                    <a:pt x="106863" y="19495"/>
                  </a:lnTo>
                  <a:lnTo>
                    <a:pt x="106829" y="19932"/>
                  </a:lnTo>
                  <a:lnTo>
                    <a:pt x="106728" y="20404"/>
                  </a:lnTo>
                  <a:lnTo>
                    <a:pt x="106627" y="20841"/>
                  </a:lnTo>
                  <a:lnTo>
                    <a:pt x="106425" y="21380"/>
                  </a:lnTo>
                  <a:lnTo>
                    <a:pt x="106190" y="21919"/>
                  </a:lnTo>
                  <a:lnTo>
                    <a:pt x="105954" y="22457"/>
                  </a:lnTo>
                  <a:lnTo>
                    <a:pt x="105685" y="22996"/>
                  </a:lnTo>
                  <a:lnTo>
                    <a:pt x="105382" y="23535"/>
                  </a:lnTo>
                  <a:lnTo>
                    <a:pt x="105079" y="24040"/>
                  </a:lnTo>
                  <a:lnTo>
                    <a:pt x="104405" y="25016"/>
                  </a:lnTo>
                  <a:lnTo>
                    <a:pt x="104069" y="25487"/>
                  </a:lnTo>
                  <a:lnTo>
                    <a:pt x="103698" y="25925"/>
                  </a:lnTo>
                  <a:lnTo>
                    <a:pt x="102890" y="26801"/>
                  </a:lnTo>
                  <a:lnTo>
                    <a:pt x="102015" y="27642"/>
                  </a:lnTo>
                  <a:lnTo>
                    <a:pt x="101173" y="28450"/>
                  </a:lnTo>
                  <a:lnTo>
                    <a:pt x="100298" y="29225"/>
                  </a:lnTo>
                  <a:lnTo>
                    <a:pt x="99422" y="29965"/>
                  </a:lnTo>
                  <a:lnTo>
                    <a:pt x="98513" y="30672"/>
                  </a:lnTo>
                  <a:lnTo>
                    <a:pt x="97571" y="31346"/>
                  </a:lnTo>
                  <a:lnTo>
                    <a:pt x="97571" y="31177"/>
                  </a:lnTo>
                  <a:lnTo>
                    <a:pt x="97604" y="31043"/>
                  </a:lnTo>
                  <a:lnTo>
                    <a:pt x="97705" y="30740"/>
                  </a:lnTo>
                  <a:lnTo>
                    <a:pt x="97874" y="30403"/>
                  </a:lnTo>
                  <a:lnTo>
                    <a:pt x="98109" y="30134"/>
                  </a:lnTo>
                  <a:lnTo>
                    <a:pt x="98109" y="30201"/>
                  </a:lnTo>
                  <a:lnTo>
                    <a:pt x="98109" y="30268"/>
                  </a:lnTo>
                  <a:lnTo>
                    <a:pt x="98143" y="30302"/>
                  </a:lnTo>
                  <a:lnTo>
                    <a:pt x="98210" y="30336"/>
                  </a:lnTo>
                  <a:lnTo>
                    <a:pt x="98311" y="30302"/>
                  </a:lnTo>
                  <a:lnTo>
                    <a:pt x="98345" y="30235"/>
                  </a:lnTo>
                  <a:lnTo>
                    <a:pt x="98480" y="30235"/>
                  </a:lnTo>
                  <a:lnTo>
                    <a:pt x="98581" y="30167"/>
                  </a:lnTo>
                  <a:lnTo>
                    <a:pt x="98783" y="29999"/>
                  </a:lnTo>
                  <a:lnTo>
                    <a:pt x="100230" y="28619"/>
                  </a:lnTo>
                  <a:lnTo>
                    <a:pt x="100803" y="28080"/>
                  </a:lnTo>
                  <a:lnTo>
                    <a:pt x="101341" y="27474"/>
                  </a:lnTo>
                  <a:lnTo>
                    <a:pt x="101577" y="27171"/>
                  </a:lnTo>
                  <a:lnTo>
                    <a:pt x="101813" y="26834"/>
                  </a:lnTo>
                  <a:lnTo>
                    <a:pt x="102015" y="26497"/>
                  </a:lnTo>
                  <a:lnTo>
                    <a:pt x="102183" y="26127"/>
                  </a:lnTo>
                  <a:lnTo>
                    <a:pt x="102217" y="26060"/>
                  </a:lnTo>
                  <a:lnTo>
                    <a:pt x="102183" y="25992"/>
                  </a:lnTo>
                  <a:lnTo>
                    <a:pt x="102419" y="25858"/>
                  </a:lnTo>
                  <a:lnTo>
                    <a:pt x="102654" y="25656"/>
                  </a:lnTo>
                  <a:lnTo>
                    <a:pt x="102857" y="25454"/>
                  </a:lnTo>
                  <a:lnTo>
                    <a:pt x="103092" y="25218"/>
                  </a:lnTo>
                  <a:lnTo>
                    <a:pt x="103732" y="24410"/>
                  </a:lnTo>
                  <a:lnTo>
                    <a:pt x="104405" y="23669"/>
                  </a:lnTo>
                  <a:lnTo>
                    <a:pt x="104742" y="23265"/>
                  </a:lnTo>
                  <a:lnTo>
                    <a:pt x="105079" y="22895"/>
                  </a:lnTo>
                  <a:lnTo>
                    <a:pt x="105348" y="22491"/>
                  </a:lnTo>
                  <a:lnTo>
                    <a:pt x="105617" y="22053"/>
                  </a:lnTo>
                  <a:lnTo>
                    <a:pt x="105819" y="21616"/>
                  </a:lnTo>
                  <a:lnTo>
                    <a:pt x="105988" y="21144"/>
                  </a:lnTo>
                  <a:lnTo>
                    <a:pt x="106055" y="21144"/>
                  </a:lnTo>
                  <a:lnTo>
                    <a:pt x="106156" y="21111"/>
                  </a:lnTo>
                  <a:lnTo>
                    <a:pt x="106190" y="21111"/>
                  </a:lnTo>
                  <a:lnTo>
                    <a:pt x="106190" y="21144"/>
                  </a:lnTo>
                  <a:lnTo>
                    <a:pt x="106223" y="21111"/>
                  </a:lnTo>
                  <a:lnTo>
                    <a:pt x="106358" y="20976"/>
                  </a:lnTo>
                  <a:lnTo>
                    <a:pt x="106425" y="20774"/>
                  </a:lnTo>
                  <a:lnTo>
                    <a:pt x="106493" y="20370"/>
                  </a:lnTo>
                  <a:lnTo>
                    <a:pt x="106560" y="20033"/>
                  </a:lnTo>
                  <a:lnTo>
                    <a:pt x="106526" y="19697"/>
                  </a:lnTo>
                  <a:lnTo>
                    <a:pt x="106560" y="19663"/>
                  </a:lnTo>
                  <a:lnTo>
                    <a:pt x="106526" y="19596"/>
                  </a:lnTo>
                  <a:lnTo>
                    <a:pt x="106560" y="18990"/>
                  </a:lnTo>
                  <a:lnTo>
                    <a:pt x="106594" y="18417"/>
                  </a:lnTo>
                  <a:lnTo>
                    <a:pt x="106627" y="17845"/>
                  </a:lnTo>
                  <a:lnTo>
                    <a:pt x="106627" y="17508"/>
                  </a:lnTo>
                  <a:lnTo>
                    <a:pt x="106560" y="17239"/>
                  </a:lnTo>
                  <a:lnTo>
                    <a:pt x="106930" y="17171"/>
                  </a:lnTo>
                  <a:close/>
                  <a:moveTo>
                    <a:pt x="1" y="1"/>
                  </a:moveTo>
                  <a:lnTo>
                    <a:pt x="607" y="1011"/>
                  </a:lnTo>
                  <a:lnTo>
                    <a:pt x="1246" y="2021"/>
                  </a:lnTo>
                  <a:lnTo>
                    <a:pt x="2559" y="3974"/>
                  </a:lnTo>
                  <a:lnTo>
                    <a:pt x="4175" y="6263"/>
                  </a:lnTo>
                  <a:lnTo>
                    <a:pt x="5792" y="8519"/>
                  </a:lnTo>
                  <a:lnTo>
                    <a:pt x="7408" y="10640"/>
                  </a:lnTo>
                  <a:lnTo>
                    <a:pt x="9091" y="12727"/>
                  </a:lnTo>
                  <a:lnTo>
                    <a:pt x="9394" y="13098"/>
                  </a:lnTo>
                  <a:lnTo>
                    <a:pt x="9764" y="13468"/>
                  </a:lnTo>
                  <a:lnTo>
                    <a:pt x="10101" y="13805"/>
                  </a:lnTo>
                  <a:lnTo>
                    <a:pt x="10505" y="14074"/>
                  </a:lnTo>
                  <a:lnTo>
                    <a:pt x="10943" y="14343"/>
                  </a:lnTo>
                  <a:lnTo>
                    <a:pt x="11380" y="14512"/>
                  </a:lnTo>
                  <a:lnTo>
                    <a:pt x="11616" y="14579"/>
                  </a:lnTo>
                  <a:lnTo>
                    <a:pt x="11852" y="14646"/>
                  </a:lnTo>
                  <a:lnTo>
                    <a:pt x="12357" y="14646"/>
                  </a:lnTo>
                  <a:lnTo>
                    <a:pt x="12357" y="14747"/>
                  </a:lnTo>
                  <a:lnTo>
                    <a:pt x="12390" y="14781"/>
                  </a:lnTo>
                  <a:lnTo>
                    <a:pt x="12424" y="14781"/>
                  </a:lnTo>
                  <a:lnTo>
                    <a:pt x="19090" y="14714"/>
                  </a:lnTo>
                  <a:lnTo>
                    <a:pt x="25723" y="14613"/>
                  </a:lnTo>
                  <a:lnTo>
                    <a:pt x="32389" y="14478"/>
                  </a:lnTo>
                  <a:lnTo>
                    <a:pt x="39056" y="14377"/>
                  </a:lnTo>
                  <a:lnTo>
                    <a:pt x="41008" y="14343"/>
                  </a:lnTo>
                  <a:lnTo>
                    <a:pt x="40806" y="14882"/>
                  </a:lnTo>
                  <a:lnTo>
                    <a:pt x="40672" y="15454"/>
                  </a:lnTo>
                  <a:lnTo>
                    <a:pt x="40537" y="16027"/>
                  </a:lnTo>
                  <a:lnTo>
                    <a:pt x="40470" y="16599"/>
                  </a:lnTo>
                  <a:lnTo>
                    <a:pt x="40436" y="17171"/>
                  </a:lnTo>
                  <a:lnTo>
                    <a:pt x="40436" y="17744"/>
                  </a:lnTo>
                  <a:lnTo>
                    <a:pt x="40470" y="18350"/>
                  </a:lnTo>
                  <a:lnTo>
                    <a:pt x="40503" y="18922"/>
                  </a:lnTo>
                  <a:lnTo>
                    <a:pt x="40571" y="19360"/>
                  </a:lnTo>
                  <a:lnTo>
                    <a:pt x="40672" y="19831"/>
                  </a:lnTo>
                  <a:lnTo>
                    <a:pt x="40806" y="20303"/>
                  </a:lnTo>
                  <a:lnTo>
                    <a:pt x="40975" y="20740"/>
                  </a:lnTo>
                  <a:lnTo>
                    <a:pt x="41177" y="21178"/>
                  </a:lnTo>
                  <a:lnTo>
                    <a:pt x="41446" y="21548"/>
                  </a:lnTo>
                  <a:lnTo>
                    <a:pt x="41614" y="21717"/>
                  </a:lnTo>
                  <a:lnTo>
                    <a:pt x="41783" y="21851"/>
                  </a:lnTo>
                  <a:lnTo>
                    <a:pt x="41985" y="21986"/>
                  </a:lnTo>
                  <a:lnTo>
                    <a:pt x="42187" y="22121"/>
                  </a:lnTo>
                  <a:lnTo>
                    <a:pt x="42389" y="22188"/>
                  </a:lnTo>
                  <a:lnTo>
                    <a:pt x="42624" y="22255"/>
                  </a:lnTo>
                  <a:lnTo>
                    <a:pt x="42860" y="22289"/>
                  </a:lnTo>
                  <a:lnTo>
                    <a:pt x="43567" y="22289"/>
                  </a:lnTo>
                  <a:lnTo>
                    <a:pt x="44038" y="22255"/>
                  </a:lnTo>
                  <a:lnTo>
                    <a:pt x="46968" y="22222"/>
                  </a:lnTo>
                  <a:lnTo>
                    <a:pt x="52792" y="22087"/>
                  </a:lnTo>
                  <a:lnTo>
                    <a:pt x="58347" y="21986"/>
                  </a:lnTo>
                  <a:lnTo>
                    <a:pt x="59526" y="21986"/>
                  </a:lnTo>
                  <a:lnTo>
                    <a:pt x="60738" y="21952"/>
                  </a:lnTo>
                  <a:lnTo>
                    <a:pt x="61310" y="21919"/>
                  </a:lnTo>
                  <a:lnTo>
                    <a:pt x="61916" y="21818"/>
                  </a:lnTo>
                  <a:lnTo>
                    <a:pt x="62489" y="21683"/>
                  </a:lnTo>
                  <a:lnTo>
                    <a:pt x="63061" y="21515"/>
                  </a:lnTo>
                  <a:lnTo>
                    <a:pt x="63499" y="21313"/>
                  </a:lnTo>
                  <a:lnTo>
                    <a:pt x="63903" y="21043"/>
                  </a:lnTo>
                  <a:lnTo>
                    <a:pt x="64239" y="20740"/>
                  </a:lnTo>
                  <a:lnTo>
                    <a:pt x="64542" y="20370"/>
                  </a:lnTo>
                  <a:lnTo>
                    <a:pt x="64778" y="19966"/>
                  </a:lnTo>
                  <a:lnTo>
                    <a:pt x="64980" y="19562"/>
                  </a:lnTo>
                  <a:lnTo>
                    <a:pt x="65115" y="19091"/>
                  </a:lnTo>
                  <a:lnTo>
                    <a:pt x="65216" y="18619"/>
                  </a:lnTo>
                  <a:lnTo>
                    <a:pt x="65283" y="18047"/>
                  </a:lnTo>
                  <a:lnTo>
                    <a:pt x="65283" y="17474"/>
                  </a:lnTo>
                  <a:lnTo>
                    <a:pt x="65182" y="16936"/>
                  </a:lnTo>
                  <a:lnTo>
                    <a:pt x="65081" y="16363"/>
                  </a:lnTo>
                  <a:lnTo>
                    <a:pt x="64913" y="15825"/>
                  </a:lnTo>
                  <a:lnTo>
                    <a:pt x="64711" y="15286"/>
                  </a:lnTo>
                  <a:lnTo>
                    <a:pt x="64239" y="14242"/>
                  </a:lnTo>
                  <a:lnTo>
                    <a:pt x="71848" y="14242"/>
                  </a:lnTo>
                  <a:lnTo>
                    <a:pt x="77774" y="14276"/>
                  </a:lnTo>
                  <a:lnTo>
                    <a:pt x="89625" y="14444"/>
                  </a:lnTo>
                  <a:lnTo>
                    <a:pt x="89389" y="14747"/>
                  </a:lnTo>
                  <a:lnTo>
                    <a:pt x="89187" y="15118"/>
                  </a:lnTo>
                  <a:lnTo>
                    <a:pt x="88985" y="15454"/>
                  </a:lnTo>
                  <a:lnTo>
                    <a:pt x="88817" y="15825"/>
                  </a:lnTo>
                  <a:lnTo>
                    <a:pt x="88514" y="16599"/>
                  </a:lnTo>
                  <a:lnTo>
                    <a:pt x="88278" y="17373"/>
                  </a:lnTo>
                  <a:lnTo>
                    <a:pt x="88110" y="18181"/>
                  </a:lnTo>
                  <a:lnTo>
                    <a:pt x="87975" y="18990"/>
                  </a:lnTo>
                  <a:lnTo>
                    <a:pt x="87874" y="19798"/>
                  </a:lnTo>
                  <a:lnTo>
                    <a:pt x="87773" y="20572"/>
                  </a:lnTo>
                  <a:lnTo>
                    <a:pt x="87740" y="21582"/>
                  </a:lnTo>
                  <a:lnTo>
                    <a:pt x="87740" y="22558"/>
                  </a:lnTo>
                  <a:lnTo>
                    <a:pt x="87773" y="23568"/>
                  </a:lnTo>
                  <a:lnTo>
                    <a:pt x="87841" y="24545"/>
                  </a:lnTo>
                  <a:lnTo>
                    <a:pt x="87874" y="25353"/>
                  </a:lnTo>
                  <a:lnTo>
                    <a:pt x="87942" y="26161"/>
                  </a:lnTo>
                  <a:lnTo>
                    <a:pt x="88043" y="26565"/>
                  </a:lnTo>
                  <a:lnTo>
                    <a:pt x="88110" y="26935"/>
                  </a:lnTo>
                  <a:lnTo>
                    <a:pt x="88245" y="27339"/>
                  </a:lnTo>
                  <a:lnTo>
                    <a:pt x="88413" y="27676"/>
                  </a:lnTo>
                  <a:lnTo>
                    <a:pt x="88480" y="27710"/>
                  </a:lnTo>
                  <a:lnTo>
                    <a:pt x="88514" y="27743"/>
                  </a:lnTo>
                  <a:lnTo>
                    <a:pt x="88581" y="27743"/>
                  </a:lnTo>
                  <a:lnTo>
                    <a:pt x="88615" y="27710"/>
                  </a:lnTo>
                  <a:lnTo>
                    <a:pt x="88851" y="27407"/>
                  </a:lnTo>
                  <a:lnTo>
                    <a:pt x="89053" y="27036"/>
                  </a:lnTo>
                  <a:lnTo>
                    <a:pt x="89154" y="26700"/>
                  </a:lnTo>
                  <a:lnTo>
                    <a:pt x="89187" y="26497"/>
                  </a:lnTo>
                  <a:lnTo>
                    <a:pt x="89221" y="26295"/>
                  </a:lnTo>
                  <a:lnTo>
                    <a:pt x="89255" y="26295"/>
                  </a:lnTo>
                  <a:lnTo>
                    <a:pt x="89255" y="26262"/>
                  </a:lnTo>
                  <a:lnTo>
                    <a:pt x="89288" y="26228"/>
                  </a:lnTo>
                  <a:lnTo>
                    <a:pt x="89255" y="26194"/>
                  </a:lnTo>
                  <a:lnTo>
                    <a:pt x="89288" y="26093"/>
                  </a:lnTo>
                  <a:lnTo>
                    <a:pt x="89356" y="25992"/>
                  </a:lnTo>
                  <a:lnTo>
                    <a:pt x="89457" y="25858"/>
                  </a:lnTo>
                  <a:lnTo>
                    <a:pt x="89591" y="25757"/>
                  </a:lnTo>
                  <a:lnTo>
                    <a:pt x="89726" y="25723"/>
                  </a:lnTo>
                  <a:lnTo>
                    <a:pt x="89692" y="26228"/>
                  </a:lnTo>
                  <a:lnTo>
                    <a:pt x="89692" y="26295"/>
                  </a:lnTo>
                  <a:lnTo>
                    <a:pt x="89726" y="26329"/>
                  </a:lnTo>
                  <a:lnTo>
                    <a:pt x="89827" y="26329"/>
                  </a:lnTo>
                  <a:lnTo>
                    <a:pt x="89995" y="26565"/>
                  </a:lnTo>
                  <a:lnTo>
                    <a:pt x="90197" y="26733"/>
                  </a:lnTo>
                  <a:lnTo>
                    <a:pt x="90433" y="26868"/>
                  </a:lnTo>
                  <a:lnTo>
                    <a:pt x="90669" y="26969"/>
                  </a:lnTo>
                  <a:lnTo>
                    <a:pt x="90770" y="26969"/>
                  </a:lnTo>
                  <a:lnTo>
                    <a:pt x="90770" y="27171"/>
                  </a:lnTo>
                  <a:lnTo>
                    <a:pt x="90770" y="27205"/>
                  </a:lnTo>
                  <a:lnTo>
                    <a:pt x="90803" y="27238"/>
                  </a:lnTo>
                  <a:lnTo>
                    <a:pt x="90871" y="27272"/>
                  </a:lnTo>
                  <a:lnTo>
                    <a:pt x="90972" y="27238"/>
                  </a:lnTo>
                  <a:lnTo>
                    <a:pt x="91005" y="27205"/>
                  </a:lnTo>
                  <a:lnTo>
                    <a:pt x="91005" y="27171"/>
                  </a:lnTo>
                  <a:lnTo>
                    <a:pt x="91005" y="26935"/>
                  </a:lnTo>
                  <a:lnTo>
                    <a:pt x="91140" y="26868"/>
                  </a:lnTo>
                  <a:lnTo>
                    <a:pt x="91241" y="26767"/>
                  </a:lnTo>
                  <a:lnTo>
                    <a:pt x="91241" y="26834"/>
                  </a:lnTo>
                  <a:lnTo>
                    <a:pt x="91308" y="26868"/>
                  </a:lnTo>
                  <a:lnTo>
                    <a:pt x="91679" y="26868"/>
                  </a:lnTo>
                  <a:lnTo>
                    <a:pt x="91679" y="26902"/>
                  </a:lnTo>
                  <a:lnTo>
                    <a:pt x="91712" y="26935"/>
                  </a:lnTo>
                  <a:lnTo>
                    <a:pt x="91746" y="26935"/>
                  </a:lnTo>
                  <a:lnTo>
                    <a:pt x="91914" y="27104"/>
                  </a:lnTo>
                  <a:lnTo>
                    <a:pt x="92116" y="27238"/>
                  </a:lnTo>
                  <a:lnTo>
                    <a:pt x="92285" y="27306"/>
                  </a:lnTo>
                  <a:lnTo>
                    <a:pt x="92487" y="27339"/>
                  </a:lnTo>
                  <a:lnTo>
                    <a:pt x="92689" y="27339"/>
                  </a:lnTo>
                  <a:lnTo>
                    <a:pt x="92891" y="27238"/>
                  </a:lnTo>
                  <a:lnTo>
                    <a:pt x="93059" y="27104"/>
                  </a:lnTo>
                  <a:lnTo>
                    <a:pt x="93194" y="26935"/>
                  </a:lnTo>
                  <a:lnTo>
                    <a:pt x="93295" y="26801"/>
                  </a:lnTo>
                  <a:lnTo>
                    <a:pt x="93328" y="26632"/>
                  </a:lnTo>
                  <a:lnTo>
                    <a:pt x="93396" y="26329"/>
                  </a:lnTo>
                  <a:lnTo>
                    <a:pt x="93429" y="25992"/>
                  </a:lnTo>
                  <a:lnTo>
                    <a:pt x="93429" y="25656"/>
                  </a:lnTo>
                  <a:lnTo>
                    <a:pt x="93530" y="23265"/>
                  </a:lnTo>
                  <a:lnTo>
                    <a:pt x="93598" y="21144"/>
                  </a:lnTo>
                  <a:lnTo>
                    <a:pt x="93631" y="20740"/>
                  </a:lnTo>
                  <a:lnTo>
                    <a:pt x="93631" y="20336"/>
                  </a:lnTo>
                  <a:lnTo>
                    <a:pt x="93631" y="20134"/>
                  </a:lnTo>
                  <a:lnTo>
                    <a:pt x="93598" y="19966"/>
                  </a:lnTo>
                  <a:lnTo>
                    <a:pt x="93530" y="19764"/>
                  </a:lnTo>
                  <a:lnTo>
                    <a:pt x="93463" y="19596"/>
                  </a:lnTo>
                  <a:lnTo>
                    <a:pt x="93328" y="19461"/>
                  </a:lnTo>
                  <a:lnTo>
                    <a:pt x="93160" y="19394"/>
                  </a:lnTo>
                  <a:lnTo>
                    <a:pt x="93025" y="19360"/>
                  </a:lnTo>
                  <a:lnTo>
                    <a:pt x="92857" y="19394"/>
                  </a:lnTo>
                  <a:lnTo>
                    <a:pt x="92722" y="19495"/>
                  </a:lnTo>
                  <a:lnTo>
                    <a:pt x="92554" y="19596"/>
                  </a:lnTo>
                  <a:lnTo>
                    <a:pt x="92285" y="19831"/>
                  </a:lnTo>
                  <a:lnTo>
                    <a:pt x="92251" y="19798"/>
                  </a:lnTo>
                  <a:lnTo>
                    <a:pt x="92217" y="19798"/>
                  </a:lnTo>
                  <a:lnTo>
                    <a:pt x="92184" y="19831"/>
                  </a:lnTo>
                  <a:lnTo>
                    <a:pt x="92150" y="19865"/>
                  </a:lnTo>
                  <a:lnTo>
                    <a:pt x="92150" y="19932"/>
                  </a:lnTo>
                  <a:lnTo>
                    <a:pt x="91914" y="19966"/>
                  </a:lnTo>
                  <a:lnTo>
                    <a:pt x="91679" y="19966"/>
                  </a:lnTo>
                  <a:lnTo>
                    <a:pt x="91645" y="19932"/>
                  </a:lnTo>
                  <a:lnTo>
                    <a:pt x="91578" y="19932"/>
                  </a:lnTo>
                  <a:lnTo>
                    <a:pt x="91544" y="19966"/>
                  </a:lnTo>
                  <a:lnTo>
                    <a:pt x="91510" y="19899"/>
                  </a:lnTo>
                  <a:lnTo>
                    <a:pt x="91342" y="19764"/>
                  </a:lnTo>
                  <a:lnTo>
                    <a:pt x="91241" y="19663"/>
                  </a:lnTo>
                  <a:lnTo>
                    <a:pt x="91140" y="19663"/>
                  </a:lnTo>
                  <a:lnTo>
                    <a:pt x="90904" y="19730"/>
                  </a:lnTo>
                  <a:lnTo>
                    <a:pt x="90669" y="19865"/>
                  </a:lnTo>
                  <a:lnTo>
                    <a:pt x="90433" y="20033"/>
                  </a:lnTo>
                  <a:lnTo>
                    <a:pt x="90265" y="20235"/>
                  </a:lnTo>
                  <a:lnTo>
                    <a:pt x="90231" y="20202"/>
                  </a:lnTo>
                  <a:lnTo>
                    <a:pt x="90164" y="20202"/>
                  </a:lnTo>
                  <a:lnTo>
                    <a:pt x="90130" y="20235"/>
                  </a:lnTo>
                  <a:lnTo>
                    <a:pt x="90063" y="20808"/>
                  </a:lnTo>
                  <a:lnTo>
                    <a:pt x="89659" y="20808"/>
                  </a:lnTo>
                  <a:lnTo>
                    <a:pt x="89591" y="20740"/>
                  </a:lnTo>
                  <a:lnTo>
                    <a:pt x="89625" y="19899"/>
                  </a:lnTo>
                  <a:lnTo>
                    <a:pt x="89659" y="19057"/>
                  </a:lnTo>
                  <a:lnTo>
                    <a:pt x="89692" y="18215"/>
                  </a:lnTo>
                  <a:lnTo>
                    <a:pt x="89827" y="17340"/>
                  </a:lnTo>
                  <a:lnTo>
                    <a:pt x="89962" y="16633"/>
                  </a:lnTo>
                  <a:lnTo>
                    <a:pt x="90130" y="15892"/>
                  </a:lnTo>
                  <a:lnTo>
                    <a:pt x="90366" y="15185"/>
                  </a:lnTo>
                  <a:lnTo>
                    <a:pt x="90467" y="14815"/>
                  </a:lnTo>
                  <a:lnTo>
                    <a:pt x="90500" y="14478"/>
                  </a:lnTo>
                  <a:lnTo>
                    <a:pt x="90500" y="14444"/>
                  </a:lnTo>
                  <a:lnTo>
                    <a:pt x="92756" y="14478"/>
                  </a:lnTo>
                  <a:lnTo>
                    <a:pt x="92992" y="14545"/>
                  </a:lnTo>
                  <a:lnTo>
                    <a:pt x="93497" y="14545"/>
                  </a:lnTo>
                  <a:lnTo>
                    <a:pt x="93732" y="14512"/>
                  </a:lnTo>
                  <a:lnTo>
                    <a:pt x="93901" y="14512"/>
                  </a:lnTo>
                  <a:lnTo>
                    <a:pt x="93968" y="14478"/>
                  </a:lnTo>
                  <a:lnTo>
                    <a:pt x="94002" y="14411"/>
                  </a:lnTo>
                  <a:lnTo>
                    <a:pt x="94271" y="14276"/>
                  </a:lnTo>
                  <a:lnTo>
                    <a:pt x="94507" y="14141"/>
                  </a:lnTo>
                  <a:lnTo>
                    <a:pt x="94743" y="13973"/>
                  </a:lnTo>
                  <a:lnTo>
                    <a:pt x="94978" y="13771"/>
                  </a:lnTo>
                  <a:lnTo>
                    <a:pt x="95382" y="13367"/>
                  </a:lnTo>
                  <a:lnTo>
                    <a:pt x="95753" y="12929"/>
                  </a:lnTo>
                  <a:lnTo>
                    <a:pt x="96325" y="12155"/>
                  </a:lnTo>
                  <a:lnTo>
                    <a:pt x="96392" y="12155"/>
                  </a:lnTo>
                  <a:lnTo>
                    <a:pt x="96426" y="12121"/>
                  </a:lnTo>
                  <a:lnTo>
                    <a:pt x="96426" y="12054"/>
                  </a:lnTo>
                  <a:lnTo>
                    <a:pt x="97907" y="10135"/>
                  </a:lnTo>
                  <a:lnTo>
                    <a:pt x="98446" y="10303"/>
                  </a:lnTo>
                  <a:lnTo>
                    <a:pt x="98985" y="10404"/>
                  </a:lnTo>
                  <a:lnTo>
                    <a:pt x="99557" y="10505"/>
                  </a:lnTo>
                  <a:lnTo>
                    <a:pt x="100096" y="10640"/>
                  </a:lnTo>
                  <a:lnTo>
                    <a:pt x="100769" y="10876"/>
                  </a:lnTo>
                  <a:lnTo>
                    <a:pt x="101442" y="11179"/>
                  </a:lnTo>
                  <a:lnTo>
                    <a:pt x="102082" y="11549"/>
                  </a:lnTo>
                  <a:lnTo>
                    <a:pt x="102722" y="11953"/>
                  </a:lnTo>
                  <a:lnTo>
                    <a:pt x="103294" y="12391"/>
                  </a:lnTo>
                  <a:lnTo>
                    <a:pt x="103867" y="12862"/>
                  </a:lnTo>
                  <a:lnTo>
                    <a:pt x="104405" y="13367"/>
                  </a:lnTo>
                  <a:lnTo>
                    <a:pt x="104910" y="13906"/>
                  </a:lnTo>
                  <a:lnTo>
                    <a:pt x="105382" y="14512"/>
                  </a:lnTo>
                  <a:lnTo>
                    <a:pt x="105584" y="14815"/>
                  </a:lnTo>
                  <a:lnTo>
                    <a:pt x="105752" y="15118"/>
                  </a:lnTo>
                  <a:lnTo>
                    <a:pt x="105920" y="15454"/>
                  </a:lnTo>
                  <a:lnTo>
                    <a:pt x="106055" y="15791"/>
                  </a:lnTo>
                  <a:lnTo>
                    <a:pt x="106156" y="16128"/>
                  </a:lnTo>
                  <a:lnTo>
                    <a:pt x="106223" y="16498"/>
                  </a:lnTo>
                  <a:lnTo>
                    <a:pt x="106257" y="16565"/>
                  </a:lnTo>
                  <a:lnTo>
                    <a:pt x="106291" y="16599"/>
                  </a:lnTo>
                  <a:lnTo>
                    <a:pt x="106291" y="16902"/>
                  </a:lnTo>
                  <a:lnTo>
                    <a:pt x="106324" y="17171"/>
                  </a:lnTo>
                  <a:lnTo>
                    <a:pt x="106358" y="17239"/>
                  </a:lnTo>
                  <a:lnTo>
                    <a:pt x="106425" y="17272"/>
                  </a:lnTo>
                  <a:lnTo>
                    <a:pt x="106392" y="17542"/>
                  </a:lnTo>
                  <a:lnTo>
                    <a:pt x="106392" y="17878"/>
                  </a:lnTo>
                  <a:lnTo>
                    <a:pt x="106425" y="18417"/>
                  </a:lnTo>
                  <a:lnTo>
                    <a:pt x="106392" y="19023"/>
                  </a:lnTo>
                  <a:lnTo>
                    <a:pt x="106324" y="19596"/>
                  </a:lnTo>
                  <a:lnTo>
                    <a:pt x="106223" y="19663"/>
                  </a:lnTo>
                  <a:lnTo>
                    <a:pt x="106156" y="19730"/>
                  </a:lnTo>
                  <a:lnTo>
                    <a:pt x="105988" y="19966"/>
                  </a:lnTo>
                  <a:lnTo>
                    <a:pt x="105887" y="20202"/>
                  </a:lnTo>
                  <a:lnTo>
                    <a:pt x="105819" y="20404"/>
                  </a:lnTo>
                  <a:lnTo>
                    <a:pt x="105786" y="20673"/>
                  </a:lnTo>
                  <a:lnTo>
                    <a:pt x="105786" y="20808"/>
                  </a:lnTo>
                  <a:lnTo>
                    <a:pt x="105853" y="20976"/>
                  </a:lnTo>
                  <a:lnTo>
                    <a:pt x="105718" y="21313"/>
                  </a:lnTo>
                  <a:lnTo>
                    <a:pt x="105550" y="21683"/>
                  </a:lnTo>
                  <a:lnTo>
                    <a:pt x="105382" y="21986"/>
                  </a:lnTo>
                  <a:lnTo>
                    <a:pt x="105180" y="22323"/>
                  </a:lnTo>
                  <a:lnTo>
                    <a:pt x="104742" y="22929"/>
                  </a:lnTo>
                  <a:lnTo>
                    <a:pt x="104237" y="23501"/>
                  </a:lnTo>
                  <a:lnTo>
                    <a:pt x="103059" y="24814"/>
                  </a:lnTo>
                  <a:lnTo>
                    <a:pt x="102722" y="25184"/>
                  </a:lnTo>
                  <a:lnTo>
                    <a:pt x="102553" y="25420"/>
                  </a:lnTo>
                  <a:lnTo>
                    <a:pt x="102351" y="25622"/>
                  </a:lnTo>
                  <a:lnTo>
                    <a:pt x="102116" y="25757"/>
                  </a:lnTo>
                  <a:lnTo>
                    <a:pt x="101880" y="25858"/>
                  </a:lnTo>
                  <a:lnTo>
                    <a:pt x="101745" y="25891"/>
                  </a:lnTo>
                  <a:lnTo>
                    <a:pt x="101644" y="25891"/>
                  </a:lnTo>
                  <a:lnTo>
                    <a:pt x="101510" y="25858"/>
                  </a:lnTo>
                  <a:lnTo>
                    <a:pt x="101375" y="25790"/>
                  </a:lnTo>
                  <a:lnTo>
                    <a:pt x="101341" y="25790"/>
                  </a:lnTo>
                  <a:lnTo>
                    <a:pt x="101712" y="25420"/>
                  </a:lnTo>
                  <a:lnTo>
                    <a:pt x="101779" y="25386"/>
                  </a:lnTo>
                  <a:lnTo>
                    <a:pt x="101813" y="25319"/>
                  </a:lnTo>
                  <a:lnTo>
                    <a:pt x="101813" y="25285"/>
                  </a:lnTo>
                  <a:lnTo>
                    <a:pt x="101813" y="25252"/>
                  </a:lnTo>
                  <a:lnTo>
                    <a:pt x="101813" y="25218"/>
                  </a:lnTo>
                  <a:lnTo>
                    <a:pt x="101712" y="24881"/>
                  </a:lnTo>
                  <a:lnTo>
                    <a:pt x="101577" y="24545"/>
                  </a:lnTo>
                  <a:lnTo>
                    <a:pt x="101476" y="24343"/>
                  </a:lnTo>
                  <a:lnTo>
                    <a:pt x="101510" y="24309"/>
                  </a:lnTo>
                  <a:lnTo>
                    <a:pt x="101543" y="24275"/>
                  </a:lnTo>
                  <a:lnTo>
                    <a:pt x="101510" y="24208"/>
                  </a:lnTo>
                  <a:lnTo>
                    <a:pt x="101442" y="24174"/>
                  </a:lnTo>
                  <a:lnTo>
                    <a:pt x="101375" y="24208"/>
                  </a:lnTo>
                  <a:lnTo>
                    <a:pt x="101308" y="24141"/>
                  </a:lnTo>
                  <a:lnTo>
                    <a:pt x="101207" y="24141"/>
                  </a:lnTo>
                  <a:lnTo>
                    <a:pt x="101173" y="24174"/>
                  </a:lnTo>
                  <a:lnTo>
                    <a:pt x="101173" y="24208"/>
                  </a:lnTo>
                  <a:lnTo>
                    <a:pt x="101207" y="24242"/>
                  </a:lnTo>
                  <a:lnTo>
                    <a:pt x="101207" y="24275"/>
                  </a:lnTo>
                  <a:lnTo>
                    <a:pt x="101207" y="24309"/>
                  </a:lnTo>
                  <a:lnTo>
                    <a:pt x="101240" y="24343"/>
                  </a:lnTo>
                  <a:lnTo>
                    <a:pt x="100062" y="25555"/>
                  </a:lnTo>
                  <a:lnTo>
                    <a:pt x="98884" y="26733"/>
                  </a:lnTo>
                  <a:lnTo>
                    <a:pt x="97638" y="28013"/>
                  </a:lnTo>
                  <a:lnTo>
                    <a:pt x="97066" y="28652"/>
                  </a:lnTo>
                  <a:lnTo>
                    <a:pt x="96796" y="28989"/>
                  </a:lnTo>
                  <a:lnTo>
                    <a:pt x="96561" y="29359"/>
                  </a:lnTo>
                  <a:lnTo>
                    <a:pt x="96325" y="29191"/>
                  </a:lnTo>
                  <a:lnTo>
                    <a:pt x="96998" y="28585"/>
                  </a:lnTo>
                  <a:lnTo>
                    <a:pt x="97604" y="27912"/>
                  </a:lnTo>
                  <a:lnTo>
                    <a:pt x="98816" y="26598"/>
                  </a:lnTo>
                  <a:lnTo>
                    <a:pt x="101308" y="23871"/>
                  </a:lnTo>
                  <a:lnTo>
                    <a:pt x="101341" y="23804"/>
                  </a:lnTo>
                  <a:lnTo>
                    <a:pt x="101308" y="23770"/>
                  </a:lnTo>
                  <a:lnTo>
                    <a:pt x="101240" y="23737"/>
                  </a:lnTo>
                  <a:lnTo>
                    <a:pt x="101173" y="23770"/>
                  </a:lnTo>
                  <a:lnTo>
                    <a:pt x="101072" y="23871"/>
                  </a:lnTo>
                  <a:lnTo>
                    <a:pt x="101005" y="23770"/>
                  </a:lnTo>
                  <a:lnTo>
                    <a:pt x="101106" y="23669"/>
                  </a:lnTo>
                  <a:lnTo>
                    <a:pt x="101139" y="23636"/>
                  </a:lnTo>
                  <a:lnTo>
                    <a:pt x="101139" y="23602"/>
                  </a:lnTo>
                  <a:lnTo>
                    <a:pt x="101072" y="23602"/>
                  </a:lnTo>
                  <a:lnTo>
                    <a:pt x="100971" y="23703"/>
                  </a:lnTo>
                  <a:lnTo>
                    <a:pt x="100870" y="23568"/>
                  </a:lnTo>
                  <a:lnTo>
                    <a:pt x="100803" y="23501"/>
                  </a:lnTo>
                  <a:lnTo>
                    <a:pt x="100735" y="23535"/>
                  </a:lnTo>
                  <a:lnTo>
                    <a:pt x="100466" y="23737"/>
                  </a:lnTo>
                  <a:lnTo>
                    <a:pt x="100466" y="23501"/>
                  </a:lnTo>
                  <a:lnTo>
                    <a:pt x="100466" y="23232"/>
                  </a:lnTo>
                  <a:lnTo>
                    <a:pt x="100399" y="22962"/>
                  </a:lnTo>
                  <a:lnTo>
                    <a:pt x="100331" y="22727"/>
                  </a:lnTo>
                  <a:lnTo>
                    <a:pt x="100230" y="22525"/>
                  </a:lnTo>
                  <a:lnTo>
                    <a:pt x="100129" y="22457"/>
                  </a:lnTo>
                  <a:lnTo>
                    <a:pt x="100062" y="22390"/>
                  </a:lnTo>
                  <a:lnTo>
                    <a:pt x="99961" y="22323"/>
                  </a:lnTo>
                  <a:lnTo>
                    <a:pt x="99826" y="22289"/>
                  </a:lnTo>
                  <a:lnTo>
                    <a:pt x="99557" y="22289"/>
                  </a:lnTo>
                  <a:lnTo>
                    <a:pt x="99220" y="22390"/>
                  </a:lnTo>
                  <a:lnTo>
                    <a:pt x="98951" y="22525"/>
                  </a:lnTo>
                  <a:lnTo>
                    <a:pt x="98715" y="22727"/>
                  </a:lnTo>
                  <a:lnTo>
                    <a:pt x="98480" y="22929"/>
                  </a:lnTo>
                  <a:lnTo>
                    <a:pt x="97672" y="23737"/>
                  </a:lnTo>
                  <a:lnTo>
                    <a:pt x="96931" y="24612"/>
                  </a:lnTo>
                  <a:lnTo>
                    <a:pt x="96291" y="25386"/>
                  </a:lnTo>
                  <a:lnTo>
                    <a:pt x="95652" y="26161"/>
                  </a:lnTo>
                  <a:lnTo>
                    <a:pt x="95147" y="26767"/>
                  </a:lnTo>
                  <a:lnTo>
                    <a:pt x="94911" y="27070"/>
                  </a:lnTo>
                  <a:lnTo>
                    <a:pt x="94810" y="27272"/>
                  </a:lnTo>
                  <a:lnTo>
                    <a:pt x="94743" y="27440"/>
                  </a:lnTo>
                  <a:lnTo>
                    <a:pt x="94709" y="27541"/>
                  </a:lnTo>
                  <a:lnTo>
                    <a:pt x="94709" y="27676"/>
                  </a:lnTo>
                  <a:lnTo>
                    <a:pt x="94743" y="27777"/>
                  </a:lnTo>
                  <a:lnTo>
                    <a:pt x="94776" y="27912"/>
                  </a:lnTo>
                  <a:lnTo>
                    <a:pt x="94911" y="28114"/>
                  </a:lnTo>
                  <a:lnTo>
                    <a:pt x="95046" y="28316"/>
                  </a:lnTo>
                  <a:lnTo>
                    <a:pt x="95248" y="28484"/>
                  </a:lnTo>
                  <a:lnTo>
                    <a:pt x="95416" y="28585"/>
                  </a:lnTo>
                  <a:lnTo>
                    <a:pt x="95584" y="28619"/>
                  </a:lnTo>
                  <a:lnTo>
                    <a:pt x="95786" y="28585"/>
                  </a:lnTo>
                  <a:lnTo>
                    <a:pt x="95854" y="28585"/>
                  </a:lnTo>
                  <a:lnTo>
                    <a:pt x="95854" y="28551"/>
                  </a:lnTo>
                  <a:lnTo>
                    <a:pt x="95887" y="28551"/>
                  </a:lnTo>
                  <a:lnTo>
                    <a:pt x="95921" y="28518"/>
                  </a:lnTo>
                  <a:lnTo>
                    <a:pt x="96628" y="27945"/>
                  </a:lnTo>
                  <a:lnTo>
                    <a:pt x="97268" y="27339"/>
                  </a:lnTo>
                  <a:lnTo>
                    <a:pt x="97907" y="26733"/>
                  </a:lnTo>
                  <a:lnTo>
                    <a:pt x="98513" y="26093"/>
                  </a:lnTo>
                  <a:lnTo>
                    <a:pt x="99119" y="25386"/>
                  </a:lnTo>
                  <a:lnTo>
                    <a:pt x="99725" y="24713"/>
                  </a:lnTo>
                  <a:lnTo>
                    <a:pt x="99995" y="24376"/>
                  </a:lnTo>
                  <a:lnTo>
                    <a:pt x="100331" y="24073"/>
                  </a:lnTo>
                  <a:lnTo>
                    <a:pt x="100500" y="23939"/>
                  </a:lnTo>
                  <a:lnTo>
                    <a:pt x="100601" y="23838"/>
                  </a:lnTo>
                  <a:lnTo>
                    <a:pt x="100702" y="23838"/>
                  </a:lnTo>
                  <a:lnTo>
                    <a:pt x="100803" y="23871"/>
                  </a:lnTo>
                  <a:lnTo>
                    <a:pt x="100230" y="24444"/>
                  </a:lnTo>
                  <a:lnTo>
                    <a:pt x="99658" y="25050"/>
                  </a:lnTo>
                  <a:lnTo>
                    <a:pt x="98513" y="26262"/>
                  </a:lnTo>
                  <a:lnTo>
                    <a:pt x="97907" y="26935"/>
                  </a:lnTo>
                  <a:lnTo>
                    <a:pt x="97268" y="27609"/>
                  </a:lnTo>
                  <a:lnTo>
                    <a:pt x="96965" y="27912"/>
                  </a:lnTo>
                  <a:lnTo>
                    <a:pt x="96628" y="28215"/>
                  </a:lnTo>
                  <a:lnTo>
                    <a:pt x="96291" y="28518"/>
                  </a:lnTo>
                  <a:lnTo>
                    <a:pt x="95955" y="28821"/>
                  </a:lnTo>
                  <a:lnTo>
                    <a:pt x="95955" y="28787"/>
                  </a:lnTo>
                  <a:lnTo>
                    <a:pt x="95921" y="28686"/>
                  </a:lnTo>
                  <a:lnTo>
                    <a:pt x="95887" y="28686"/>
                  </a:lnTo>
                  <a:lnTo>
                    <a:pt x="95887" y="28652"/>
                  </a:lnTo>
                  <a:lnTo>
                    <a:pt x="95820" y="28652"/>
                  </a:lnTo>
                  <a:lnTo>
                    <a:pt x="95753" y="28686"/>
                  </a:lnTo>
                  <a:lnTo>
                    <a:pt x="95753" y="28753"/>
                  </a:lnTo>
                  <a:lnTo>
                    <a:pt x="95820" y="28922"/>
                  </a:lnTo>
                  <a:lnTo>
                    <a:pt x="95887" y="29056"/>
                  </a:lnTo>
                  <a:lnTo>
                    <a:pt x="96022" y="29191"/>
                  </a:lnTo>
                  <a:lnTo>
                    <a:pt x="96157" y="29258"/>
                  </a:lnTo>
                  <a:lnTo>
                    <a:pt x="96224" y="29258"/>
                  </a:lnTo>
                  <a:lnTo>
                    <a:pt x="96291" y="29427"/>
                  </a:lnTo>
                  <a:lnTo>
                    <a:pt x="96392" y="29561"/>
                  </a:lnTo>
                  <a:lnTo>
                    <a:pt x="96561" y="29662"/>
                  </a:lnTo>
                  <a:lnTo>
                    <a:pt x="96729" y="29730"/>
                  </a:lnTo>
                  <a:lnTo>
                    <a:pt x="97133" y="29831"/>
                  </a:lnTo>
                  <a:lnTo>
                    <a:pt x="97436" y="29898"/>
                  </a:lnTo>
                  <a:lnTo>
                    <a:pt x="97537" y="29864"/>
                  </a:lnTo>
                  <a:lnTo>
                    <a:pt x="97571" y="29831"/>
                  </a:lnTo>
                  <a:lnTo>
                    <a:pt x="97571" y="29730"/>
                  </a:lnTo>
                  <a:lnTo>
                    <a:pt x="97503" y="29662"/>
                  </a:lnTo>
                  <a:lnTo>
                    <a:pt x="97806" y="29359"/>
                  </a:lnTo>
                  <a:lnTo>
                    <a:pt x="97975" y="29460"/>
                  </a:lnTo>
                  <a:lnTo>
                    <a:pt x="98042" y="29561"/>
                  </a:lnTo>
                  <a:lnTo>
                    <a:pt x="98076" y="29662"/>
                  </a:lnTo>
                  <a:lnTo>
                    <a:pt x="98109" y="29797"/>
                  </a:lnTo>
                  <a:lnTo>
                    <a:pt x="97941" y="30033"/>
                  </a:lnTo>
                  <a:lnTo>
                    <a:pt x="97773" y="30235"/>
                  </a:lnTo>
                  <a:lnTo>
                    <a:pt x="97604" y="30470"/>
                  </a:lnTo>
                  <a:lnTo>
                    <a:pt x="97470" y="30740"/>
                  </a:lnTo>
                  <a:lnTo>
                    <a:pt x="97402" y="30908"/>
                  </a:lnTo>
                  <a:lnTo>
                    <a:pt x="97369" y="31110"/>
                  </a:lnTo>
                  <a:lnTo>
                    <a:pt x="97369" y="31312"/>
                  </a:lnTo>
                  <a:lnTo>
                    <a:pt x="97402" y="31379"/>
                  </a:lnTo>
                  <a:lnTo>
                    <a:pt x="97470" y="31447"/>
                  </a:lnTo>
                  <a:lnTo>
                    <a:pt x="97436" y="31514"/>
                  </a:lnTo>
                  <a:lnTo>
                    <a:pt x="97470" y="31581"/>
                  </a:lnTo>
                  <a:lnTo>
                    <a:pt x="97537" y="31615"/>
                  </a:lnTo>
                  <a:lnTo>
                    <a:pt x="97604" y="31581"/>
                  </a:lnTo>
                  <a:lnTo>
                    <a:pt x="98547" y="30908"/>
                  </a:lnTo>
                  <a:lnTo>
                    <a:pt x="99490" y="30201"/>
                  </a:lnTo>
                  <a:lnTo>
                    <a:pt x="100399" y="29494"/>
                  </a:lnTo>
                  <a:lnTo>
                    <a:pt x="101274" y="28720"/>
                  </a:lnTo>
                  <a:lnTo>
                    <a:pt x="102149" y="27912"/>
                  </a:lnTo>
                  <a:lnTo>
                    <a:pt x="102958" y="27070"/>
                  </a:lnTo>
                  <a:lnTo>
                    <a:pt x="103732" y="26228"/>
                  </a:lnTo>
                  <a:lnTo>
                    <a:pt x="104473" y="25319"/>
                  </a:lnTo>
                  <a:lnTo>
                    <a:pt x="104809" y="24848"/>
                  </a:lnTo>
                  <a:lnTo>
                    <a:pt x="105146" y="24343"/>
                  </a:lnTo>
                  <a:lnTo>
                    <a:pt x="105449" y="23838"/>
                  </a:lnTo>
                  <a:lnTo>
                    <a:pt x="105752" y="23299"/>
                  </a:lnTo>
                  <a:lnTo>
                    <a:pt x="106257" y="22222"/>
                  </a:lnTo>
                  <a:lnTo>
                    <a:pt x="106728" y="21111"/>
                  </a:lnTo>
                  <a:lnTo>
                    <a:pt x="106897" y="20606"/>
                  </a:lnTo>
                  <a:lnTo>
                    <a:pt x="106998" y="20067"/>
                  </a:lnTo>
                  <a:lnTo>
                    <a:pt x="107065" y="19528"/>
                  </a:lnTo>
                  <a:lnTo>
                    <a:pt x="107099" y="18990"/>
                  </a:lnTo>
                  <a:lnTo>
                    <a:pt x="107166" y="17104"/>
                  </a:lnTo>
                  <a:lnTo>
                    <a:pt x="107166" y="17037"/>
                  </a:lnTo>
                  <a:lnTo>
                    <a:pt x="107166" y="16969"/>
                  </a:lnTo>
                  <a:lnTo>
                    <a:pt x="107132" y="16027"/>
                  </a:lnTo>
                  <a:lnTo>
                    <a:pt x="107099" y="15993"/>
                  </a:lnTo>
                  <a:lnTo>
                    <a:pt x="107031" y="15993"/>
                  </a:lnTo>
                  <a:lnTo>
                    <a:pt x="106998" y="16027"/>
                  </a:lnTo>
                  <a:lnTo>
                    <a:pt x="106998" y="15993"/>
                  </a:lnTo>
                  <a:lnTo>
                    <a:pt x="107099" y="15892"/>
                  </a:lnTo>
                  <a:lnTo>
                    <a:pt x="107132" y="15825"/>
                  </a:lnTo>
                  <a:lnTo>
                    <a:pt x="107099" y="15791"/>
                  </a:lnTo>
                  <a:lnTo>
                    <a:pt x="107031" y="15724"/>
                  </a:lnTo>
                  <a:lnTo>
                    <a:pt x="106964" y="15724"/>
                  </a:lnTo>
                  <a:lnTo>
                    <a:pt x="106829" y="15050"/>
                  </a:lnTo>
                  <a:lnTo>
                    <a:pt x="106627" y="14411"/>
                  </a:lnTo>
                  <a:lnTo>
                    <a:pt x="106392" y="13805"/>
                  </a:lnTo>
                  <a:lnTo>
                    <a:pt x="106089" y="13199"/>
                  </a:lnTo>
                  <a:lnTo>
                    <a:pt x="105752" y="12626"/>
                  </a:lnTo>
                  <a:lnTo>
                    <a:pt x="105382" y="12088"/>
                  </a:lnTo>
                  <a:lnTo>
                    <a:pt x="104944" y="11549"/>
                  </a:lnTo>
                  <a:lnTo>
                    <a:pt x="104439" y="11078"/>
                  </a:lnTo>
                  <a:lnTo>
                    <a:pt x="104170" y="10842"/>
                  </a:lnTo>
                  <a:lnTo>
                    <a:pt x="103867" y="10606"/>
                  </a:lnTo>
                  <a:lnTo>
                    <a:pt x="103261" y="10202"/>
                  </a:lnTo>
                  <a:lnTo>
                    <a:pt x="102621" y="9865"/>
                  </a:lnTo>
                  <a:lnTo>
                    <a:pt x="101981" y="9562"/>
                  </a:lnTo>
                  <a:lnTo>
                    <a:pt x="101274" y="9293"/>
                  </a:lnTo>
                  <a:lnTo>
                    <a:pt x="100500" y="9024"/>
                  </a:lnTo>
                  <a:lnTo>
                    <a:pt x="100129" y="8923"/>
                  </a:lnTo>
                  <a:lnTo>
                    <a:pt x="99725" y="8822"/>
                  </a:lnTo>
                  <a:lnTo>
                    <a:pt x="99321" y="8788"/>
                  </a:lnTo>
                  <a:lnTo>
                    <a:pt x="98951" y="8754"/>
                  </a:lnTo>
                  <a:lnTo>
                    <a:pt x="99187" y="8485"/>
                  </a:lnTo>
                  <a:lnTo>
                    <a:pt x="105718" y="1"/>
                  </a:lnTo>
                  <a:lnTo>
                    <a:pt x="105415" y="1"/>
                  </a:lnTo>
                  <a:lnTo>
                    <a:pt x="99826" y="7273"/>
                  </a:lnTo>
                  <a:lnTo>
                    <a:pt x="97739" y="9933"/>
                  </a:lnTo>
                  <a:lnTo>
                    <a:pt x="97537" y="9966"/>
                  </a:lnTo>
                  <a:lnTo>
                    <a:pt x="97672" y="10034"/>
                  </a:lnTo>
                  <a:lnTo>
                    <a:pt x="96695" y="11313"/>
                  </a:lnTo>
                  <a:lnTo>
                    <a:pt x="96224" y="11919"/>
                  </a:lnTo>
                  <a:lnTo>
                    <a:pt x="69424" y="12054"/>
                  </a:lnTo>
                  <a:lnTo>
                    <a:pt x="42624" y="12088"/>
                  </a:lnTo>
                  <a:lnTo>
                    <a:pt x="34308" y="12088"/>
                  </a:lnTo>
                  <a:lnTo>
                    <a:pt x="25959" y="12054"/>
                  </a:lnTo>
                  <a:lnTo>
                    <a:pt x="17643" y="12020"/>
                  </a:lnTo>
                  <a:lnTo>
                    <a:pt x="13502" y="12054"/>
                  </a:lnTo>
                  <a:lnTo>
                    <a:pt x="9327" y="12088"/>
                  </a:lnTo>
                  <a:lnTo>
                    <a:pt x="9259" y="12121"/>
                  </a:lnTo>
                  <a:lnTo>
                    <a:pt x="9226" y="12189"/>
                  </a:lnTo>
                  <a:lnTo>
                    <a:pt x="9259" y="12256"/>
                  </a:lnTo>
                  <a:lnTo>
                    <a:pt x="9327" y="12290"/>
                  </a:lnTo>
                  <a:lnTo>
                    <a:pt x="16027" y="12357"/>
                  </a:lnTo>
                  <a:lnTo>
                    <a:pt x="22760" y="12357"/>
                  </a:lnTo>
                  <a:lnTo>
                    <a:pt x="36194" y="12323"/>
                  </a:lnTo>
                  <a:lnTo>
                    <a:pt x="63027" y="12290"/>
                  </a:lnTo>
                  <a:lnTo>
                    <a:pt x="79558" y="12256"/>
                  </a:lnTo>
                  <a:lnTo>
                    <a:pt x="96056" y="12155"/>
                  </a:lnTo>
                  <a:lnTo>
                    <a:pt x="95584" y="12795"/>
                  </a:lnTo>
                  <a:lnTo>
                    <a:pt x="95315" y="13131"/>
                  </a:lnTo>
                  <a:lnTo>
                    <a:pt x="95046" y="13401"/>
                  </a:lnTo>
                  <a:lnTo>
                    <a:pt x="94743" y="13704"/>
                  </a:lnTo>
                  <a:lnTo>
                    <a:pt x="94439" y="13939"/>
                  </a:lnTo>
                  <a:lnTo>
                    <a:pt x="94136" y="14108"/>
                  </a:lnTo>
                  <a:lnTo>
                    <a:pt x="93800" y="14276"/>
                  </a:lnTo>
                  <a:lnTo>
                    <a:pt x="87100" y="14175"/>
                  </a:lnTo>
                  <a:lnTo>
                    <a:pt x="80366" y="14074"/>
                  </a:lnTo>
                  <a:lnTo>
                    <a:pt x="73666" y="14040"/>
                  </a:lnTo>
                  <a:lnTo>
                    <a:pt x="66966" y="14007"/>
                  </a:lnTo>
                  <a:lnTo>
                    <a:pt x="53533" y="14007"/>
                  </a:lnTo>
                  <a:lnTo>
                    <a:pt x="46833" y="14074"/>
                  </a:lnTo>
                  <a:lnTo>
                    <a:pt x="40133" y="14141"/>
                  </a:lnTo>
                  <a:lnTo>
                    <a:pt x="26295" y="14310"/>
                  </a:lnTo>
                  <a:lnTo>
                    <a:pt x="19393" y="14444"/>
                  </a:lnTo>
                  <a:lnTo>
                    <a:pt x="12458" y="14613"/>
                  </a:lnTo>
                  <a:lnTo>
                    <a:pt x="12458" y="14613"/>
                  </a:lnTo>
                  <a:lnTo>
                    <a:pt x="12491" y="14512"/>
                  </a:lnTo>
                  <a:lnTo>
                    <a:pt x="12491" y="14444"/>
                  </a:lnTo>
                  <a:lnTo>
                    <a:pt x="12458" y="14377"/>
                  </a:lnTo>
                  <a:lnTo>
                    <a:pt x="12357" y="14343"/>
                  </a:lnTo>
                  <a:lnTo>
                    <a:pt x="12087" y="14343"/>
                  </a:lnTo>
                  <a:lnTo>
                    <a:pt x="11784" y="14310"/>
                  </a:lnTo>
                  <a:lnTo>
                    <a:pt x="11549" y="14276"/>
                  </a:lnTo>
                  <a:lnTo>
                    <a:pt x="11279" y="14175"/>
                  </a:lnTo>
                  <a:lnTo>
                    <a:pt x="11044" y="14074"/>
                  </a:lnTo>
                  <a:lnTo>
                    <a:pt x="10808" y="13939"/>
                  </a:lnTo>
                  <a:lnTo>
                    <a:pt x="10337" y="13603"/>
                  </a:lnTo>
                  <a:lnTo>
                    <a:pt x="9933" y="13232"/>
                  </a:lnTo>
                  <a:lnTo>
                    <a:pt x="9562" y="12795"/>
                  </a:lnTo>
                  <a:lnTo>
                    <a:pt x="8855" y="11953"/>
                  </a:lnTo>
                  <a:lnTo>
                    <a:pt x="7206" y="9865"/>
                  </a:lnTo>
                  <a:lnTo>
                    <a:pt x="5623" y="7778"/>
                  </a:lnTo>
                  <a:lnTo>
                    <a:pt x="4108" y="5691"/>
                  </a:lnTo>
                  <a:lnTo>
                    <a:pt x="2694" y="3603"/>
                  </a:lnTo>
                  <a:lnTo>
                    <a:pt x="2088" y="2728"/>
                  </a:lnTo>
                  <a:lnTo>
                    <a:pt x="1516" y="1819"/>
                  </a:lnTo>
                  <a:lnTo>
                    <a:pt x="943" y="910"/>
                  </a:lnTo>
                  <a:lnTo>
                    <a:pt x="337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" name="Google Shape;519;p4"/>
            <p:cNvSpPr/>
            <p:nvPr/>
          </p:nvSpPr>
          <p:spPr>
            <a:xfrm>
              <a:off x="475175" y="4197475"/>
              <a:ext cx="269375" cy="75775"/>
            </a:xfrm>
            <a:custGeom>
              <a:avLst/>
              <a:gdLst/>
              <a:ahLst/>
              <a:cxnLst/>
              <a:rect l="l" t="t" r="r" b="b"/>
              <a:pathLst>
                <a:path w="10775" h="3031" extrusionOk="0">
                  <a:moveTo>
                    <a:pt x="10673" y="1"/>
                  </a:moveTo>
                  <a:lnTo>
                    <a:pt x="5320" y="1448"/>
                  </a:lnTo>
                  <a:lnTo>
                    <a:pt x="2525" y="2223"/>
                  </a:lnTo>
                  <a:lnTo>
                    <a:pt x="1246" y="2559"/>
                  </a:lnTo>
                  <a:lnTo>
                    <a:pt x="606" y="2761"/>
                  </a:lnTo>
                  <a:lnTo>
                    <a:pt x="303" y="2862"/>
                  </a:lnTo>
                  <a:lnTo>
                    <a:pt x="0" y="2997"/>
                  </a:lnTo>
                  <a:lnTo>
                    <a:pt x="0" y="3031"/>
                  </a:lnTo>
                  <a:lnTo>
                    <a:pt x="573" y="2930"/>
                  </a:lnTo>
                  <a:lnTo>
                    <a:pt x="1179" y="2795"/>
                  </a:lnTo>
                  <a:lnTo>
                    <a:pt x="2323" y="2458"/>
                  </a:lnTo>
                  <a:lnTo>
                    <a:pt x="5118" y="1684"/>
                  </a:lnTo>
                  <a:lnTo>
                    <a:pt x="10740" y="169"/>
                  </a:lnTo>
                  <a:lnTo>
                    <a:pt x="10774" y="102"/>
                  </a:lnTo>
                  <a:lnTo>
                    <a:pt x="10774" y="68"/>
                  </a:lnTo>
                  <a:lnTo>
                    <a:pt x="10740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" name="Google Shape;520;p4"/>
            <p:cNvSpPr/>
            <p:nvPr/>
          </p:nvSpPr>
          <p:spPr>
            <a:xfrm>
              <a:off x="733575" y="4522375"/>
              <a:ext cx="19375" cy="10125"/>
            </a:xfrm>
            <a:custGeom>
              <a:avLst/>
              <a:gdLst/>
              <a:ahLst/>
              <a:cxnLst/>
              <a:rect l="l" t="t" r="r" b="b"/>
              <a:pathLst>
                <a:path w="775" h="405" extrusionOk="0">
                  <a:moveTo>
                    <a:pt x="135" y="0"/>
                  </a:moveTo>
                  <a:lnTo>
                    <a:pt x="34" y="34"/>
                  </a:lnTo>
                  <a:lnTo>
                    <a:pt x="0" y="135"/>
                  </a:lnTo>
                  <a:lnTo>
                    <a:pt x="0" y="202"/>
                  </a:lnTo>
                  <a:lnTo>
                    <a:pt x="34" y="236"/>
                  </a:lnTo>
                  <a:lnTo>
                    <a:pt x="68" y="270"/>
                  </a:lnTo>
                  <a:lnTo>
                    <a:pt x="303" y="270"/>
                  </a:lnTo>
                  <a:lnTo>
                    <a:pt x="404" y="337"/>
                  </a:lnTo>
                  <a:lnTo>
                    <a:pt x="505" y="404"/>
                  </a:lnTo>
                  <a:lnTo>
                    <a:pt x="606" y="404"/>
                  </a:lnTo>
                  <a:lnTo>
                    <a:pt x="741" y="337"/>
                  </a:lnTo>
                  <a:lnTo>
                    <a:pt x="741" y="303"/>
                  </a:lnTo>
                  <a:lnTo>
                    <a:pt x="775" y="270"/>
                  </a:lnTo>
                  <a:lnTo>
                    <a:pt x="741" y="169"/>
                  </a:lnTo>
                  <a:lnTo>
                    <a:pt x="674" y="101"/>
                  </a:lnTo>
                  <a:lnTo>
                    <a:pt x="606" y="101"/>
                  </a:lnTo>
                  <a:lnTo>
                    <a:pt x="573" y="135"/>
                  </a:lnTo>
                  <a:lnTo>
                    <a:pt x="505" y="68"/>
                  </a:lnTo>
                  <a:lnTo>
                    <a:pt x="404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" name="Google Shape;521;p4"/>
            <p:cNvSpPr/>
            <p:nvPr/>
          </p:nvSpPr>
          <p:spPr>
            <a:xfrm>
              <a:off x="1440600" y="4990350"/>
              <a:ext cx="55575" cy="55575"/>
            </a:xfrm>
            <a:custGeom>
              <a:avLst/>
              <a:gdLst/>
              <a:ahLst/>
              <a:cxnLst/>
              <a:rect l="l" t="t" r="r" b="b"/>
              <a:pathLst>
                <a:path w="2223" h="2223" extrusionOk="0">
                  <a:moveTo>
                    <a:pt x="1852" y="1"/>
                  </a:moveTo>
                  <a:lnTo>
                    <a:pt x="1314" y="68"/>
                  </a:lnTo>
                  <a:lnTo>
                    <a:pt x="809" y="136"/>
                  </a:lnTo>
                  <a:lnTo>
                    <a:pt x="404" y="169"/>
                  </a:lnTo>
                  <a:lnTo>
                    <a:pt x="202" y="203"/>
                  </a:lnTo>
                  <a:lnTo>
                    <a:pt x="0" y="304"/>
                  </a:lnTo>
                  <a:lnTo>
                    <a:pt x="169" y="371"/>
                  </a:lnTo>
                  <a:lnTo>
                    <a:pt x="337" y="405"/>
                  </a:lnTo>
                  <a:lnTo>
                    <a:pt x="708" y="371"/>
                  </a:lnTo>
                  <a:lnTo>
                    <a:pt x="1246" y="304"/>
                  </a:lnTo>
                  <a:lnTo>
                    <a:pt x="1785" y="203"/>
                  </a:lnTo>
                  <a:lnTo>
                    <a:pt x="1785" y="371"/>
                  </a:lnTo>
                  <a:lnTo>
                    <a:pt x="1785" y="573"/>
                  </a:lnTo>
                  <a:lnTo>
                    <a:pt x="1886" y="944"/>
                  </a:lnTo>
                  <a:lnTo>
                    <a:pt x="1920" y="1381"/>
                  </a:lnTo>
                  <a:lnTo>
                    <a:pt x="1953" y="1617"/>
                  </a:lnTo>
                  <a:lnTo>
                    <a:pt x="2021" y="1819"/>
                  </a:lnTo>
                  <a:lnTo>
                    <a:pt x="1044" y="1954"/>
                  </a:lnTo>
                  <a:lnTo>
                    <a:pt x="674" y="1987"/>
                  </a:lnTo>
                  <a:lnTo>
                    <a:pt x="539" y="2055"/>
                  </a:lnTo>
                  <a:lnTo>
                    <a:pt x="404" y="2156"/>
                  </a:lnTo>
                  <a:lnTo>
                    <a:pt x="539" y="2223"/>
                  </a:lnTo>
                  <a:lnTo>
                    <a:pt x="708" y="2223"/>
                  </a:lnTo>
                  <a:lnTo>
                    <a:pt x="1078" y="2156"/>
                  </a:lnTo>
                  <a:lnTo>
                    <a:pt x="2155" y="2021"/>
                  </a:lnTo>
                  <a:lnTo>
                    <a:pt x="2189" y="1987"/>
                  </a:lnTo>
                  <a:lnTo>
                    <a:pt x="2223" y="1954"/>
                  </a:lnTo>
                  <a:lnTo>
                    <a:pt x="2223" y="1886"/>
                  </a:lnTo>
                  <a:lnTo>
                    <a:pt x="2189" y="1853"/>
                  </a:lnTo>
                  <a:lnTo>
                    <a:pt x="2189" y="1617"/>
                  </a:lnTo>
                  <a:lnTo>
                    <a:pt x="2155" y="1381"/>
                  </a:lnTo>
                  <a:lnTo>
                    <a:pt x="2054" y="910"/>
                  </a:lnTo>
                  <a:lnTo>
                    <a:pt x="2021" y="506"/>
                  </a:lnTo>
                  <a:lnTo>
                    <a:pt x="1987" y="338"/>
                  </a:lnTo>
                  <a:lnTo>
                    <a:pt x="1920" y="169"/>
                  </a:lnTo>
                  <a:lnTo>
                    <a:pt x="1920" y="102"/>
                  </a:lnTo>
                  <a:lnTo>
                    <a:pt x="1920" y="68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" name="Google Shape;522;p4"/>
            <p:cNvSpPr/>
            <p:nvPr/>
          </p:nvSpPr>
          <p:spPr>
            <a:xfrm>
              <a:off x="3530550" y="4035875"/>
              <a:ext cx="219700" cy="344275"/>
            </a:xfrm>
            <a:custGeom>
              <a:avLst/>
              <a:gdLst/>
              <a:ahLst/>
              <a:cxnLst/>
              <a:rect l="l" t="t" r="r" b="b"/>
              <a:pathLst>
                <a:path w="8788" h="13771" extrusionOk="0">
                  <a:moveTo>
                    <a:pt x="1818" y="169"/>
                  </a:moveTo>
                  <a:lnTo>
                    <a:pt x="2189" y="270"/>
                  </a:lnTo>
                  <a:lnTo>
                    <a:pt x="2626" y="337"/>
                  </a:lnTo>
                  <a:lnTo>
                    <a:pt x="3030" y="371"/>
                  </a:lnTo>
                  <a:lnTo>
                    <a:pt x="3468" y="438"/>
                  </a:lnTo>
                  <a:lnTo>
                    <a:pt x="5219" y="707"/>
                  </a:lnTo>
                  <a:lnTo>
                    <a:pt x="6936" y="943"/>
                  </a:lnTo>
                  <a:lnTo>
                    <a:pt x="8619" y="1111"/>
                  </a:lnTo>
                  <a:lnTo>
                    <a:pt x="8485" y="1785"/>
                  </a:lnTo>
                  <a:lnTo>
                    <a:pt x="8384" y="2492"/>
                  </a:lnTo>
                  <a:lnTo>
                    <a:pt x="8215" y="3872"/>
                  </a:lnTo>
                  <a:lnTo>
                    <a:pt x="7811" y="7003"/>
                  </a:lnTo>
                  <a:lnTo>
                    <a:pt x="7609" y="8619"/>
                  </a:lnTo>
                  <a:lnTo>
                    <a:pt x="7374" y="10202"/>
                  </a:lnTo>
                  <a:lnTo>
                    <a:pt x="6868" y="13400"/>
                  </a:lnTo>
                  <a:lnTo>
                    <a:pt x="5993" y="13333"/>
                  </a:lnTo>
                  <a:lnTo>
                    <a:pt x="5151" y="13232"/>
                  </a:lnTo>
                  <a:lnTo>
                    <a:pt x="4276" y="13097"/>
                  </a:lnTo>
                  <a:lnTo>
                    <a:pt x="3434" y="12962"/>
                  </a:lnTo>
                  <a:lnTo>
                    <a:pt x="2660" y="12828"/>
                  </a:lnTo>
                  <a:lnTo>
                    <a:pt x="1852" y="12693"/>
                  </a:lnTo>
                  <a:lnTo>
                    <a:pt x="1044" y="12626"/>
                  </a:lnTo>
                  <a:lnTo>
                    <a:pt x="640" y="12626"/>
                  </a:lnTo>
                  <a:lnTo>
                    <a:pt x="236" y="12659"/>
                  </a:lnTo>
                  <a:lnTo>
                    <a:pt x="1044" y="6431"/>
                  </a:lnTo>
                  <a:lnTo>
                    <a:pt x="1448" y="3266"/>
                  </a:lnTo>
                  <a:lnTo>
                    <a:pt x="1684" y="1717"/>
                  </a:lnTo>
                  <a:lnTo>
                    <a:pt x="1751" y="943"/>
                  </a:lnTo>
                  <a:lnTo>
                    <a:pt x="1818" y="169"/>
                  </a:lnTo>
                  <a:close/>
                  <a:moveTo>
                    <a:pt x="2155" y="0"/>
                  </a:moveTo>
                  <a:lnTo>
                    <a:pt x="1987" y="34"/>
                  </a:lnTo>
                  <a:lnTo>
                    <a:pt x="1818" y="68"/>
                  </a:lnTo>
                  <a:lnTo>
                    <a:pt x="1785" y="68"/>
                  </a:lnTo>
                  <a:lnTo>
                    <a:pt x="1751" y="34"/>
                  </a:lnTo>
                  <a:lnTo>
                    <a:pt x="1717" y="68"/>
                  </a:lnTo>
                  <a:lnTo>
                    <a:pt x="1684" y="101"/>
                  </a:lnTo>
                  <a:lnTo>
                    <a:pt x="1549" y="808"/>
                  </a:lnTo>
                  <a:lnTo>
                    <a:pt x="1414" y="1549"/>
                  </a:lnTo>
                  <a:lnTo>
                    <a:pt x="1246" y="2997"/>
                  </a:lnTo>
                  <a:lnTo>
                    <a:pt x="842" y="6162"/>
                  </a:lnTo>
                  <a:lnTo>
                    <a:pt x="0" y="12760"/>
                  </a:lnTo>
                  <a:lnTo>
                    <a:pt x="0" y="12828"/>
                  </a:lnTo>
                  <a:lnTo>
                    <a:pt x="68" y="12861"/>
                  </a:lnTo>
                  <a:lnTo>
                    <a:pt x="169" y="12861"/>
                  </a:lnTo>
                  <a:lnTo>
                    <a:pt x="202" y="12794"/>
                  </a:lnTo>
                  <a:lnTo>
                    <a:pt x="640" y="12895"/>
                  </a:lnTo>
                  <a:lnTo>
                    <a:pt x="1044" y="12929"/>
                  </a:lnTo>
                  <a:lnTo>
                    <a:pt x="1919" y="13030"/>
                  </a:lnTo>
                  <a:lnTo>
                    <a:pt x="2761" y="13131"/>
                  </a:lnTo>
                  <a:lnTo>
                    <a:pt x="3603" y="13232"/>
                  </a:lnTo>
                  <a:lnTo>
                    <a:pt x="4411" y="13400"/>
                  </a:lnTo>
                  <a:lnTo>
                    <a:pt x="5219" y="13535"/>
                  </a:lnTo>
                  <a:lnTo>
                    <a:pt x="6027" y="13636"/>
                  </a:lnTo>
                  <a:lnTo>
                    <a:pt x="6835" y="13636"/>
                  </a:lnTo>
                  <a:lnTo>
                    <a:pt x="6868" y="13737"/>
                  </a:lnTo>
                  <a:lnTo>
                    <a:pt x="6936" y="13771"/>
                  </a:lnTo>
                  <a:lnTo>
                    <a:pt x="7003" y="13771"/>
                  </a:lnTo>
                  <a:lnTo>
                    <a:pt x="7037" y="13737"/>
                  </a:lnTo>
                  <a:lnTo>
                    <a:pt x="7071" y="13703"/>
                  </a:lnTo>
                  <a:lnTo>
                    <a:pt x="7071" y="13602"/>
                  </a:lnTo>
                  <a:lnTo>
                    <a:pt x="7138" y="13569"/>
                  </a:lnTo>
                  <a:lnTo>
                    <a:pt x="7172" y="13535"/>
                  </a:lnTo>
                  <a:lnTo>
                    <a:pt x="7172" y="13468"/>
                  </a:lnTo>
                  <a:lnTo>
                    <a:pt x="7104" y="13400"/>
                  </a:lnTo>
                  <a:lnTo>
                    <a:pt x="7407" y="11952"/>
                  </a:lnTo>
                  <a:lnTo>
                    <a:pt x="7609" y="10471"/>
                  </a:lnTo>
                  <a:lnTo>
                    <a:pt x="8013" y="7542"/>
                  </a:lnTo>
                  <a:lnTo>
                    <a:pt x="8384" y="4411"/>
                  </a:lnTo>
                  <a:lnTo>
                    <a:pt x="8619" y="2761"/>
                  </a:lnTo>
                  <a:lnTo>
                    <a:pt x="8687" y="1953"/>
                  </a:lnTo>
                  <a:lnTo>
                    <a:pt x="8720" y="1515"/>
                  </a:lnTo>
                  <a:lnTo>
                    <a:pt x="8720" y="1111"/>
                  </a:lnTo>
                  <a:lnTo>
                    <a:pt x="8788" y="1078"/>
                  </a:lnTo>
                  <a:lnTo>
                    <a:pt x="8788" y="977"/>
                  </a:lnTo>
                  <a:lnTo>
                    <a:pt x="8754" y="909"/>
                  </a:lnTo>
                  <a:lnTo>
                    <a:pt x="8687" y="876"/>
                  </a:lnTo>
                  <a:lnTo>
                    <a:pt x="6835" y="674"/>
                  </a:lnTo>
                  <a:lnTo>
                    <a:pt x="5017" y="438"/>
                  </a:lnTo>
                  <a:lnTo>
                    <a:pt x="4141" y="303"/>
                  </a:lnTo>
                  <a:lnTo>
                    <a:pt x="3266" y="135"/>
                  </a:lnTo>
                  <a:lnTo>
                    <a:pt x="2896" y="68"/>
                  </a:lnTo>
                  <a:lnTo>
                    <a:pt x="2525" y="34"/>
                  </a:lnTo>
                  <a:lnTo>
                    <a:pt x="2155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" name="Google Shape;523;p4"/>
            <p:cNvSpPr/>
            <p:nvPr/>
          </p:nvSpPr>
          <p:spPr>
            <a:xfrm>
              <a:off x="988600" y="5295900"/>
              <a:ext cx="60625" cy="64000"/>
            </a:xfrm>
            <a:custGeom>
              <a:avLst/>
              <a:gdLst/>
              <a:ahLst/>
              <a:cxnLst/>
              <a:rect l="l" t="t" r="r" b="b"/>
              <a:pathLst>
                <a:path w="2425" h="2560" extrusionOk="0">
                  <a:moveTo>
                    <a:pt x="1886" y="0"/>
                  </a:moveTo>
                  <a:lnTo>
                    <a:pt x="1684" y="34"/>
                  </a:lnTo>
                  <a:lnTo>
                    <a:pt x="1347" y="101"/>
                  </a:lnTo>
                  <a:lnTo>
                    <a:pt x="741" y="169"/>
                  </a:lnTo>
                  <a:lnTo>
                    <a:pt x="438" y="202"/>
                  </a:lnTo>
                  <a:lnTo>
                    <a:pt x="135" y="303"/>
                  </a:lnTo>
                  <a:lnTo>
                    <a:pt x="135" y="236"/>
                  </a:lnTo>
                  <a:lnTo>
                    <a:pt x="102" y="202"/>
                  </a:lnTo>
                  <a:lnTo>
                    <a:pt x="68" y="202"/>
                  </a:lnTo>
                  <a:lnTo>
                    <a:pt x="34" y="236"/>
                  </a:lnTo>
                  <a:lnTo>
                    <a:pt x="1" y="472"/>
                  </a:lnTo>
                  <a:lnTo>
                    <a:pt x="34" y="707"/>
                  </a:lnTo>
                  <a:lnTo>
                    <a:pt x="68" y="1145"/>
                  </a:lnTo>
                  <a:lnTo>
                    <a:pt x="169" y="1852"/>
                  </a:lnTo>
                  <a:lnTo>
                    <a:pt x="270" y="2222"/>
                  </a:lnTo>
                  <a:lnTo>
                    <a:pt x="371" y="2492"/>
                  </a:lnTo>
                  <a:lnTo>
                    <a:pt x="405" y="2559"/>
                  </a:lnTo>
                  <a:lnTo>
                    <a:pt x="438" y="2559"/>
                  </a:lnTo>
                  <a:lnTo>
                    <a:pt x="506" y="2525"/>
                  </a:lnTo>
                  <a:lnTo>
                    <a:pt x="506" y="2458"/>
                  </a:lnTo>
                  <a:lnTo>
                    <a:pt x="405" y="1785"/>
                  </a:lnTo>
                  <a:lnTo>
                    <a:pt x="270" y="1111"/>
                  </a:lnTo>
                  <a:lnTo>
                    <a:pt x="236" y="741"/>
                  </a:lnTo>
                  <a:lnTo>
                    <a:pt x="169" y="371"/>
                  </a:lnTo>
                  <a:lnTo>
                    <a:pt x="573" y="371"/>
                  </a:lnTo>
                  <a:lnTo>
                    <a:pt x="977" y="303"/>
                  </a:lnTo>
                  <a:lnTo>
                    <a:pt x="1886" y="169"/>
                  </a:lnTo>
                  <a:lnTo>
                    <a:pt x="1920" y="202"/>
                  </a:lnTo>
                  <a:lnTo>
                    <a:pt x="1987" y="202"/>
                  </a:lnTo>
                  <a:lnTo>
                    <a:pt x="2021" y="472"/>
                  </a:lnTo>
                  <a:lnTo>
                    <a:pt x="2054" y="775"/>
                  </a:lnTo>
                  <a:lnTo>
                    <a:pt x="2223" y="2121"/>
                  </a:lnTo>
                  <a:lnTo>
                    <a:pt x="2021" y="2121"/>
                  </a:lnTo>
                  <a:lnTo>
                    <a:pt x="1819" y="2155"/>
                  </a:lnTo>
                  <a:lnTo>
                    <a:pt x="1415" y="2222"/>
                  </a:lnTo>
                  <a:lnTo>
                    <a:pt x="943" y="2256"/>
                  </a:lnTo>
                  <a:lnTo>
                    <a:pt x="674" y="2323"/>
                  </a:lnTo>
                  <a:lnTo>
                    <a:pt x="573" y="2391"/>
                  </a:lnTo>
                  <a:lnTo>
                    <a:pt x="506" y="2458"/>
                  </a:lnTo>
                  <a:lnTo>
                    <a:pt x="607" y="2525"/>
                  </a:lnTo>
                  <a:lnTo>
                    <a:pt x="674" y="2559"/>
                  </a:lnTo>
                  <a:lnTo>
                    <a:pt x="910" y="2525"/>
                  </a:lnTo>
                  <a:lnTo>
                    <a:pt x="1314" y="2458"/>
                  </a:lnTo>
                  <a:lnTo>
                    <a:pt x="1819" y="2391"/>
                  </a:lnTo>
                  <a:lnTo>
                    <a:pt x="2054" y="2357"/>
                  </a:lnTo>
                  <a:lnTo>
                    <a:pt x="2257" y="2290"/>
                  </a:lnTo>
                  <a:lnTo>
                    <a:pt x="2324" y="2323"/>
                  </a:lnTo>
                  <a:lnTo>
                    <a:pt x="2391" y="2323"/>
                  </a:lnTo>
                  <a:lnTo>
                    <a:pt x="2425" y="2290"/>
                  </a:lnTo>
                  <a:lnTo>
                    <a:pt x="2425" y="2222"/>
                  </a:lnTo>
                  <a:lnTo>
                    <a:pt x="2223" y="876"/>
                  </a:lnTo>
                  <a:lnTo>
                    <a:pt x="2189" y="438"/>
                  </a:lnTo>
                  <a:lnTo>
                    <a:pt x="2155" y="236"/>
                  </a:lnTo>
                  <a:lnTo>
                    <a:pt x="2054" y="34"/>
                  </a:lnTo>
                  <a:lnTo>
                    <a:pt x="2021" y="68"/>
                  </a:lnTo>
                  <a:lnTo>
                    <a:pt x="1953" y="34"/>
                  </a:lnTo>
                  <a:lnTo>
                    <a:pt x="1886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" name="Google Shape;524;p4"/>
            <p:cNvSpPr/>
            <p:nvPr/>
          </p:nvSpPr>
          <p:spPr>
            <a:xfrm>
              <a:off x="1100550" y="4580450"/>
              <a:ext cx="24425" cy="9275"/>
            </a:xfrm>
            <a:custGeom>
              <a:avLst/>
              <a:gdLst/>
              <a:ahLst/>
              <a:cxnLst/>
              <a:rect l="l" t="t" r="r" b="b"/>
              <a:pathLst>
                <a:path w="977" h="371" extrusionOk="0">
                  <a:moveTo>
                    <a:pt x="236" y="1"/>
                  </a:moveTo>
                  <a:lnTo>
                    <a:pt x="135" y="34"/>
                  </a:lnTo>
                  <a:lnTo>
                    <a:pt x="34" y="102"/>
                  </a:lnTo>
                  <a:lnTo>
                    <a:pt x="1" y="102"/>
                  </a:lnTo>
                  <a:lnTo>
                    <a:pt x="1" y="135"/>
                  </a:lnTo>
                  <a:lnTo>
                    <a:pt x="1" y="169"/>
                  </a:lnTo>
                  <a:lnTo>
                    <a:pt x="34" y="203"/>
                  </a:lnTo>
                  <a:lnTo>
                    <a:pt x="203" y="236"/>
                  </a:lnTo>
                  <a:lnTo>
                    <a:pt x="371" y="270"/>
                  </a:lnTo>
                  <a:lnTo>
                    <a:pt x="607" y="304"/>
                  </a:lnTo>
                  <a:lnTo>
                    <a:pt x="809" y="371"/>
                  </a:lnTo>
                  <a:lnTo>
                    <a:pt x="910" y="371"/>
                  </a:lnTo>
                  <a:lnTo>
                    <a:pt x="977" y="304"/>
                  </a:lnTo>
                  <a:lnTo>
                    <a:pt x="977" y="203"/>
                  </a:lnTo>
                  <a:lnTo>
                    <a:pt x="910" y="135"/>
                  </a:lnTo>
                  <a:lnTo>
                    <a:pt x="708" y="34"/>
                  </a:lnTo>
                  <a:lnTo>
                    <a:pt x="472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" name="Google Shape;525;p4"/>
            <p:cNvSpPr/>
            <p:nvPr/>
          </p:nvSpPr>
          <p:spPr>
            <a:xfrm>
              <a:off x="1938050" y="4972675"/>
              <a:ext cx="222225" cy="368700"/>
            </a:xfrm>
            <a:custGeom>
              <a:avLst/>
              <a:gdLst/>
              <a:ahLst/>
              <a:cxnLst/>
              <a:rect l="l" t="t" r="r" b="b"/>
              <a:pathLst>
                <a:path w="8889" h="14748" extrusionOk="0">
                  <a:moveTo>
                    <a:pt x="4882" y="304"/>
                  </a:moveTo>
                  <a:lnTo>
                    <a:pt x="4815" y="472"/>
                  </a:lnTo>
                  <a:lnTo>
                    <a:pt x="4545" y="371"/>
                  </a:lnTo>
                  <a:lnTo>
                    <a:pt x="4882" y="304"/>
                  </a:lnTo>
                  <a:close/>
                  <a:moveTo>
                    <a:pt x="4781" y="4344"/>
                  </a:moveTo>
                  <a:lnTo>
                    <a:pt x="4815" y="4411"/>
                  </a:lnTo>
                  <a:lnTo>
                    <a:pt x="4747" y="4411"/>
                  </a:lnTo>
                  <a:lnTo>
                    <a:pt x="4545" y="4479"/>
                  </a:lnTo>
                  <a:lnTo>
                    <a:pt x="4545" y="4344"/>
                  </a:lnTo>
                  <a:lnTo>
                    <a:pt x="4613" y="4411"/>
                  </a:lnTo>
                  <a:lnTo>
                    <a:pt x="4747" y="4411"/>
                  </a:lnTo>
                  <a:lnTo>
                    <a:pt x="4781" y="4344"/>
                  </a:lnTo>
                  <a:close/>
                  <a:moveTo>
                    <a:pt x="5556" y="270"/>
                  </a:moveTo>
                  <a:lnTo>
                    <a:pt x="5892" y="304"/>
                  </a:lnTo>
                  <a:lnTo>
                    <a:pt x="6195" y="405"/>
                  </a:lnTo>
                  <a:lnTo>
                    <a:pt x="6498" y="540"/>
                  </a:lnTo>
                  <a:lnTo>
                    <a:pt x="6801" y="742"/>
                  </a:lnTo>
                  <a:lnTo>
                    <a:pt x="7037" y="977"/>
                  </a:lnTo>
                  <a:lnTo>
                    <a:pt x="7273" y="1213"/>
                  </a:lnTo>
                  <a:lnTo>
                    <a:pt x="7508" y="1482"/>
                  </a:lnTo>
                  <a:lnTo>
                    <a:pt x="7677" y="1785"/>
                  </a:lnTo>
                  <a:lnTo>
                    <a:pt x="7946" y="2290"/>
                  </a:lnTo>
                  <a:lnTo>
                    <a:pt x="8148" y="2863"/>
                  </a:lnTo>
                  <a:lnTo>
                    <a:pt x="8316" y="3469"/>
                  </a:lnTo>
                  <a:lnTo>
                    <a:pt x="8451" y="4108"/>
                  </a:lnTo>
                  <a:lnTo>
                    <a:pt x="8518" y="4748"/>
                  </a:lnTo>
                  <a:lnTo>
                    <a:pt x="8586" y="5354"/>
                  </a:lnTo>
                  <a:lnTo>
                    <a:pt x="8653" y="6566"/>
                  </a:lnTo>
                  <a:lnTo>
                    <a:pt x="8653" y="7172"/>
                  </a:lnTo>
                  <a:lnTo>
                    <a:pt x="8653" y="7778"/>
                  </a:lnTo>
                  <a:lnTo>
                    <a:pt x="8653" y="8384"/>
                  </a:lnTo>
                  <a:lnTo>
                    <a:pt x="8586" y="9024"/>
                  </a:lnTo>
                  <a:lnTo>
                    <a:pt x="8518" y="9630"/>
                  </a:lnTo>
                  <a:lnTo>
                    <a:pt x="8417" y="10236"/>
                  </a:lnTo>
                  <a:lnTo>
                    <a:pt x="8283" y="10808"/>
                  </a:lnTo>
                  <a:lnTo>
                    <a:pt x="8114" y="11414"/>
                  </a:lnTo>
                  <a:lnTo>
                    <a:pt x="7946" y="11818"/>
                  </a:lnTo>
                  <a:lnTo>
                    <a:pt x="7946" y="11818"/>
                  </a:lnTo>
                  <a:lnTo>
                    <a:pt x="8081" y="11010"/>
                  </a:lnTo>
                  <a:lnTo>
                    <a:pt x="8182" y="10169"/>
                  </a:lnTo>
                  <a:lnTo>
                    <a:pt x="8249" y="9361"/>
                  </a:lnTo>
                  <a:lnTo>
                    <a:pt x="8283" y="8553"/>
                  </a:lnTo>
                  <a:lnTo>
                    <a:pt x="8316" y="7542"/>
                  </a:lnTo>
                  <a:lnTo>
                    <a:pt x="8316" y="6499"/>
                  </a:lnTo>
                  <a:lnTo>
                    <a:pt x="8283" y="5489"/>
                  </a:lnTo>
                  <a:lnTo>
                    <a:pt x="8182" y="4479"/>
                  </a:lnTo>
                  <a:lnTo>
                    <a:pt x="8013" y="3671"/>
                  </a:lnTo>
                  <a:lnTo>
                    <a:pt x="7912" y="3267"/>
                  </a:lnTo>
                  <a:lnTo>
                    <a:pt x="7778" y="2896"/>
                  </a:lnTo>
                  <a:lnTo>
                    <a:pt x="7643" y="2492"/>
                  </a:lnTo>
                  <a:lnTo>
                    <a:pt x="7475" y="2122"/>
                  </a:lnTo>
                  <a:lnTo>
                    <a:pt x="7239" y="1785"/>
                  </a:lnTo>
                  <a:lnTo>
                    <a:pt x="7003" y="1449"/>
                  </a:lnTo>
                  <a:lnTo>
                    <a:pt x="6835" y="1213"/>
                  </a:lnTo>
                  <a:lnTo>
                    <a:pt x="6633" y="1011"/>
                  </a:lnTo>
                  <a:lnTo>
                    <a:pt x="6397" y="809"/>
                  </a:lnTo>
                  <a:lnTo>
                    <a:pt x="6128" y="641"/>
                  </a:lnTo>
                  <a:lnTo>
                    <a:pt x="5859" y="506"/>
                  </a:lnTo>
                  <a:lnTo>
                    <a:pt x="5589" y="405"/>
                  </a:lnTo>
                  <a:lnTo>
                    <a:pt x="5185" y="405"/>
                  </a:lnTo>
                  <a:lnTo>
                    <a:pt x="5050" y="439"/>
                  </a:lnTo>
                  <a:lnTo>
                    <a:pt x="5050" y="304"/>
                  </a:lnTo>
                  <a:lnTo>
                    <a:pt x="5556" y="270"/>
                  </a:lnTo>
                  <a:close/>
                  <a:moveTo>
                    <a:pt x="5421" y="573"/>
                  </a:moveTo>
                  <a:lnTo>
                    <a:pt x="5623" y="607"/>
                  </a:lnTo>
                  <a:lnTo>
                    <a:pt x="5825" y="674"/>
                  </a:lnTo>
                  <a:lnTo>
                    <a:pt x="5993" y="775"/>
                  </a:lnTo>
                  <a:lnTo>
                    <a:pt x="6162" y="876"/>
                  </a:lnTo>
                  <a:lnTo>
                    <a:pt x="6465" y="1146"/>
                  </a:lnTo>
                  <a:lnTo>
                    <a:pt x="6768" y="1449"/>
                  </a:lnTo>
                  <a:lnTo>
                    <a:pt x="7003" y="1819"/>
                  </a:lnTo>
                  <a:lnTo>
                    <a:pt x="7239" y="2156"/>
                  </a:lnTo>
                  <a:lnTo>
                    <a:pt x="7407" y="2492"/>
                  </a:lnTo>
                  <a:lnTo>
                    <a:pt x="7576" y="2863"/>
                  </a:lnTo>
                  <a:lnTo>
                    <a:pt x="7677" y="3233"/>
                  </a:lnTo>
                  <a:lnTo>
                    <a:pt x="7778" y="3603"/>
                  </a:lnTo>
                  <a:lnTo>
                    <a:pt x="7879" y="3974"/>
                  </a:lnTo>
                  <a:lnTo>
                    <a:pt x="7980" y="4748"/>
                  </a:lnTo>
                  <a:lnTo>
                    <a:pt x="8047" y="5522"/>
                  </a:lnTo>
                  <a:lnTo>
                    <a:pt x="8081" y="6398"/>
                  </a:lnTo>
                  <a:lnTo>
                    <a:pt x="8081" y="7273"/>
                  </a:lnTo>
                  <a:lnTo>
                    <a:pt x="8081" y="8149"/>
                  </a:lnTo>
                  <a:lnTo>
                    <a:pt x="8047" y="9024"/>
                  </a:lnTo>
                  <a:lnTo>
                    <a:pt x="7980" y="9899"/>
                  </a:lnTo>
                  <a:lnTo>
                    <a:pt x="7879" y="10775"/>
                  </a:lnTo>
                  <a:lnTo>
                    <a:pt x="7744" y="11650"/>
                  </a:lnTo>
                  <a:lnTo>
                    <a:pt x="7576" y="12525"/>
                  </a:lnTo>
                  <a:lnTo>
                    <a:pt x="7441" y="12727"/>
                  </a:lnTo>
                  <a:lnTo>
                    <a:pt x="7508" y="12559"/>
                  </a:lnTo>
                  <a:lnTo>
                    <a:pt x="7542" y="12357"/>
                  </a:lnTo>
                  <a:lnTo>
                    <a:pt x="7576" y="12155"/>
                  </a:lnTo>
                  <a:lnTo>
                    <a:pt x="7576" y="11953"/>
                  </a:lnTo>
                  <a:lnTo>
                    <a:pt x="7542" y="11886"/>
                  </a:lnTo>
                  <a:lnTo>
                    <a:pt x="7441" y="11886"/>
                  </a:lnTo>
                  <a:lnTo>
                    <a:pt x="7407" y="11953"/>
                  </a:lnTo>
                  <a:lnTo>
                    <a:pt x="7340" y="12323"/>
                  </a:lnTo>
                  <a:lnTo>
                    <a:pt x="7239" y="12626"/>
                  </a:lnTo>
                  <a:lnTo>
                    <a:pt x="7071" y="12896"/>
                  </a:lnTo>
                  <a:lnTo>
                    <a:pt x="6902" y="13131"/>
                  </a:lnTo>
                  <a:lnTo>
                    <a:pt x="6667" y="13333"/>
                  </a:lnTo>
                  <a:lnTo>
                    <a:pt x="6431" y="13535"/>
                  </a:lnTo>
                  <a:lnTo>
                    <a:pt x="6162" y="13670"/>
                  </a:lnTo>
                  <a:lnTo>
                    <a:pt x="5859" y="13805"/>
                  </a:lnTo>
                  <a:lnTo>
                    <a:pt x="5556" y="13906"/>
                  </a:lnTo>
                  <a:lnTo>
                    <a:pt x="5253" y="13973"/>
                  </a:lnTo>
                  <a:lnTo>
                    <a:pt x="4579" y="14074"/>
                  </a:lnTo>
                  <a:lnTo>
                    <a:pt x="3939" y="14108"/>
                  </a:lnTo>
                  <a:lnTo>
                    <a:pt x="3300" y="14074"/>
                  </a:lnTo>
                  <a:lnTo>
                    <a:pt x="2896" y="14040"/>
                  </a:lnTo>
                  <a:lnTo>
                    <a:pt x="2492" y="13973"/>
                  </a:lnTo>
                  <a:lnTo>
                    <a:pt x="2155" y="13838"/>
                  </a:lnTo>
                  <a:lnTo>
                    <a:pt x="1852" y="13636"/>
                  </a:lnTo>
                  <a:lnTo>
                    <a:pt x="1616" y="13434"/>
                  </a:lnTo>
                  <a:lnTo>
                    <a:pt x="1381" y="13199"/>
                  </a:lnTo>
                  <a:lnTo>
                    <a:pt x="1179" y="12929"/>
                  </a:lnTo>
                  <a:lnTo>
                    <a:pt x="1010" y="12626"/>
                  </a:lnTo>
                  <a:lnTo>
                    <a:pt x="909" y="12290"/>
                  </a:lnTo>
                  <a:lnTo>
                    <a:pt x="808" y="11953"/>
                  </a:lnTo>
                  <a:lnTo>
                    <a:pt x="707" y="11583"/>
                  </a:lnTo>
                  <a:lnTo>
                    <a:pt x="674" y="11246"/>
                  </a:lnTo>
                  <a:lnTo>
                    <a:pt x="640" y="10876"/>
                  </a:lnTo>
                  <a:lnTo>
                    <a:pt x="640" y="10472"/>
                  </a:lnTo>
                  <a:lnTo>
                    <a:pt x="640" y="9765"/>
                  </a:lnTo>
                  <a:lnTo>
                    <a:pt x="808" y="8418"/>
                  </a:lnTo>
                  <a:lnTo>
                    <a:pt x="1044" y="7071"/>
                  </a:lnTo>
                  <a:lnTo>
                    <a:pt x="1313" y="5758"/>
                  </a:lnTo>
                  <a:lnTo>
                    <a:pt x="1650" y="4445"/>
                  </a:lnTo>
                  <a:lnTo>
                    <a:pt x="1852" y="3839"/>
                  </a:lnTo>
                  <a:lnTo>
                    <a:pt x="2020" y="3267"/>
                  </a:lnTo>
                  <a:lnTo>
                    <a:pt x="2256" y="2694"/>
                  </a:lnTo>
                  <a:lnTo>
                    <a:pt x="2559" y="2156"/>
                  </a:lnTo>
                  <a:lnTo>
                    <a:pt x="2761" y="1853"/>
                  </a:lnTo>
                  <a:lnTo>
                    <a:pt x="2997" y="1583"/>
                  </a:lnTo>
                  <a:lnTo>
                    <a:pt x="3232" y="1381"/>
                  </a:lnTo>
                  <a:lnTo>
                    <a:pt x="3502" y="1213"/>
                  </a:lnTo>
                  <a:lnTo>
                    <a:pt x="3771" y="1078"/>
                  </a:lnTo>
                  <a:lnTo>
                    <a:pt x="4074" y="944"/>
                  </a:lnTo>
                  <a:lnTo>
                    <a:pt x="4747" y="742"/>
                  </a:lnTo>
                  <a:lnTo>
                    <a:pt x="4646" y="1179"/>
                  </a:lnTo>
                  <a:lnTo>
                    <a:pt x="4579" y="1651"/>
                  </a:lnTo>
                  <a:lnTo>
                    <a:pt x="4411" y="1752"/>
                  </a:lnTo>
                  <a:lnTo>
                    <a:pt x="4343" y="1752"/>
                  </a:lnTo>
                  <a:lnTo>
                    <a:pt x="4242" y="1785"/>
                  </a:lnTo>
                  <a:lnTo>
                    <a:pt x="4209" y="1886"/>
                  </a:lnTo>
                  <a:lnTo>
                    <a:pt x="3939" y="3401"/>
                  </a:lnTo>
                  <a:lnTo>
                    <a:pt x="3737" y="4950"/>
                  </a:lnTo>
                  <a:lnTo>
                    <a:pt x="3771" y="5017"/>
                  </a:lnTo>
                  <a:lnTo>
                    <a:pt x="3805" y="5085"/>
                  </a:lnTo>
                  <a:lnTo>
                    <a:pt x="3872" y="5118"/>
                  </a:lnTo>
                  <a:lnTo>
                    <a:pt x="3939" y="5118"/>
                  </a:lnTo>
                  <a:lnTo>
                    <a:pt x="4141" y="5051"/>
                  </a:lnTo>
                  <a:lnTo>
                    <a:pt x="4141" y="5051"/>
                  </a:lnTo>
                  <a:lnTo>
                    <a:pt x="3872" y="6532"/>
                  </a:lnTo>
                  <a:lnTo>
                    <a:pt x="3468" y="6465"/>
                  </a:lnTo>
                  <a:lnTo>
                    <a:pt x="3064" y="6364"/>
                  </a:lnTo>
                  <a:lnTo>
                    <a:pt x="2256" y="6128"/>
                  </a:lnTo>
                  <a:lnTo>
                    <a:pt x="2222" y="6128"/>
                  </a:lnTo>
                  <a:lnTo>
                    <a:pt x="2189" y="6162"/>
                  </a:lnTo>
                  <a:lnTo>
                    <a:pt x="2155" y="6196"/>
                  </a:lnTo>
                  <a:lnTo>
                    <a:pt x="2189" y="6229"/>
                  </a:lnTo>
                  <a:lnTo>
                    <a:pt x="2357" y="6364"/>
                  </a:lnTo>
                  <a:lnTo>
                    <a:pt x="2525" y="6499"/>
                  </a:lnTo>
                  <a:lnTo>
                    <a:pt x="2929" y="6701"/>
                  </a:lnTo>
                  <a:lnTo>
                    <a:pt x="3367" y="6835"/>
                  </a:lnTo>
                  <a:lnTo>
                    <a:pt x="3805" y="6936"/>
                  </a:lnTo>
                  <a:lnTo>
                    <a:pt x="3872" y="7004"/>
                  </a:lnTo>
                  <a:lnTo>
                    <a:pt x="3939" y="7037"/>
                  </a:lnTo>
                  <a:lnTo>
                    <a:pt x="4007" y="7037"/>
                  </a:lnTo>
                  <a:lnTo>
                    <a:pt x="4074" y="6970"/>
                  </a:lnTo>
                  <a:lnTo>
                    <a:pt x="4646" y="6970"/>
                  </a:lnTo>
                  <a:lnTo>
                    <a:pt x="5253" y="6936"/>
                  </a:lnTo>
                  <a:lnTo>
                    <a:pt x="5791" y="6869"/>
                  </a:lnTo>
                  <a:lnTo>
                    <a:pt x="6296" y="6734"/>
                  </a:lnTo>
                  <a:lnTo>
                    <a:pt x="6364" y="6701"/>
                  </a:lnTo>
                  <a:lnTo>
                    <a:pt x="6397" y="6667"/>
                  </a:lnTo>
                  <a:lnTo>
                    <a:pt x="6397" y="6532"/>
                  </a:lnTo>
                  <a:lnTo>
                    <a:pt x="6330" y="6465"/>
                  </a:lnTo>
                  <a:lnTo>
                    <a:pt x="6296" y="6431"/>
                  </a:lnTo>
                  <a:lnTo>
                    <a:pt x="6229" y="6431"/>
                  </a:lnTo>
                  <a:lnTo>
                    <a:pt x="5690" y="6532"/>
                  </a:lnTo>
                  <a:lnTo>
                    <a:pt x="5185" y="6600"/>
                  </a:lnTo>
                  <a:lnTo>
                    <a:pt x="4646" y="6600"/>
                  </a:lnTo>
                  <a:lnTo>
                    <a:pt x="4175" y="6566"/>
                  </a:lnTo>
                  <a:lnTo>
                    <a:pt x="4310" y="5758"/>
                  </a:lnTo>
                  <a:lnTo>
                    <a:pt x="4478" y="4950"/>
                  </a:lnTo>
                  <a:lnTo>
                    <a:pt x="5017" y="4815"/>
                  </a:lnTo>
                  <a:lnTo>
                    <a:pt x="5084" y="4815"/>
                  </a:lnTo>
                  <a:lnTo>
                    <a:pt x="5118" y="4748"/>
                  </a:lnTo>
                  <a:lnTo>
                    <a:pt x="5151" y="4647"/>
                  </a:lnTo>
                  <a:lnTo>
                    <a:pt x="5050" y="3940"/>
                  </a:lnTo>
                  <a:lnTo>
                    <a:pt x="5084" y="3233"/>
                  </a:lnTo>
                  <a:lnTo>
                    <a:pt x="5151" y="2526"/>
                  </a:lnTo>
                  <a:lnTo>
                    <a:pt x="5320" y="1853"/>
                  </a:lnTo>
                  <a:lnTo>
                    <a:pt x="5320" y="1819"/>
                  </a:lnTo>
                  <a:lnTo>
                    <a:pt x="5387" y="1785"/>
                  </a:lnTo>
                  <a:lnTo>
                    <a:pt x="5387" y="1684"/>
                  </a:lnTo>
                  <a:lnTo>
                    <a:pt x="5354" y="1617"/>
                  </a:lnTo>
                  <a:lnTo>
                    <a:pt x="5286" y="1583"/>
                  </a:lnTo>
                  <a:lnTo>
                    <a:pt x="5185" y="1550"/>
                  </a:lnTo>
                  <a:lnTo>
                    <a:pt x="4882" y="1550"/>
                  </a:lnTo>
                  <a:lnTo>
                    <a:pt x="4983" y="775"/>
                  </a:lnTo>
                  <a:lnTo>
                    <a:pt x="5050" y="742"/>
                  </a:lnTo>
                  <a:lnTo>
                    <a:pt x="5050" y="674"/>
                  </a:lnTo>
                  <a:lnTo>
                    <a:pt x="5050" y="641"/>
                  </a:lnTo>
                  <a:lnTo>
                    <a:pt x="5017" y="607"/>
                  </a:lnTo>
                  <a:lnTo>
                    <a:pt x="5219" y="573"/>
                  </a:lnTo>
                  <a:close/>
                  <a:moveTo>
                    <a:pt x="4108" y="506"/>
                  </a:moveTo>
                  <a:lnTo>
                    <a:pt x="4310" y="540"/>
                  </a:lnTo>
                  <a:lnTo>
                    <a:pt x="4512" y="607"/>
                  </a:lnTo>
                  <a:lnTo>
                    <a:pt x="4714" y="674"/>
                  </a:lnTo>
                  <a:lnTo>
                    <a:pt x="4478" y="641"/>
                  </a:lnTo>
                  <a:lnTo>
                    <a:pt x="4209" y="641"/>
                  </a:lnTo>
                  <a:lnTo>
                    <a:pt x="3973" y="708"/>
                  </a:lnTo>
                  <a:lnTo>
                    <a:pt x="3737" y="775"/>
                  </a:lnTo>
                  <a:lnTo>
                    <a:pt x="3502" y="910"/>
                  </a:lnTo>
                  <a:lnTo>
                    <a:pt x="3266" y="1045"/>
                  </a:lnTo>
                  <a:lnTo>
                    <a:pt x="2896" y="1381"/>
                  </a:lnTo>
                  <a:lnTo>
                    <a:pt x="2626" y="1617"/>
                  </a:lnTo>
                  <a:lnTo>
                    <a:pt x="2424" y="1920"/>
                  </a:lnTo>
                  <a:lnTo>
                    <a:pt x="2222" y="2223"/>
                  </a:lnTo>
                  <a:lnTo>
                    <a:pt x="2088" y="2526"/>
                  </a:lnTo>
                  <a:lnTo>
                    <a:pt x="1818" y="3199"/>
                  </a:lnTo>
                  <a:lnTo>
                    <a:pt x="1583" y="3873"/>
                  </a:lnTo>
                  <a:lnTo>
                    <a:pt x="1313" y="4748"/>
                  </a:lnTo>
                  <a:lnTo>
                    <a:pt x="1078" y="5657"/>
                  </a:lnTo>
                  <a:lnTo>
                    <a:pt x="842" y="6600"/>
                  </a:lnTo>
                  <a:lnTo>
                    <a:pt x="674" y="7542"/>
                  </a:lnTo>
                  <a:lnTo>
                    <a:pt x="505" y="8485"/>
                  </a:lnTo>
                  <a:lnTo>
                    <a:pt x="404" y="9428"/>
                  </a:lnTo>
                  <a:lnTo>
                    <a:pt x="371" y="10337"/>
                  </a:lnTo>
                  <a:lnTo>
                    <a:pt x="404" y="11280"/>
                  </a:lnTo>
                  <a:lnTo>
                    <a:pt x="438" y="11583"/>
                  </a:lnTo>
                  <a:lnTo>
                    <a:pt x="472" y="11886"/>
                  </a:lnTo>
                  <a:lnTo>
                    <a:pt x="573" y="12155"/>
                  </a:lnTo>
                  <a:lnTo>
                    <a:pt x="674" y="12458"/>
                  </a:lnTo>
                  <a:lnTo>
                    <a:pt x="775" y="12727"/>
                  </a:lnTo>
                  <a:lnTo>
                    <a:pt x="943" y="12963"/>
                  </a:lnTo>
                  <a:lnTo>
                    <a:pt x="1078" y="13232"/>
                  </a:lnTo>
                  <a:lnTo>
                    <a:pt x="1280" y="13468"/>
                  </a:lnTo>
                  <a:lnTo>
                    <a:pt x="1515" y="13704"/>
                  </a:lnTo>
                  <a:lnTo>
                    <a:pt x="1818" y="13906"/>
                  </a:lnTo>
                  <a:lnTo>
                    <a:pt x="2121" y="14074"/>
                  </a:lnTo>
                  <a:lnTo>
                    <a:pt x="2424" y="14175"/>
                  </a:lnTo>
                  <a:lnTo>
                    <a:pt x="2761" y="14242"/>
                  </a:lnTo>
                  <a:lnTo>
                    <a:pt x="3098" y="14310"/>
                  </a:lnTo>
                  <a:lnTo>
                    <a:pt x="4310" y="14310"/>
                  </a:lnTo>
                  <a:lnTo>
                    <a:pt x="4882" y="14242"/>
                  </a:lnTo>
                  <a:lnTo>
                    <a:pt x="5455" y="14141"/>
                  </a:lnTo>
                  <a:lnTo>
                    <a:pt x="6027" y="13973"/>
                  </a:lnTo>
                  <a:lnTo>
                    <a:pt x="6027" y="13973"/>
                  </a:lnTo>
                  <a:lnTo>
                    <a:pt x="5623" y="14141"/>
                  </a:lnTo>
                  <a:lnTo>
                    <a:pt x="5219" y="14276"/>
                  </a:lnTo>
                  <a:lnTo>
                    <a:pt x="4781" y="14377"/>
                  </a:lnTo>
                  <a:lnTo>
                    <a:pt x="4343" y="14444"/>
                  </a:lnTo>
                  <a:lnTo>
                    <a:pt x="3737" y="14478"/>
                  </a:lnTo>
                  <a:lnTo>
                    <a:pt x="3131" y="14478"/>
                  </a:lnTo>
                  <a:lnTo>
                    <a:pt x="2559" y="14411"/>
                  </a:lnTo>
                  <a:lnTo>
                    <a:pt x="2290" y="14377"/>
                  </a:lnTo>
                  <a:lnTo>
                    <a:pt x="2020" y="14276"/>
                  </a:lnTo>
                  <a:lnTo>
                    <a:pt x="1751" y="14175"/>
                  </a:lnTo>
                  <a:lnTo>
                    <a:pt x="1515" y="14074"/>
                  </a:lnTo>
                  <a:lnTo>
                    <a:pt x="1313" y="13906"/>
                  </a:lnTo>
                  <a:lnTo>
                    <a:pt x="1078" y="13737"/>
                  </a:lnTo>
                  <a:lnTo>
                    <a:pt x="909" y="13535"/>
                  </a:lnTo>
                  <a:lnTo>
                    <a:pt x="741" y="13266"/>
                  </a:lnTo>
                  <a:lnTo>
                    <a:pt x="606" y="12997"/>
                  </a:lnTo>
                  <a:lnTo>
                    <a:pt x="472" y="12694"/>
                  </a:lnTo>
                  <a:lnTo>
                    <a:pt x="371" y="12155"/>
                  </a:lnTo>
                  <a:lnTo>
                    <a:pt x="270" y="11616"/>
                  </a:lnTo>
                  <a:lnTo>
                    <a:pt x="236" y="11044"/>
                  </a:lnTo>
                  <a:lnTo>
                    <a:pt x="270" y="10472"/>
                  </a:lnTo>
                  <a:lnTo>
                    <a:pt x="337" y="9327"/>
                  </a:lnTo>
                  <a:lnTo>
                    <a:pt x="438" y="8216"/>
                  </a:lnTo>
                  <a:lnTo>
                    <a:pt x="606" y="6970"/>
                  </a:lnTo>
                  <a:lnTo>
                    <a:pt x="775" y="5724"/>
                  </a:lnTo>
                  <a:lnTo>
                    <a:pt x="1044" y="4512"/>
                  </a:lnTo>
                  <a:lnTo>
                    <a:pt x="1347" y="3267"/>
                  </a:lnTo>
                  <a:lnTo>
                    <a:pt x="1482" y="2896"/>
                  </a:lnTo>
                  <a:lnTo>
                    <a:pt x="1616" y="2526"/>
                  </a:lnTo>
                  <a:lnTo>
                    <a:pt x="1818" y="2122"/>
                  </a:lnTo>
                  <a:lnTo>
                    <a:pt x="2054" y="1752"/>
                  </a:lnTo>
                  <a:lnTo>
                    <a:pt x="2323" y="1415"/>
                  </a:lnTo>
                  <a:lnTo>
                    <a:pt x="2593" y="1112"/>
                  </a:lnTo>
                  <a:lnTo>
                    <a:pt x="2929" y="876"/>
                  </a:lnTo>
                  <a:lnTo>
                    <a:pt x="3266" y="674"/>
                  </a:lnTo>
                  <a:lnTo>
                    <a:pt x="3906" y="506"/>
                  </a:lnTo>
                  <a:close/>
                  <a:moveTo>
                    <a:pt x="5017" y="1"/>
                  </a:moveTo>
                  <a:lnTo>
                    <a:pt x="5017" y="35"/>
                  </a:lnTo>
                  <a:lnTo>
                    <a:pt x="4512" y="136"/>
                  </a:lnTo>
                  <a:lnTo>
                    <a:pt x="4007" y="237"/>
                  </a:lnTo>
                  <a:lnTo>
                    <a:pt x="3030" y="472"/>
                  </a:lnTo>
                  <a:lnTo>
                    <a:pt x="2963" y="506"/>
                  </a:lnTo>
                  <a:lnTo>
                    <a:pt x="2929" y="573"/>
                  </a:lnTo>
                  <a:lnTo>
                    <a:pt x="2593" y="775"/>
                  </a:lnTo>
                  <a:lnTo>
                    <a:pt x="2290" y="1045"/>
                  </a:lnTo>
                  <a:lnTo>
                    <a:pt x="2020" y="1314"/>
                  </a:lnTo>
                  <a:lnTo>
                    <a:pt x="1785" y="1617"/>
                  </a:lnTo>
                  <a:lnTo>
                    <a:pt x="1616" y="1886"/>
                  </a:lnTo>
                  <a:lnTo>
                    <a:pt x="1482" y="2122"/>
                  </a:lnTo>
                  <a:lnTo>
                    <a:pt x="1246" y="2694"/>
                  </a:lnTo>
                  <a:lnTo>
                    <a:pt x="1078" y="3267"/>
                  </a:lnTo>
                  <a:lnTo>
                    <a:pt x="943" y="3839"/>
                  </a:lnTo>
                  <a:lnTo>
                    <a:pt x="741" y="4647"/>
                  </a:lnTo>
                  <a:lnTo>
                    <a:pt x="573" y="5489"/>
                  </a:lnTo>
                  <a:lnTo>
                    <a:pt x="438" y="6330"/>
                  </a:lnTo>
                  <a:lnTo>
                    <a:pt x="303" y="7172"/>
                  </a:lnTo>
                  <a:lnTo>
                    <a:pt x="135" y="8485"/>
                  </a:lnTo>
                  <a:lnTo>
                    <a:pt x="68" y="9192"/>
                  </a:lnTo>
                  <a:lnTo>
                    <a:pt x="34" y="9866"/>
                  </a:lnTo>
                  <a:lnTo>
                    <a:pt x="0" y="10573"/>
                  </a:lnTo>
                  <a:lnTo>
                    <a:pt x="34" y="11246"/>
                  </a:lnTo>
                  <a:lnTo>
                    <a:pt x="68" y="11919"/>
                  </a:lnTo>
                  <a:lnTo>
                    <a:pt x="202" y="12559"/>
                  </a:lnTo>
                  <a:lnTo>
                    <a:pt x="270" y="12862"/>
                  </a:lnTo>
                  <a:lnTo>
                    <a:pt x="337" y="13098"/>
                  </a:lnTo>
                  <a:lnTo>
                    <a:pt x="472" y="13333"/>
                  </a:lnTo>
                  <a:lnTo>
                    <a:pt x="606" y="13569"/>
                  </a:lnTo>
                  <a:lnTo>
                    <a:pt x="741" y="13737"/>
                  </a:lnTo>
                  <a:lnTo>
                    <a:pt x="909" y="13939"/>
                  </a:lnTo>
                  <a:lnTo>
                    <a:pt x="1078" y="14074"/>
                  </a:lnTo>
                  <a:lnTo>
                    <a:pt x="1280" y="14242"/>
                  </a:lnTo>
                  <a:lnTo>
                    <a:pt x="1482" y="14343"/>
                  </a:lnTo>
                  <a:lnTo>
                    <a:pt x="1684" y="14444"/>
                  </a:lnTo>
                  <a:lnTo>
                    <a:pt x="2155" y="14613"/>
                  </a:lnTo>
                  <a:lnTo>
                    <a:pt x="2660" y="14714"/>
                  </a:lnTo>
                  <a:lnTo>
                    <a:pt x="3199" y="14747"/>
                  </a:lnTo>
                  <a:lnTo>
                    <a:pt x="3805" y="14747"/>
                  </a:lnTo>
                  <a:lnTo>
                    <a:pt x="4411" y="14714"/>
                  </a:lnTo>
                  <a:lnTo>
                    <a:pt x="4983" y="14613"/>
                  </a:lnTo>
                  <a:lnTo>
                    <a:pt x="5522" y="14478"/>
                  </a:lnTo>
                  <a:lnTo>
                    <a:pt x="6061" y="14276"/>
                  </a:lnTo>
                  <a:lnTo>
                    <a:pt x="6296" y="14141"/>
                  </a:lnTo>
                  <a:lnTo>
                    <a:pt x="6566" y="14007"/>
                  </a:lnTo>
                  <a:lnTo>
                    <a:pt x="6768" y="13805"/>
                  </a:lnTo>
                  <a:lnTo>
                    <a:pt x="7003" y="13636"/>
                  </a:lnTo>
                  <a:lnTo>
                    <a:pt x="7205" y="13434"/>
                  </a:lnTo>
                  <a:lnTo>
                    <a:pt x="7407" y="13165"/>
                  </a:lnTo>
                  <a:lnTo>
                    <a:pt x="7576" y="12929"/>
                  </a:lnTo>
                  <a:lnTo>
                    <a:pt x="7710" y="12929"/>
                  </a:lnTo>
                  <a:lnTo>
                    <a:pt x="7744" y="12862"/>
                  </a:lnTo>
                  <a:lnTo>
                    <a:pt x="7811" y="12593"/>
                  </a:lnTo>
                  <a:lnTo>
                    <a:pt x="8081" y="12054"/>
                  </a:lnTo>
                  <a:lnTo>
                    <a:pt x="8283" y="11549"/>
                  </a:lnTo>
                  <a:lnTo>
                    <a:pt x="8451" y="10977"/>
                  </a:lnTo>
                  <a:lnTo>
                    <a:pt x="8586" y="10404"/>
                  </a:lnTo>
                  <a:lnTo>
                    <a:pt x="8687" y="9832"/>
                  </a:lnTo>
                  <a:lnTo>
                    <a:pt x="8788" y="9260"/>
                  </a:lnTo>
                  <a:lnTo>
                    <a:pt x="8855" y="8115"/>
                  </a:lnTo>
                  <a:lnTo>
                    <a:pt x="8889" y="7374"/>
                  </a:lnTo>
                  <a:lnTo>
                    <a:pt x="8889" y="6633"/>
                  </a:lnTo>
                  <a:lnTo>
                    <a:pt x="8889" y="5893"/>
                  </a:lnTo>
                  <a:lnTo>
                    <a:pt x="8821" y="5152"/>
                  </a:lnTo>
                  <a:lnTo>
                    <a:pt x="8720" y="4411"/>
                  </a:lnTo>
                  <a:lnTo>
                    <a:pt x="8586" y="3671"/>
                  </a:lnTo>
                  <a:lnTo>
                    <a:pt x="8417" y="2964"/>
                  </a:lnTo>
                  <a:lnTo>
                    <a:pt x="8182" y="2257"/>
                  </a:lnTo>
                  <a:lnTo>
                    <a:pt x="7980" y="1785"/>
                  </a:lnTo>
                  <a:lnTo>
                    <a:pt x="7710" y="1348"/>
                  </a:lnTo>
                  <a:lnTo>
                    <a:pt x="7374" y="944"/>
                  </a:lnTo>
                  <a:lnTo>
                    <a:pt x="7003" y="607"/>
                  </a:lnTo>
                  <a:lnTo>
                    <a:pt x="6801" y="439"/>
                  </a:lnTo>
                  <a:lnTo>
                    <a:pt x="6599" y="304"/>
                  </a:lnTo>
                  <a:lnTo>
                    <a:pt x="6364" y="203"/>
                  </a:lnTo>
                  <a:lnTo>
                    <a:pt x="6128" y="102"/>
                  </a:lnTo>
                  <a:lnTo>
                    <a:pt x="5892" y="68"/>
                  </a:lnTo>
                  <a:lnTo>
                    <a:pt x="5623" y="1"/>
                  </a:lnTo>
                  <a:lnTo>
                    <a:pt x="5354" y="1"/>
                  </a:lnTo>
                  <a:lnTo>
                    <a:pt x="5118" y="35"/>
                  </a:lnTo>
                  <a:lnTo>
                    <a:pt x="5084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" name="Google Shape;526;p4"/>
            <p:cNvSpPr/>
            <p:nvPr/>
          </p:nvSpPr>
          <p:spPr>
            <a:xfrm>
              <a:off x="1257100" y="5015600"/>
              <a:ext cx="57275" cy="62325"/>
            </a:xfrm>
            <a:custGeom>
              <a:avLst/>
              <a:gdLst/>
              <a:ahLst/>
              <a:cxnLst/>
              <a:rect l="l" t="t" r="r" b="b"/>
              <a:pathLst>
                <a:path w="2291" h="2493" extrusionOk="0">
                  <a:moveTo>
                    <a:pt x="1920" y="169"/>
                  </a:moveTo>
                  <a:lnTo>
                    <a:pt x="1920" y="641"/>
                  </a:lnTo>
                  <a:lnTo>
                    <a:pt x="1954" y="1112"/>
                  </a:lnTo>
                  <a:lnTo>
                    <a:pt x="2021" y="1550"/>
                  </a:lnTo>
                  <a:lnTo>
                    <a:pt x="2122" y="1987"/>
                  </a:lnTo>
                  <a:lnTo>
                    <a:pt x="2156" y="2021"/>
                  </a:lnTo>
                  <a:lnTo>
                    <a:pt x="2122" y="2021"/>
                  </a:lnTo>
                  <a:lnTo>
                    <a:pt x="1718" y="2055"/>
                  </a:lnTo>
                  <a:lnTo>
                    <a:pt x="1314" y="2122"/>
                  </a:lnTo>
                  <a:lnTo>
                    <a:pt x="910" y="2156"/>
                  </a:lnTo>
                  <a:lnTo>
                    <a:pt x="472" y="2223"/>
                  </a:lnTo>
                  <a:lnTo>
                    <a:pt x="304" y="1314"/>
                  </a:lnTo>
                  <a:lnTo>
                    <a:pt x="136" y="405"/>
                  </a:lnTo>
                  <a:lnTo>
                    <a:pt x="573" y="371"/>
                  </a:lnTo>
                  <a:lnTo>
                    <a:pt x="1045" y="338"/>
                  </a:lnTo>
                  <a:lnTo>
                    <a:pt x="1920" y="169"/>
                  </a:lnTo>
                  <a:close/>
                  <a:moveTo>
                    <a:pt x="1920" y="1"/>
                  </a:moveTo>
                  <a:lnTo>
                    <a:pt x="1011" y="136"/>
                  </a:lnTo>
                  <a:lnTo>
                    <a:pt x="540" y="203"/>
                  </a:lnTo>
                  <a:lnTo>
                    <a:pt x="68" y="270"/>
                  </a:lnTo>
                  <a:lnTo>
                    <a:pt x="35" y="304"/>
                  </a:lnTo>
                  <a:lnTo>
                    <a:pt x="35" y="338"/>
                  </a:lnTo>
                  <a:lnTo>
                    <a:pt x="1" y="371"/>
                  </a:lnTo>
                  <a:lnTo>
                    <a:pt x="1" y="405"/>
                  </a:lnTo>
                  <a:lnTo>
                    <a:pt x="1" y="910"/>
                  </a:lnTo>
                  <a:lnTo>
                    <a:pt x="102" y="1449"/>
                  </a:lnTo>
                  <a:lnTo>
                    <a:pt x="203" y="1954"/>
                  </a:lnTo>
                  <a:lnTo>
                    <a:pt x="338" y="2459"/>
                  </a:lnTo>
                  <a:lnTo>
                    <a:pt x="405" y="2492"/>
                  </a:lnTo>
                  <a:lnTo>
                    <a:pt x="472" y="2492"/>
                  </a:lnTo>
                  <a:lnTo>
                    <a:pt x="506" y="2459"/>
                  </a:lnTo>
                  <a:lnTo>
                    <a:pt x="540" y="2391"/>
                  </a:lnTo>
                  <a:lnTo>
                    <a:pt x="506" y="2324"/>
                  </a:lnTo>
                  <a:lnTo>
                    <a:pt x="506" y="2324"/>
                  </a:lnTo>
                  <a:lnTo>
                    <a:pt x="910" y="2358"/>
                  </a:lnTo>
                  <a:lnTo>
                    <a:pt x="1348" y="2358"/>
                  </a:lnTo>
                  <a:lnTo>
                    <a:pt x="1785" y="2290"/>
                  </a:lnTo>
                  <a:lnTo>
                    <a:pt x="2156" y="2156"/>
                  </a:lnTo>
                  <a:lnTo>
                    <a:pt x="2189" y="2122"/>
                  </a:lnTo>
                  <a:lnTo>
                    <a:pt x="2189" y="2055"/>
                  </a:lnTo>
                  <a:lnTo>
                    <a:pt x="2257" y="2055"/>
                  </a:lnTo>
                  <a:lnTo>
                    <a:pt x="2290" y="2021"/>
                  </a:lnTo>
                  <a:lnTo>
                    <a:pt x="2290" y="1987"/>
                  </a:lnTo>
                  <a:lnTo>
                    <a:pt x="2257" y="1516"/>
                  </a:lnTo>
                  <a:lnTo>
                    <a:pt x="2189" y="1045"/>
                  </a:lnTo>
                  <a:lnTo>
                    <a:pt x="2122" y="607"/>
                  </a:lnTo>
                  <a:lnTo>
                    <a:pt x="2021" y="136"/>
                  </a:lnTo>
                  <a:lnTo>
                    <a:pt x="2021" y="102"/>
                  </a:lnTo>
                  <a:lnTo>
                    <a:pt x="2021" y="35"/>
                  </a:lnTo>
                  <a:lnTo>
                    <a:pt x="1987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" name="Google Shape;527;p4"/>
            <p:cNvSpPr/>
            <p:nvPr/>
          </p:nvSpPr>
          <p:spPr>
            <a:xfrm>
              <a:off x="830375" y="2891150"/>
              <a:ext cx="183500" cy="267700"/>
            </a:xfrm>
            <a:custGeom>
              <a:avLst/>
              <a:gdLst/>
              <a:ahLst/>
              <a:cxnLst/>
              <a:rect l="l" t="t" r="r" b="b"/>
              <a:pathLst>
                <a:path w="7340" h="10708" extrusionOk="0">
                  <a:moveTo>
                    <a:pt x="0" y="1"/>
                  </a:moveTo>
                  <a:lnTo>
                    <a:pt x="236" y="405"/>
                  </a:lnTo>
                  <a:lnTo>
                    <a:pt x="472" y="775"/>
                  </a:lnTo>
                  <a:lnTo>
                    <a:pt x="977" y="1516"/>
                  </a:lnTo>
                  <a:lnTo>
                    <a:pt x="1953" y="3031"/>
                  </a:lnTo>
                  <a:lnTo>
                    <a:pt x="2963" y="4512"/>
                  </a:lnTo>
                  <a:lnTo>
                    <a:pt x="7037" y="10640"/>
                  </a:lnTo>
                  <a:lnTo>
                    <a:pt x="7104" y="10674"/>
                  </a:lnTo>
                  <a:lnTo>
                    <a:pt x="7138" y="10707"/>
                  </a:lnTo>
                  <a:lnTo>
                    <a:pt x="7205" y="10707"/>
                  </a:lnTo>
                  <a:lnTo>
                    <a:pt x="7272" y="10674"/>
                  </a:lnTo>
                  <a:lnTo>
                    <a:pt x="7306" y="10640"/>
                  </a:lnTo>
                  <a:lnTo>
                    <a:pt x="7340" y="10606"/>
                  </a:lnTo>
                  <a:lnTo>
                    <a:pt x="7340" y="10539"/>
                  </a:lnTo>
                  <a:lnTo>
                    <a:pt x="7306" y="10471"/>
                  </a:lnTo>
                  <a:lnTo>
                    <a:pt x="3401" y="4546"/>
                  </a:lnTo>
                  <a:lnTo>
                    <a:pt x="1381" y="1583"/>
                  </a:lnTo>
                  <a:lnTo>
                    <a:pt x="909" y="876"/>
                  </a:lnTo>
                  <a:lnTo>
                    <a:pt x="472" y="135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" name="Google Shape;528;p4"/>
            <p:cNvSpPr/>
            <p:nvPr/>
          </p:nvSpPr>
          <p:spPr>
            <a:xfrm>
              <a:off x="1316875" y="5008025"/>
              <a:ext cx="58100" cy="55575"/>
            </a:xfrm>
            <a:custGeom>
              <a:avLst/>
              <a:gdLst/>
              <a:ahLst/>
              <a:cxnLst/>
              <a:rect l="l" t="t" r="r" b="b"/>
              <a:pathLst>
                <a:path w="2324" h="2223" extrusionOk="0">
                  <a:moveTo>
                    <a:pt x="1919" y="203"/>
                  </a:moveTo>
                  <a:lnTo>
                    <a:pt x="1953" y="573"/>
                  </a:lnTo>
                  <a:lnTo>
                    <a:pt x="2020" y="944"/>
                  </a:lnTo>
                  <a:lnTo>
                    <a:pt x="2088" y="1381"/>
                  </a:lnTo>
                  <a:lnTo>
                    <a:pt x="2155" y="1819"/>
                  </a:lnTo>
                  <a:lnTo>
                    <a:pt x="1953" y="1819"/>
                  </a:lnTo>
                  <a:lnTo>
                    <a:pt x="1785" y="1853"/>
                  </a:lnTo>
                  <a:lnTo>
                    <a:pt x="1414" y="1920"/>
                  </a:lnTo>
                  <a:lnTo>
                    <a:pt x="943" y="1954"/>
                  </a:lnTo>
                  <a:lnTo>
                    <a:pt x="707" y="2021"/>
                  </a:lnTo>
                  <a:lnTo>
                    <a:pt x="472" y="2088"/>
                  </a:lnTo>
                  <a:lnTo>
                    <a:pt x="404" y="1651"/>
                  </a:lnTo>
                  <a:lnTo>
                    <a:pt x="270" y="1179"/>
                  </a:lnTo>
                  <a:lnTo>
                    <a:pt x="202" y="809"/>
                  </a:lnTo>
                  <a:lnTo>
                    <a:pt x="101" y="439"/>
                  </a:lnTo>
                  <a:lnTo>
                    <a:pt x="1010" y="338"/>
                  </a:lnTo>
                  <a:lnTo>
                    <a:pt x="1919" y="203"/>
                  </a:lnTo>
                  <a:close/>
                  <a:moveTo>
                    <a:pt x="1886" y="1"/>
                  </a:moveTo>
                  <a:lnTo>
                    <a:pt x="977" y="136"/>
                  </a:lnTo>
                  <a:lnTo>
                    <a:pt x="68" y="270"/>
                  </a:lnTo>
                  <a:lnTo>
                    <a:pt x="34" y="304"/>
                  </a:lnTo>
                  <a:lnTo>
                    <a:pt x="34" y="371"/>
                  </a:lnTo>
                  <a:lnTo>
                    <a:pt x="0" y="573"/>
                  </a:lnTo>
                  <a:lnTo>
                    <a:pt x="34" y="809"/>
                  </a:lnTo>
                  <a:lnTo>
                    <a:pt x="101" y="1213"/>
                  </a:lnTo>
                  <a:lnTo>
                    <a:pt x="202" y="1718"/>
                  </a:lnTo>
                  <a:lnTo>
                    <a:pt x="270" y="1954"/>
                  </a:lnTo>
                  <a:lnTo>
                    <a:pt x="371" y="2189"/>
                  </a:lnTo>
                  <a:lnTo>
                    <a:pt x="404" y="2223"/>
                  </a:lnTo>
                  <a:lnTo>
                    <a:pt x="674" y="2223"/>
                  </a:lnTo>
                  <a:lnTo>
                    <a:pt x="909" y="2189"/>
                  </a:lnTo>
                  <a:lnTo>
                    <a:pt x="1313" y="2122"/>
                  </a:lnTo>
                  <a:lnTo>
                    <a:pt x="1751" y="2055"/>
                  </a:lnTo>
                  <a:lnTo>
                    <a:pt x="1987" y="2021"/>
                  </a:lnTo>
                  <a:lnTo>
                    <a:pt x="2189" y="1987"/>
                  </a:lnTo>
                  <a:lnTo>
                    <a:pt x="2290" y="1987"/>
                  </a:lnTo>
                  <a:lnTo>
                    <a:pt x="2323" y="1954"/>
                  </a:lnTo>
                  <a:lnTo>
                    <a:pt x="2323" y="1718"/>
                  </a:lnTo>
                  <a:lnTo>
                    <a:pt x="2290" y="1482"/>
                  </a:lnTo>
                  <a:lnTo>
                    <a:pt x="2222" y="1045"/>
                  </a:lnTo>
                  <a:lnTo>
                    <a:pt x="2155" y="540"/>
                  </a:lnTo>
                  <a:lnTo>
                    <a:pt x="2088" y="304"/>
                  </a:lnTo>
                  <a:lnTo>
                    <a:pt x="1987" y="35"/>
                  </a:lnTo>
                  <a:lnTo>
                    <a:pt x="1953" y="35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" name="Google Shape;529;p4"/>
            <p:cNvSpPr/>
            <p:nvPr/>
          </p:nvSpPr>
          <p:spPr>
            <a:xfrm>
              <a:off x="1138425" y="5119150"/>
              <a:ext cx="19400" cy="16000"/>
            </a:xfrm>
            <a:custGeom>
              <a:avLst/>
              <a:gdLst/>
              <a:ahLst/>
              <a:cxnLst/>
              <a:rect l="l" t="t" r="r" b="b"/>
              <a:pathLst>
                <a:path w="776" h="640" extrusionOk="0">
                  <a:moveTo>
                    <a:pt x="674" y="0"/>
                  </a:moveTo>
                  <a:lnTo>
                    <a:pt x="573" y="202"/>
                  </a:lnTo>
                  <a:lnTo>
                    <a:pt x="539" y="438"/>
                  </a:lnTo>
                  <a:lnTo>
                    <a:pt x="438" y="337"/>
                  </a:lnTo>
                  <a:lnTo>
                    <a:pt x="405" y="269"/>
                  </a:lnTo>
                  <a:lnTo>
                    <a:pt x="438" y="168"/>
                  </a:lnTo>
                  <a:lnTo>
                    <a:pt x="438" y="135"/>
                  </a:lnTo>
                  <a:lnTo>
                    <a:pt x="405" y="67"/>
                  </a:lnTo>
                  <a:lnTo>
                    <a:pt x="337" y="67"/>
                  </a:lnTo>
                  <a:lnTo>
                    <a:pt x="304" y="135"/>
                  </a:lnTo>
                  <a:lnTo>
                    <a:pt x="169" y="404"/>
                  </a:lnTo>
                  <a:lnTo>
                    <a:pt x="135" y="370"/>
                  </a:lnTo>
                  <a:lnTo>
                    <a:pt x="102" y="269"/>
                  </a:lnTo>
                  <a:lnTo>
                    <a:pt x="102" y="236"/>
                  </a:lnTo>
                  <a:lnTo>
                    <a:pt x="68" y="202"/>
                  </a:lnTo>
                  <a:lnTo>
                    <a:pt x="34" y="202"/>
                  </a:lnTo>
                  <a:lnTo>
                    <a:pt x="1" y="269"/>
                  </a:lnTo>
                  <a:lnTo>
                    <a:pt x="1" y="303"/>
                  </a:lnTo>
                  <a:lnTo>
                    <a:pt x="1" y="404"/>
                  </a:lnTo>
                  <a:lnTo>
                    <a:pt x="102" y="606"/>
                  </a:lnTo>
                  <a:lnTo>
                    <a:pt x="135" y="640"/>
                  </a:lnTo>
                  <a:lnTo>
                    <a:pt x="203" y="640"/>
                  </a:lnTo>
                  <a:lnTo>
                    <a:pt x="236" y="606"/>
                  </a:lnTo>
                  <a:lnTo>
                    <a:pt x="337" y="404"/>
                  </a:lnTo>
                  <a:lnTo>
                    <a:pt x="371" y="438"/>
                  </a:lnTo>
                  <a:lnTo>
                    <a:pt x="472" y="539"/>
                  </a:lnTo>
                  <a:lnTo>
                    <a:pt x="573" y="606"/>
                  </a:lnTo>
                  <a:lnTo>
                    <a:pt x="640" y="606"/>
                  </a:lnTo>
                  <a:lnTo>
                    <a:pt x="674" y="539"/>
                  </a:lnTo>
                  <a:lnTo>
                    <a:pt x="708" y="303"/>
                  </a:lnTo>
                  <a:lnTo>
                    <a:pt x="775" y="67"/>
                  </a:lnTo>
                  <a:lnTo>
                    <a:pt x="775" y="34"/>
                  </a:lnTo>
                  <a:lnTo>
                    <a:pt x="741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" name="Google Shape;530;p4"/>
            <p:cNvSpPr/>
            <p:nvPr/>
          </p:nvSpPr>
          <p:spPr>
            <a:xfrm>
              <a:off x="3384075" y="4763100"/>
              <a:ext cx="22775" cy="22750"/>
            </a:xfrm>
            <a:custGeom>
              <a:avLst/>
              <a:gdLst/>
              <a:ahLst/>
              <a:cxnLst/>
              <a:rect l="l" t="t" r="r" b="b"/>
              <a:pathLst>
                <a:path w="911" h="910" extrusionOk="0">
                  <a:moveTo>
                    <a:pt x="405" y="0"/>
                  </a:moveTo>
                  <a:lnTo>
                    <a:pt x="304" y="34"/>
                  </a:lnTo>
                  <a:lnTo>
                    <a:pt x="203" y="101"/>
                  </a:lnTo>
                  <a:lnTo>
                    <a:pt x="136" y="169"/>
                  </a:lnTo>
                  <a:lnTo>
                    <a:pt x="68" y="236"/>
                  </a:lnTo>
                  <a:lnTo>
                    <a:pt x="1" y="337"/>
                  </a:lnTo>
                  <a:lnTo>
                    <a:pt x="1" y="438"/>
                  </a:lnTo>
                  <a:lnTo>
                    <a:pt x="1" y="573"/>
                  </a:lnTo>
                  <a:lnTo>
                    <a:pt x="68" y="674"/>
                  </a:lnTo>
                  <a:lnTo>
                    <a:pt x="102" y="741"/>
                  </a:lnTo>
                  <a:lnTo>
                    <a:pt x="203" y="842"/>
                  </a:lnTo>
                  <a:lnTo>
                    <a:pt x="304" y="876"/>
                  </a:lnTo>
                  <a:lnTo>
                    <a:pt x="405" y="910"/>
                  </a:lnTo>
                  <a:lnTo>
                    <a:pt x="506" y="910"/>
                  </a:lnTo>
                  <a:lnTo>
                    <a:pt x="641" y="876"/>
                  </a:lnTo>
                  <a:lnTo>
                    <a:pt x="742" y="809"/>
                  </a:lnTo>
                  <a:lnTo>
                    <a:pt x="809" y="708"/>
                  </a:lnTo>
                  <a:lnTo>
                    <a:pt x="876" y="607"/>
                  </a:lnTo>
                  <a:lnTo>
                    <a:pt x="910" y="506"/>
                  </a:lnTo>
                  <a:lnTo>
                    <a:pt x="910" y="371"/>
                  </a:lnTo>
                  <a:lnTo>
                    <a:pt x="876" y="270"/>
                  </a:lnTo>
                  <a:lnTo>
                    <a:pt x="809" y="169"/>
                  </a:lnTo>
                  <a:lnTo>
                    <a:pt x="742" y="68"/>
                  </a:lnTo>
                  <a:lnTo>
                    <a:pt x="641" y="34"/>
                  </a:lnTo>
                  <a:lnTo>
                    <a:pt x="506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" name="Google Shape;531;p4"/>
            <p:cNvSpPr/>
            <p:nvPr/>
          </p:nvSpPr>
          <p:spPr>
            <a:xfrm>
              <a:off x="1378325" y="4997925"/>
              <a:ext cx="58100" cy="57275"/>
            </a:xfrm>
            <a:custGeom>
              <a:avLst/>
              <a:gdLst/>
              <a:ahLst/>
              <a:cxnLst/>
              <a:rect l="l" t="t" r="r" b="b"/>
              <a:pathLst>
                <a:path w="2324" h="2291" extrusionOk="0">
                  <a:moveTo>
                    <a:pt x="1986" y="1"/>
                  </a:moveTo>
                  <a:lnTo>
                    <a:pt x="1953" y="35"/>
                  </a:lnTo>
                  <a:lnTo>
                    <a:pt x="1953" y="136"/>
                  </a:lnTo>
                  <a:lnTo>
                    <a:pt x="1448" y="136"/>
                  </a:lnTo>
                  <a:lnTo>
                    <a:pt x="943" y="169"/>
                  </a:lnTo>
                  <a:lnTo>
                    <a:pt x="505" y="203"/>
                  </a:lnTo>
                  <a:lnTo>
                    <a:pt x="269" y="270"/>
                  </a:lnTo>
                  <a:lnTo>
                    <a:pt x="168" y="304"/>
                  </a:lnTo>
                  <a:lnTo>
                    <a:pt x="101" y="371"/>
                  </a:lnTo>
                  <a:lnTo>
                    <a:pt x="269" y="439"/>
                  </a:lnTo>
                  <a:lnTo>
                    <a:pt x="471" y="439"/>
                  </a:lnTo>
                  <a:lnTo>
                    <a:pt x="842" y="371"/>
                  </a:lnTo>
                  <a:lnTo>
                    <a:pt x="1380" y="338"/>
                  </a:lnTo>
                  <a:lnTo>
                    <a:pt x="1953" y="304"/>
                  </a:lnTo>
                  <a:lnTo>
                    <a:pt x="1986" y="641"/>
                  </a:lnTo>
                  <a:lnTo>
                    <a:pt x="2020" y="944"/>
                  </a:lnTo>
                  <a:lnTo>
                    <a:pt x="2087" y="1381"/>
                  </a:lnTo>
                  <a:lnTo>
                    <a:pt x="2121" y="1617"/>
                  </a:lnTo>
                  <a:lnTo>
                    <a:pt x="2188" y="1819"/>
                  </a:lnTo>
                  <a:lnTo>
                    <a:pt x="2155" y="1819"/>
                  </a:lnTo>
                  <a:lnTo>
                    <a:pt x="1279" y="1920"/>
                  </a:lnTo>
                  <a:lnTo>
                    <a:pt x="808" y="2021"/>
                  </a:lnTo>
                  <a:lnTo>
                    <a:pt x="404" y="2122"/>
                  </a:lnTo>
                  <a:lnTo>
                    <a:pt x="303" y="1718"/>
                  </a:lnTo>
                  <a:lnTo>
                    <a:pt x="236" y="1280"/>
                  </a:lnTo>
                  <a:lnTo>
                    <a:pt x="202" y="809"/>
                  </a:lnTo>
                  <a:lnTo>
                    <a:pt x="168" y="573"/>
                  </a:lnTo>
                  <a:lnTo>
                    <a:pt x="67" y="371"/>
                  </a:lnTo>
                  <a:lnTo>
                    <a:pt x="34" y="506"/>
                  </a:lnTo>
                  <a:lnTo>
                    <a:pt x="0" y="674"/>
                  </a:lnTo>
                  <a:lnTo>
                    <a:pt x="0" y="977"/>
                  </a:lnTo>
                  <a:lnTo>
                    <a:pt x="101" y="1583"/>
                  </a:lnTo>
                  <a:lnTo>
                    <a:pt x="135" y="1785"/>
                  </a:lnTo>
                  <a:lnTo>
                    <a:pt x="135" y="2021"/>
                  </a:lnTo>
                  <a:lnTo>
                    <a:pt x="168" y="2122"/>
                  </a:lnTo>
                  <a:lnTo>
                    <a:pt x="202" y="2189"/>
                  </a:lnTo>
                  <a:lnTo>
                    <a:pt x="269" y="2257"/>
                  </a:lnTo>
                  <a:lnTo>
                    <a:pt x="370" y="2290"/>
                  </a:lnTo>
                  <a:lnTo>
                    <a:pt x="404" y="2290"/>
                  </a:lnTo>
                  <a:lnTo>
                    <a:pt x="438" y="2257"/>
                  </a:lnTo>
                  <a:lnTo>
                    <a:pt x="875" y="2223"/>
                  </a:lnTo>
                  <a:lnTo>
                    <a:pt x="1313" y="2189"/>
                  </a:lnTo>
                  <a:lnTo>
                    <a:pt x="2188" y="2021"/>
                  </a:lnTo>
                  <a:lnTo>
                    <a:pt x="2256" y="1987"/>
                  </a:lnTo>
                  <a:lnTo>
                    <a:pt x="2289" y="1987"/>
                  </a:lnTo>
                  <a:lnTo>
                    <a:pt x="2323" y="1954"/>
                  </a:lnTo>
                  <a:lnTo>
                    <a:pt x="2323" y="1752"/>
                  </a:lnTo>
                  <a:lnTo>
                    <a:pt x="2289" y="1516"/>
                  </a:lnTo>
                  <a:lnTo>
                    <a:pt x="2222" y="1078"/>
                  </a:lnTo>
                  <a:lnTo>
                    <a:pt x="2155" y="540"/>
                  </a:lnTo>
                  <a:lnTo>
                    <a:pt x="2121" y="304"/>
                  </a:lnTo>
                  <a:lnTo>
                    <a:pt x="2054" y="35"/>
                  </a:lnTo>
                  <a:lnTo>
                    <a:pt x="2020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" name="Google Shape;532;p4"/>
            <p:cNvSpPr/>
            <p:nvPr/>
          </p:nvSpPr>
          <p:spPr>
            <a:xfrm>
              <a:off x="1402725" y="5029925"/>
              <a:ext cx="10125" cy="15175"/>
            </a:xfrm>
            <a:custGeom>
              <a:avLst/>
              <a:gdLst/>
              <a:ahLst/>
              <a:cxnLst/>
              <a:rect l="l" t="t" r="r" b="b"/>
              <a:pathLst>
                <a:path w="405" h="607" extrusionOk="0">
                  <a:moveTo>
                    <a:pt x="236" y="0"/>
                  </a:moveTo>
                  <a:lnTo>
                    <a:pt x="135" y="68"/>
                  </a:lnTo>
                  <a:lnTo>
                    <a:pt x="0" y="135"/>
                  </a:lnTo>
                  <a:lnTo>
                    <a:pt x="0" y="169"/>
                  </a:lnTo>
                  <a:lnTo>
                    <a:pt x="0" y="202"/>
                  </a:lnTo>
                  <a:lnTo>
                    <a:pt x="169" y="202"/>
                  </a:lnTo>
                  <a:lnTo>
                    <a:pt x="202" y="169"/>
                  </a:lnTo>
                  <a:lnTo>
                    <a:pt x="202" y="337"/>
                  </a:lnTo>
                  <a:lnTo>
                    <a:pt x="169" y="505"/>
                  </a:lnTo>
                  <a:lnTo>
                    <a:pt x="169" y="573"/>
                  </a:lnTo>
                  <a:lnTo>
                    <a:pt x="202" y="606"/>
                  </a:lnTo>
                  <a:lnTo>
                    <a:pt x="270" y="606"/>
                  </a:lnTo>
                  <a:lnTo>
                    <a:pt x="337" y="573"/>
                  </a:lnTo>
                  <a:lnTo>
                    <a:pt x="371" y="438"/>
                  </a:lnTo>
                  <a:lnTo>
                    <a:pt x="404" y="303"/>
                  </a:lnTo>
                  <a:lnTo>
                    <a:pt x="371" y="169"/>
                  </a:lnTo>
                  <a:lnTo>
                    <a:pt x="337" y="34"/>
                  </a:lnTo>
                  <a:lnTo>
                    <a:pt x="303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" name="Google Shape;533;p4"/>
            <p:cNvSpPr/>
            <p:nvPr/>
          </p:nvSpPr>
          <p:spPr>
            <a:xfrm>
              <a:off x="328725" y="4115825"/>
              <a:ext cx="825725" cy="756725"/>
            </a:xfrm>
            <a:custGeom>
              <a:avLst/>
              <a:gdLst/>
              <a:ahLst/>
              <a:cxnLst/>
              <a:rect l="l" t="t" r="r" b="b"/>
              <a:pathLst>
                <a:path w="33029" h="30269" extrusionOk="0">
                  <a:moveTo>
                    <a:pt x="18484" y="16498"/>
                  </a:moveTo>
                  <a:lnTo>
                    <a:pt x="18080" y="16700"/>
                  </a:lnTo>
                  <a:lnTo>
                    <a:pt x="17777" y="16868"/>
                  </a:lnTo>
                  <a:lnTo>
                    <a:pt x="17642" y="16969"/>
                  </a:lnTo>
                  <a:lnTo>
                    <a:pt x="17507" y="17104"/>
                  </a:lnTo>
                  <a:lnTo>
                    <a:pt x="17642" y="16868"/>
                  </a:lnTo>
                  <a:lnTo>
                    <a:pt x="17844" y="16633"/>
                  </a:lnTo>
                  <a:lnTo>
                    <a:pt x="18181" y="16565"/>
                  </a:lnTo>
                  <a:lnTo>
                    <a:pt x="18484" y="16498"/>
                  </a:lnTo>
                  <a:close/>
                  <a:moveTo>
                    <a:pt x="19022" y="16464"/>
                  </a:moveTo>
                  <a:lnTo>
                    <a:pt x="19325" y="16498"/>
                  </a:lnTo>
                  <a:lnTo>
                    <a:pt x="19628" y="16532"/>
                  </a:lnTo>
                  <a:lnTo>
                    <a:pt x="20234" y="16633"/>
                  </a:lnTo>
                  <a:lnTo>
                    <a:pt x="20841" y="16835"/>
                  </a:lnTo>
                  <a:lnTo>
                    <a:pt x="21413" y="17037"/>
                  </a:lnTo>
                  <a:lnTo>
                    <a:pt x="21682" y="17104"/>
                  </a:lnTo>
                  <a:lnTo>
                    <a:pt x="21918" y="17205"/>
                  </a:lnTo>
                  <a:lnTo>
                    <a:pt x="22120" y="17373"/>
                  </a:lnTo>
                  <a:lnTo>
                    <a:pt x="22322" y="17542"/>
                  </a:lnTo>
                  <a:lnTo>
                    <a:pt x="22389" y="17744"/>
                  </a:lnTo>
                  <a:lnTo>
                    <a:pt x="22457" y="17912"/>
                  </a:lnTo>
                  <a:lnTo>
                    <a:pt x="22423" y="17912"/>
                  </a:lnTo>
                  <a:lnTo>
                    <a:pt x="21952" y="17878"/>
                  </a:lnTo>
                  <a:lnTo>
                    <a:pt x="21480" y="17777"/>
                  </a:lnTo>
                  <a:lnTo>
                    <a:pt x="20975" y="17676"/>
                  </a:lnTo>
                  <a:lnTo>
                    <a:pt x="20538" y="17575"/>
                  </a:lnTo>
                  <a:lnTo>
                    <a:pt x="19830" y="17373"/>
                  </a:lnTo>
                  <a:lnTo>
                    <a:pt x="19494" y="17306"/>
                  </a:lnTo>
                  <a:lnTo>
                    <a:pt x="19157" y="17272"/>
                  </a:lnTo>
                  <a:lnTo>
                    <a:pt x="18888" y="17272"/>
                  </a:lnTo>
                  <a:lnTo>
                    <a:pt x="18618" y="17373"/>
                  </a:lnTo>
                  <a:lnTo>
                    <a:pt x="18383" y="17474"/>
                  </a:lnTo>
                  <a:lnTo>
                    <a:pt x="18147" y="17643"/>
                  </a:lnTo>
                  <a:lnTo>
                    <a:pt x="17911" y="17811"/>
                  </a:lnTo>
                  <a:lnTo>
                    <a:pt x="17709" y="18013"/>
                  </a:lnTo>
                  <a:lnTo>
                    <a:pt x="17373" y="18417"/>
                  </a:lnTo>
                  <a:lnTo>
                    <a:pt x="17373" y="18316"/>
                  </a:lnTo>
                  <a:lnTo>
                    <a:pt x="17339" y="18013"/>
                  </a:lnTo>
                  <a:lnTo>
                    <a:pt x="17339" y="17777"/>
                  </a:lnTo>
                  <a:lnTo>
                    <a:pt x="17373" y="17508"/>
                  </a:lnTo>
                  <a:lnTo>
                    <a:pt x="17440" y="17272"/>
                  </a:lnTo>
                  <a:lnTo>
                    <a:pt x="17608" y="17205"/>
                  </a:lnTo>
                  <a:lnTo>
                    <a:pt x="17810" y="17104"/>
                  </a:lnTo>
                  <a:lnTo>
                    <a:pt x="18147" y="16868"/>
                  </a:lnTo>
                  <a:lnTo>
                    <a:pt x="18585" y="16666"/>
                  </a:lnTo>
                  <a:lnTo>
                    <a:pt x="19022" y="16464"/>
                  </a:lnTo>
                  <a:close/>
                  <a:moveTo>
                    <a:pt x="23803" y="18047"/>
                  </a:moveTo>
                  <a:lnTo>
                    <a:pt x="24039" y="18081"/>
                  </a:lnTo>
                  <a:lnTo>
                    <a:pt x="24207" y="18148"/>
                  </a:lnTo>
                  <a:lnTo>
                    <a:pt x="24376" y="18249"/>
                  </a:lnTo>
                  <a:lnTo>
                    <a:pt x="24510" y="18384"/>
                  </a:lnTo>
                  <a:lnTo>
                    <a:pt x="24510" y="18451"/>
                  </a:lnTo>
                  <a:lnTo>
                    <a:pt x="23467" y="18249"/>
                  </a:lnTo>
                  <a:lnTo>
                    <a:pt x="23500" y="18114"/>
                  </a:lnTo>
                  <a:lnTo>
                    <a:pt x="23669" y="18081"/>
                  </a:lnTo>
                  <a:lnTo>
                    <a:pt x="23803" y="18047"/>
                  </a:lnTo>
                  <a:close/>
                  <a:moveTo>
                    <a:pt x="16363" y="17609"/>
                  </a:moveTo>
                  <a:lnTo>
                    <a:pt x="16396" y="18316"/>
                  </a:lnTo>
                  <a:lnTo>
                    <a:pt x="16497" y="18990"/>
                  </a:lnTo>
                  <a:lnTo>
                    <a:pt x="15925" y="19259"/>
                  </a:lnTo>
                  <a:lnTo>
                    <a:pt x="15656" y="19326"/>
                  </a:lnTo>
                  <a:lnTo>
                    <a:pt x="15487" y="19360"/>
                  </a:lnTo>
                  <a:lnTo>
                    <a:pt x="15353" y="19326"/>
                  </a:lnTo>
                  <a:lnTo>
                    <a:pt x="15184" y="19259"/>
                  </a:lnTo>
                  <a:lnTo>
                    <a:pt x="14982" y="19158"/>
                  </a:lnTo>
                  <a:lnTo>
                    <a:pt x="14679" y="18889"/>
                  </a:lnTo>
                  <a:lnTo>
                    <a:pt x="14545" y="18720"/>
                  </a:lnTo>
                  <a:lnTo>
                    <a:pt x="14477" y="18653"/>
                  </a:lnTo>
                  <a:lnTo>
                    <a:pt x="14477" y="18586"/>
                  </a:lnTo>
                  <a:lnTo>
                    <a:pt x="14477" y="18518"/>
                  </a:lnTo>
                  <a:lnTo>
                    <a:pt x="14511" y="18417"/>
                  </a:lnTo>
                  <a:lnTo>
                    <a:pt x="14545" y="18350"/>
                  </a:lnTo>
                  <a:lnTo>
                    <a:pt x="14646" y="18283"/>
                  </a:lnTo>
                  <a:lnTo>
                    <a:pt x="14848" y="18182"/>
                  </a:lnTo>
                  <a:lnTo>
                    <a:pt x="15050" y="18081"/>
                  </a:lnTo>
                  <a:lnTo>
                    <a:pt x="15521" y="17979"/>
                  </a:lnTo>
                  <a:lnTo>
                    <a:pt x="15992" y="17845"/>
                  </a:lnTo>
                  <a:lnTo>
                    <a:pt x="16194" y="17744"/>
                  </a:lnTo>
                  <a:lnTo>
                    <a:pt x="16363" y="17609"/>
                  </a:lnTo>
                  <a:close/>
                  <a:moveTo>
                    <a:pt x="19393" y="17508"/>
                  </a:moveTo>
                  <a:lnTo>
                    <a:pt x="19797" y="17542"/>
                  </a:lnTo>
                  <a:lnTo>
                    <a:pt x="21110" y="17878"/>
                  </a:lnTo>
                  <a:lnTo>
                    <a:pt x="21750" y="18013"/>
                  </a:lnTo>
                  <a:lnTo>
                    <a:pt x="22423" y="18114"/>
                  </a:lnTo>
                  <a:lnTo>
                    <a:pt x="22457" y="18114"/>
                  </a:lnTo>
                  <a:lnTo>
                    <a:pt x="22389" y="18485"/>
                  </a:lnTo>
                  <a:lnTo>
                    <a:pt x="22322" y="18821"/>
                  </a:lnTo>
                  <a:lnTo>
                    <a:pt x="22221" y="19225"/>
                  </a:lnTo>
                  <a:lnTo>
                    <a:pt x="22053" y="19596"/>
                  </a:lnTo>
                  <a:lnTo>
                    <a:pt x="21884" y="19966"/>
                  </a:lnTo>
                  <a:lnTo>
                    <a:pt x="21615" y="20303"/>
                  </a:lnTo>
                  <a:lnTo>
                    <a:pt x="21447" y="20471"/>
                  </a:lnTo>
                  <a:lnTo>
                    <a:pt x="21245" y="20606"/>
                  </a:lnTo>
                  <a:lnTo>
                    <a:pt x="21043" y="20707"/>
                  </a:lnTo>
                  <a:lnTo>
                    <a:pt x="20807" y="20774"/>
                  </a:lnTo>
                  <a:lnTo>
                    <a:pt x="20571" y="20841"/>
                  </a:lnTo>
                  <a:lnTo>
                    <a:pt x="20302" y="20875"/>
                  </a:lnTo>
                  <a:lnTo>
                    <a:pt x="19797" y="20875"/>
                  </a:lnTo>
                  <a:lnTo>
                    <a:pt x="19258" y="20808"/>
                  </a:lnTo>
                  <a:lnTo>
                    <a:pt x="18753" y="20707"/>
                  </a:lnTo>
                  <a:lnTo>
                    <a:pt x="18282" y="20572"/>
                  </a:lnTo>
                  <a:lnTo>
                    <a:pt x="17878" y="20370"/>
                  </a:lnTo>
                  <a:lnTo>
                    <a:pt x="17709" y="20235"/>
                  </a:lnTo>
                  <a:lnTo>
                    <a:pt x="17608" y="20033"/>
                  </a:lnTo>
                  <a:lnTo>
                    <a:pt x="17507" y="19831"/>
                  </a:lnTo>
                  <a:lnTo>
                    <a:pt x="17440" y="19596"/>
                  </a:lnTo>
                  <a:lnTo>
                    <a:pt x="17373" y="19057"/>
                  </a:lnTo>
                  <a:lnTo>
                    <a:pt x="17373" y="18552"/>
                  </a:lnTo>
                  <a:lnTo>
                    <a:pt x="17406" y="18552"/>
                  </a:lnTo>
                  <a:lnTo>
                    <a:pt x="17979" y="18114"/>
                  </a:lnTo>
                  <a:lnTo>
                    <a:pt x="18214" y="17912"/>
                  </a:lnTo>
                  <a:lnTo>
                    <a:pt x="18484" y="17710"/>
                  </a:lnTo>
                  <a:lnTo>
                    <a:pt x="18753" y="17575"/>
                  </a:lnTo>
                  <a:lnTo>
                    <a:pt x="19056" y="17508"/>
                  </a:lnTo>
                  <a:close/>
                  <a:moveTo>
                    <a:pt x="31412" y="19865"/>
                  </a:moveTo>
                  <a:lnTo>
                    <a:pt x="31513" y="20067"/>
                  </a:lnTo>
                  <a:lnTo>
                    <a:pt x="31715" y="20269"/>
                  </a:lnTo>
                  <a:lnTo>
                    <a:pt x="32052" y="20606"/>
                  </a:lnTo>
                  <a:lnTo>
                    <a:pt x="32456" y="21010"/>
                  </a:lnTo>
                  <a:lnTo>
                    <a:pt x="32658" y="21212"/>
                  </a:lnTo>
                  <a:lnTo>
                    <a:pt x="32860" y="21346"/>
                  </a:lnTo>
                  <a:lnTo>
                    <a:pt x="32422" y="21616"/>
                  </a:lnTo>
                  <a:lnTo>
                    <a:pt x="32187" y="21717"/>
                  </a:lnTo>
                  <a:lnTo>
                    <a:pt x="31884" y="21750"/>
                  </a:lnTo>
                  <a:lnTo>
                    <a:pt x="31715" y="21717"/>
                  </a:lnTo>
                  <a:lnTo>
                    <a:pt x="31581" y="21683"/>
                  </a:lnTo>
                  <a:lnTo>
                    <a:pt x="31446" y="21616"/>
                  </a:lnTo>
                  <a:lnTo>
                    <a:pt x="31311" y="21515"/>
                  </a:lnTo>
                  <a:lnTo>
                    <a:pt x="31076" y="21313"/>
                  </a:lnTo>
                  <a:lnTo>
                    <a:pt x="30840" y="21111"/>
                  </a:lnTo>
                  <a:lnTo>
                    <a:pt x="30806" y="21077"/>
                  </a:lnTo>
                  <a:lnTo>
                    <a:pt x="30773" y="21111"/>
                  </a:lnTo>
                  <a:lnTo>
                    <a:pt x="30773" y="21111"/>
                  </a:lnTo>
                  <a:lnTo>
                    <a:pt x="31143" y="20505"/>
                  </a:lnTo>
                  <a:lnTo>
                    <a:pt x="31412" y="19865"/>
                  </a:lnTo>
                  <a:close/>
                  <a:moveTo>
                    <a:pt x="16127" y="1381"/>
                  </a:moveTo>
                  <a:lnTo>
                    <a:pt x="16430" y="1415"/>
                  </a:lnTo>
                  <a:lnTo>
                    <a:pt x="16699" y="1448"/>
                  </a:lnTo>
                  <a:lnTo>
                    <a:pt x="16935" y="1516"/>
                  </a:lnTo>
                  <a:lnTo>
                    <a:pt x="17137" y="1617"/>
                  </a:lnTo>
                  <a:lnTo>
                    <a:pt x="17339" y="1718"/>
                  </a:lnTo>
                  <a:lnTo>
                    <a:pt x="17507" y="1886"/>
                  </a:lnTo>
                  <a:lnTo>
                    <a:pt x="17676" y="2055"/>
                  </a:lnTo>
                  <a:lnTo>
                    <a:pt x="17810" y="2257"/>
                  </a:lnTo>
                  <a:lnTo>
                    <a:pt x="18046" y="2661"/>
                  </a:lnTo>
                  <a:lnTo>
                    <a:pt x="18248" y="3132"/>
                  </a:lnTo>
                  <a:lnTo>
                    <a:pt x="18416" y="3637"/>
                  </a:lnTo>
                  <a:lnTo>
                    <a:pt x="18551" y="4142"/>
                  </a:lnTo>
                  <a:lnTo>
                    <a:pt x="19022" y="6229"/>
                  </a:lnTo>
                  <a:lnTo>
                    <a:pt x="19460" y="8317"/>
                  </a:lnTo>
                  <a:lnTo>
                    <a:pt x="19898" y="10303"/>
                  </a:lnTo>
                  <a:lnTo>
                    <a:pt x="20335" y="12290"/>
                  </a:lnTo>
                  <a:lnTo>
                    <a:pt x="20605" y="13300"/>
                  </a:lnTo>
                  <a:lnTo>
                    <a:pt x="20874" y="14276"/>
                  </a:lnTo>
                  <a:lnTo>
                    <a:pt x="21177" y="15252"/>
                  </a:lnTo>
                  <a:lnTo>
                    <a:pt x="21514" y="16229"/>
                  </a:lnTo>
                  <a:lnTo>
                    <a:pt x="20874" y="16027"/>
                  </a:lnTo>
                  <a:lnTo>
                    <a:pt x="20234" y="15892"/>
                  </a:lnTo>
                  <a:lnTo>
                    <a:pt x="19258" y="15724"/>
                  </a:lnTo>
                  <a:lnTo>
                    <a:pt x="18753" y="15656"/>
                  </a:lnTo>
                  <a:lnTo>
                    <a:pt x="18248" y="15623"/>
                  </a:lnTo>
                  <a:lnTo>
                    <a:pt x="17238" y="15623"/>
                  </a:lnTo>
                  <a:lnTo>
                    <a:pt x="16733" y="15690"/>
                  </a:lnTo>
                  <a:lnTo>
                    <a:pt x="16228" y="15791"/>
                  </a:lnTo>
                  <a:lnTo>
                    <a:pt x="16161" y="15757"/>
                  </a:lnTo>
                  <a:lnTo>
                    <a:pt x="16093" y="15791"/>
                  </a:lnTo>
                  <a:lnTo>
                    <a:pt x="16060" y="15825"/>
                  </a:lnTo>
                  <a:lnTo>
                    <a:pt x="15959" y="16027"/>
                  </a:lnTo>
                  <a:lnTo>
                    <a:pt x="15858" y="16229"/>
                  </a:lnTo>
                  <a:lnTo>
                    <a:pt x="15824" y="16464"/>
                  </a:lnTo>
                  <a:lnTo>
                    <a:pt x="15858" y="16700"/>
                  </a:lnTo>
                  <a:lnTo>
                    <a:pt x="15891" y="16767"/>
                  </a:lnTo>
                  <a:lnTo>
                    <a:pt x="15959" y="16767"/>
                  </a:lnTo>
                  <a:lnTo>
                    <a:pt x="15992" y="16734"/>
                  </a:lnTo>
                  <a:lnTo>
                    <a:pt x="16026" y="16700"/>
                  </a:lnTo>
                  <a:lnTo>
                    <a:pt x="16060" y="16464"/>
                  </a:lnTo>
                  <a:lnTo>
                    <a:pt x="16093" y="16296"/>
                  </a:lnTo>
                  <a:lnTo>
                    <a:pt x="16161" y="16094"/>
                  </a:lnTo>
                  <a:lnTo>
                    <a:pt x="16262" y="15926"/>
                  </a:lnTo>
                  <a:lnTo>
                    <a:pt x="16262" y="15892"/>
                  </a:lnTo>
                  <a:lnTo>
                    <a:pt x="18349" y="15926"/>
                  </a:lnTo>
                  <a:lnTo>
                    <a:pt x="19393" y="15993"/>
                  </a:lnTo>
                  <a:lnTo>
                    <a:pt x="19898" y="16060"/>
                  </a:lnTo>
                  <a:lnTo>
                    <a:pt x="20437" y="16161"/>
                  </a:lnTo>
                  <a:lnTo>
                    <a:pt x="21043" y="16296"/>
                  </a:lnTo>
                  <a:lnTo>
                    <a:pt x="21615" y="16464"/>
                  </a:lnTo>
                  <a:lnTo>
                    <a:pt x="22793" y="16801"/>
                  </a:lnTo>
                  <a:lnTo>
                    <a:pt x="22827" y="16868"/>
                  </a:lnTo>
                  <a:lnTo>
                    <a:pt x="22894" y="16936"/>
                  </a:lnTo>
                  <a:lnTo>
                    <a:pt x="22962" y="16969"/>
                  </a:lnTo>
                  <a:lnTo>
                    <a:pt x="23029" y="16936"/>
                  </a:lnTo>
                  <a:lnTo>
                    <a:pt x="23096" y="16902"/>
                  </a:lnTo>
                  <a:lnTo>
                    <a:pt x="23736" y="17037"/>
                  </a:lnTo>
                  <a:lnTo>
                    <a:pt x="24409" y="17171"/>
                  </a:lnTo>
                  <a:lnTo>
                    <a:pt x="24914" y="17239"/>
                  </a:lnTo>
                  <a:lnTo>
                    <a:pt x="25386" y="17306"/>
                  </a:lnTo>
                  <a:lnTo>
                    <a:pt x="26396" y="17340"/>
                  </a:lnTo>
                  <a:lnTo>
                    <a:pt x="27372" y="17373"/>
                  </a:lnTo>
                  <a:lnTo>
                    <a:pt x="28382" y="17441"/>
                  </a:lnTo>
                  <a:lnTo>
                    <a:pt x="29359" y="17542"/>
                  </a:lnTo>
                  <a:lnTo>
                    <a:pt x="29830" y="17609"/>
                  </a:lnTo>
                  <a:lnTo>
                    <a:pt x="30335" y="17710"/>
                  </a:lnTo>
                  <a:lnTo>
                    <a:pt x="30806" y="17845"/>
                  </a:lnTo>
                  <a:lnTo>
                    <a:pt x="31244" y="18047"/>
                  </a:lnTo>
                  <a:lnTo>
                    <a:pt x="31715" y="18249"/>
                  </a:lnTo>
                  <a:lnTo>
                    <a:pt x="32153" y="18518"/>
                  </a:lnTo>
                  <a:lnTo>
                    <a:pt x="32052" y="19057"/>
                  </a:lnTo>
                  <a:lnTo>
                    <a:pt x="32018" y="19259"/>
                  </a:lnTo>
                  <a:lnTo>
                    <a:pt x="31951" y="19360"/>
                  </a:lnTo>
                  <a:lnTo>
                    <a:pt x="31884" y="19394"/>
                  </a:lnTo>
                  <a:lnTo>
                    <a:pt x="31816" y="19427"/>
                  </a:lnTo>
                  <a:lnTo>
                    <a:pt x="31715" y="19394"/>
                  </a:lnTo>
                  <a:lnTo>
                    <a:pt x="31581" y="19360"/>
                  </a:lnTo>
                  <a:lnTo>
                    <a:pt x="31581" y="19293"/>
                  </a:lnTo>
                  <a:lnTo>
                    <a:pt x="31581" y="19259"/>
                  </a:lnTo>
                  <a:lnTo>
                    <a:pt x="31581" y="19192"/>
                  </a:lnTo>
                  <a:lnTo>
                    <a:pt x="31513" y="19158"/>
                  </a:lnTo>
                  <a:lnTo>
                    <a:pt x="31412" y="19158"/>
                  </a:lnTo>
                  <a:lnTo>
                    <a:pt x="31379" y="19192"/>
                  </a:lnTo>
                  <a:lnTo>
                    <a:pt x="31345" y="19225"/>
                  </a:lnTo>
                  <a:lnTo>
                    <a:pt x="31278" y="19562"/>
                  </a:lnTo>
                  <a:lnTo>
                    <a:pt x="31143" y="19899"/>
                  </a:lnTo>
                  <a:lnTo>
                    <a:pt x="31008" y="20202"/>
                  </a:lnTo>
                  <a:lnTo>
                    <a:pt x="30874" y="20505"/>
                  </a:lnTo>
                  <a:lnTo>
                    <a:pt x="30503" y="21077"/>
                  </a:lnTo>
                  <a:lnTo>
                    <a:pt x="30099" y="21616"/>
                  </a:lnTo>
                  <a:lnTo>
                    <a:pt x="29864" y="21851"/>
                  </a:lnTo>
                  <a:lnTo>
                    <a:pt x="29662" y="22087"/>
                  </a:lnTo>
                  <a:lnTo>
                    <a:pt x="29426" y="22289"/>
                  </a:lnTo>
                  <a:lnTo>
                    <a:pt x="29157" y="22491"/>
                  </a:lnTo>
                  <a:lnTo>
                    <a:pt x="28921" y="22626"/>
                  </a:lnTo>
                  <a:lnTo>
                    <a:pt x="28685" y="22693"/>
                  </a:lnTo>
                  <a:lnTo>
                    <a:pt x="28416" y="22727"/>
                  </a:lnTo>
                  <a:lnTo>
                    <a:pt x="28180" y="22727"/>
                  </a:lnTo>
                  <a:lnTo>
                    <a:pt x="27944" y="22693"/>
                  </a:lnTo>
                  <a:lnTo>
                    <a:pt x="27675" y="22659"/>
                  </a:lnTo>
                  <a:lnTo>
                    <a:pt x="27204" y="22491"/>
                  </a:lnTo>
                  <a:lnTo>
                    <a:pt x="26598" y="22255"/>
                  </a:lnTo>
                  <a:lnTo>
                    <a:pt x="26295" y="22121"/>
                  </a:lnTo>
                  <a:lnTo>
                    <a:pt x="26025" y="21952"/>
                  </a:lnTo>
                  <a:lnTo>
                    <a:pt x="25790" y="21784"/>
                  </a:lnTo>
                  <a:lnTo>
                    <a:pt x="25554" y="21582"/>
                  </a:lnTo>
                  <a:lnTo>
                    <a:pt x="25352" y="21346"/>
                  </a:lnTo>
                  <a:lnTo>
                    <a:pt x="25150" y="21077"/>
                  </a:lnTo>
                  <a:lnTo>
                    <a:pt x="25083" y="20909"/>
                  </a:lnTo>
                  <a:lnTo>
                    <a:pt x="25015" y="20740"/>
                  </a:lnTo>
                  <a:lnTo>
                    <a:pt x="24914" y="20370"/>
                  </a:lnTo>
                  <a:lnTo>
                    <a:pt x="24813" y="19629"/>
                  </a:lnTo>
                  <a:lnTo>
                    <a:pt x="24746" y="18922"/>
                  </a:lnTo>
                  <a:lnTo>
                    <a:pt x="24679" y="18619"/>
                  </a:lnTo>
                  <a:lnTo>
                    <a:pt x="24780" y="18619"/>
                  </a:lnTo>
                  <a:lnTo>
                    <a:pt x="24813" y="18586"/>
                  </a:lnTo>
                  <a:lnTo>
                    <a:pt x="24847" y="18518"/>
                  </a:lnTo>
                  <a:lnTo>
                    <a:pt x="24847" y="18451"/>
                  </a:lnTo>
                  <a:lnTo>
                    <a:pt x="24746" y="18316"/>
                  </a:lnTo>
                  <a:lnTo>
                    <a:pt x="24746" y="18283"/>
                  </a:lnTo>
                  <a:lnTo>
                    <a:pt x="24712" y="18249"/>
                  </a:lnTo>
                  <a:lnTo>
                    <a:pt x="24679" y="18249"/>
                  </a:lnTo>
                  <a:lnTo>
                    <a:pt x="24544" y="18114"/>
                  </a:lnTo>
                  <a:lnTo>
                    <a:pt x="24409" y="17979"/>
                  </a:lnTo>
                  <a:lnTo>
                    <a:pt x="24241" y="17912"/>
                  </a:lnTo>
                  <a:lnTo>
                    <a:pt x="24039" y="17845"/>
                  </a:lnTo>
                  <a:lnTo>
                    <a:pt x="23803" y="17845"/>
                  </a:lnTo>
                  <a:lnTo>
                    <a:pt x="23500" y="17878"/>
                  </a:lnTo>
                  <a:lnTo>
                    <a:pt x="23467" y="17845"/>
                  </a:lnTo>
                  <a:lnTo>
                    <a:pt x="23332" y="17845"/>
                  </a:lnTo>
                  <a:lnTo>
                    <a:pt x="23298" y="17912"/>
                  </a:lnTo>
                  <a:lnTo>
                    <a:pt x="23164" y="18215"/>
                  </a:lnTo>
                  <a:lnTo>
                    <a:pt x="23130" y="18283"/>
                  </a:lnTo>
                  <a:lnTo>
                    <a:pt x="23130" y="18350"/>
                  </a:lnTo>
                  <a:lnTo>
                    <a:pt x="22962" y="18754"/>
                  </a:lnTo>
                  <a:lnTo>
                    <a:pt x="22726" y="19158"/>
                  </a:lnTo>
                  <a:lnTo>
                    <a:pt x="22490" y="19528"/>
                  </a:lnTo>
                  <a:lnTo>
                    <a:pt x="22221" y="19899"/>
                  </a:lnTo>
                  <a:lnTo>
                    <a:pt x="22389" y="19596"/>
                  </a:lnTo>
                  <a:lnTo>
                    <a:pt x="22524" y="19225"/>
                  </a:lnTo>
                  <a:lnTo>
                    <a:pt x="22625" y="18889"/>
                  </a:lnTo>
                  <a:lnTo>
                    <a:pt x="22692" y="18518"/>
                  </a:lnTo>
                  <a:lnTo>
                    <a:pt x="22692" y="18182"/>
                  </a:lnTo>
                  <a:lnTo>
                    <a:pt x="22659" y="17845"/>
                  </a:lnTo>
                  <a:lnTo>
                    <a:pt x="22558" y="17542"/>
                  </a:lnTo>
                  <a:lnTo>
                    <a:pt x="22423" y="17272"/>
                  </a:lnTo>
                  <a:lnTo>
                    <a:pt x="22221" y="17104"/>
                  </a:lnTo>
                  <a:lnTo>
                    <a:pt x="22019" y="16936"/>
                  </a:lnTo>
                  <a:lnTo>
                    <a:pt x="21750" y="16801"/>
                  </a:lnTo>
                  <a:lnTo>
                    <a:pt x="21447" y="16700"/>
                  </a:lnTo>
                  <a:lnTo>
                    <a:pt x="20841" y="16532"/>
                  </a:lnTo>
                  <a:lnTo>
                    <a:pt x="20335" y="16397"/>
                  </a:lnTo>
                  <a:lnTo>
                    <a:pt x="19696" y="16262"/>
                  </a:lnTo>
                  <a:lnTo>
                    <a:pt x="19359" y="16229"/>
                  </a:lnTo>
                  <a:lnTo>
                    <a:pt x="19022" y="16195"/>
                  </a:lnTo>
                  <a:lnTo>
                    <a:pt x="18686" y="16229"/>
                  </a:lnTo>
                  <a:lnTo>
                    <a:pt x="18383" y="16262"/>
                  </a:lnTo>
                  <a:lnTo>
                    <a:pt x="18046" y="16330"/>
                  </a:lnTo>
                  <a:lnTo>
                    <a:pt x="17709" y="16397"/>
                  </a:lnTo>
                  <a:lnTo>
                    <a:pt x="17676" y="16431"/>
                  </a:lnTo>
                  <a:lnTo>
                    <a:pt x="17642" y="16464"/>
                  </a:lnTo>
                  <a:lnTo>
                    <a:pt x="17642" y="16565"/>
                  </a:lnTo>
                  <a:lnTo>
                    <a:pt x="17440" y="16767"/>
                  </a:lnTo>
                  <a:lnTo>
                    <a:pt x="17305" y="17003"/>
                  </a:lnTo>
                  <a:lnTo>
                    <a:pt x="17204" y="17272"/>
                  </a:lnTo>
                  <a:lnTo>
                    <a:pt x="17137" y="17542"/>
                  </a:lnTo>
                  <a:lnTo>
                    <a:pt x="17070" y="17845"/>
                  </a:lnTo>
                  <a:lnTo>
                    <a:pt x="17070" y="18148"/>
                  </a:lnTo>
                  <a:lnTo>
                    <a:pt x="17137" y="18788"/>
                  </a:lnTo>
                  <a:lnTo>
                    <a:pt x="17204" y="19461"/>
                  </a:lnTo>
                  <a:lnTo>
                    <a:pt x="17238" y="19798"/>
                  </a:lnTo>
                  <a:lnTo>
                    <a:pt x="17339" y="20134"/>
                  </a:lnTo>
                  <a:lnTo>
                    <a:pt x="17440" y="20336"/>
                  </a:lnTo>
                  <a:lnTo>
                    <a:pt x="17608" y="20505"/>
                  </a:lnTo>
                  <a:lnTo>
                    <a:pt x="17777" y="20639"/>
                  </a:lnTo>
                  <a:lnTo>
                    <a:pt x="18012" y="20740"/>
                  </a:lnTo>
                  <a:lnTo>
                    <a:pt x="18248" y="20808"/>
                  </a:lnTo>
                  <a:lnTo>
                    <a:pt x="18484" y="20875"/>
                  </a:lnTo>
                  <a:lnTo>
                    <a:pt x="18921" y="20976"/>
                  </a:lnTo>
                  <a:lnTo>
                    <a:pt x="19527" y="21077"/>
                  </a:lnTo>
                  <a:lnTo>
                    <a:pt x="19830" y="21111"/>
                  </a:lnTo>
                  <a:lnTo>
                    <a:pt x="20133" y="21111"/>
                  </a:lnTo>
                  <a:lnTo>
                    <a:pt x="20403" y="21077"/>
                  </a:lnTo>
                  <a:lnTo>
                    <a:pt x="20706" y="21010"/>
                  </a:lnTo>
                  <a:lnTo>
                    <a:pt x="21009" y="20942"/>
                  </a:lnTo>
                  <a:lnTo>
                    <a:pt x="21278" y="20841"/>
                  </a:lnTo>
                  <a:lnTo>
                    <a:pt x="21379" y="20808"/>
                  </a:lnTo>
                  <a:lnTo>
                    <a:pt x="21379" y="20808"/>
                  </a:lnTo>
                  <a:lnTo>
                    <a:pt x="21043" y="21043"/>
                  </a:lnTo>
                  <a:lnTo>
                    <a:pt x="20874" y="21144"/>
                  </a:lnTo>
                  <a:lnTo>
                    <a:pt x="20672" y="21178"/>
                  </a:lnTo>
                  <a:lnTo>
                    <a:pt x="20437" y="21212"/>
                  </a:lnTo>
                  <a:lnTo>
                    <a:pt x="20167" y="21245"/>
                  </a:lnTo>
                  <a:lnTo>
                    <a:pt x="19696" y="21212"/>
                  </a:lnTo>
                  <a:lnTo>
                    <a:pt x="19258" y="21178"/>
                  </a:lnTo>
                  <a:lnTo>
                    <a:pt x="18854" y="21144"/>
                  </a:lnTo>
                  <a:lnTo>
                    <a:pt x="18450" y="21077"/>
                  </a:lnTo>
                  <a:lnTo>
                    <a:pt x="18113" y="20942"/>
                  </a:lnTo>
                  <a:lnTo>
                    <a:pt x="17777" y="20740"/>
                  </a:lnTo>
                  <a:lnTo>
                    <a:pt x="17474" y="20538"/>
                  </a:lnTo>
                  <a:lnTo>
                    <a:pt x="17238" y="20235"/>
                  </a:lnTo>
                  <a:lnTo>
                    <a:pt x="17036" y="19899"/>
                  </a:lnTo>
                  <a:lnTo>
                    <a:pt x="16868" y="19528"/>
                  </a:lnTo>
                  <a:lnTo>
                    <a:pt x="16733" y="18990"/>
                  </a:lnTo>
                  <a:lnTo>
                    <a:pt x="16666" y="18417"/>
                  </a:lnTo>
                  <a:lnTo>
                    <a:pt x="16497" y="17306"/>
                  </a:lnTo>
                  <a:lnTo>
                    <a:pt x="16565" y="17306"/>
                  </a:lnTo>
                  <a:lnTo>
                    <a:pt x="16666" y="17272"/>
                  </a:lnTo>
                  <a:lnTo>
                    <a:pt x="16699" y="17205"/>
                  </a:lnTo>
                  <a:lnTo>
                    <a:pt x="16699" y="17138"/>
                  </a:lnTo>
                  <a:lnTo>
                    <a:pt x="16699" y="17104"/>
                  </a:lnTo>
                  <a:lnTo>
                    <a:pt x="16666" y="17070"/>
                  </a:lnTo>
                  <a:lnTo>
                    <a:pt x="16598" y="17037"/>
                  </a:lnTo>
                  <a:lnTo>
                    <a:pt x="16430" y="17037"/>
                  </a:lnTo>
                  <a:lnTo>
                    <a:pt x="16329" y="16969"/>
                  </a:lnTo>
                  <a:lnTo>
                    <a:pt x="16262" y="16902"/>
                  </a:lnTo>
                  <a:lnTo>
                    <a:pt x="16161" y="16835"/>
                  </a:lnTo>
                  <a:lnTo>
                    <a:pt x="16026" y="16801"/>
                  </a:lnTo>
                  <a:lnTo>
                    <a:pt x="15925" y="16835"/>
                  </a:lnTo>
                  <a:lnTo>
                    <a:pt x="15858" y="16868"/>
                  </a:lnTo>
                  <a:lnTo>
                    <a:pt x="15824" y="16936"/>
                  </a:lnTo>
                  <a:lnTo>
                    <a:pt x="15858" y="17003"/>
                  </a:lnTo>
                  <a:lnTo>
                    <a:pt x="15891" y="17003"/>
                  </a:lnTo>
                  <a:lnTo>
                    <a:pt x="15992" y="17037"/>
                  </a:lnTo>
                  <a:lnTo>
                    <a:pt x="16060" y="17070"/>
                  </a:lnTo>
                  <a:lnTo>
                    <a:pt x="16194" y="17205"/>
                  </a:lnTo>
                  <a:lnTo>
                    <a:pt x="16329" y="17272"/>
                  </a:lnTo>
                  <a:lnTo>
                    <a:pt x="16329" y="17474"/>
                  </a:lnTo>
                  <a:lnTo>
                    <a:pt x="15555" y="17710"/>
                  </a:lnTo>
                  <a:lnTo>
                    <a:pt x="15184" y="17845"/>
                  </a:lnTo>
                  <a:lnTo>
                    <a:pt x="14814" y="17979"/>
                  </a:lnTo>
                  <a:lnTo>
                    <a:pt x="14612" y="18081"/>
                  </a:lnTo>
                  <a:lnTo>
                    <a:pt x="14376" y="18215"/>
                  </a:lnTo>
                  <a:lnTo>
                    <a:pt x="14275" y="18316"/>
                  </a:lnTo>
                  <a:lnTo>
                    <a:pt x="14174" y="18384"/>
                  </a:lnTo>
                  <a:lnTo>
                    <a:pt x="14141" y="18518"/>
                  </a:lnTo>
                  <a:lnTo>
                    <a:pt x="14141" y="18619"/>
                  </a:lnTo>
                  <a:lnTo>
                    <a:pt x="14208" y="18720"/>
                  </a:lnTo>
                  <a:lnTo>
                    <a:pt x="14309" y="18855"/>
                  </a:lnTo>
                  <a:lnTo>
                    <a:pt x="14545" y="19057"/>
                  </a:lnTo>
                  <a:lnTo>
                    <a:pt x="14881" y="19326"/>
                  </a:lnTo>
                  <a:lnTo>
                    <a:pt x="15050" y="19461"/>
                  </a:lnTo>
                  <a:lnTo>
                    <a:pt x="15252" y="19562"/>
                  </a:lnTo>
                  <a:lnTo>
                    <a:pt x="15420" y="19596"/>
                  </a:lnTo>
                  <a:lnTo>
                    <a:pt x="15757" y="19596"/>
                  </a:lnTo>
                  <a:lnTo>
                    <a:pt x="15925" y="19528"/>
                  </a:lnTo>
                  <a:lnTo>
                    <a:pt x="16228" y="19394"/>
                  </a:lnTo>
                  <a:lnTo>
                    <a:pt x="16531" y="19225"/>
                  </a:lnTo>
                  <a:lnTo>
                    <a:pt x="16666" y="19730"/>
                  </a:lnTo>
                  <a:lnTo>
                    <a:pt x="16834" y="20202"/>
                  </a:lnTo>
                  <a:lnTo>
                    <a:pt x="17002" y="20505"/>
                  </a:lnTo>
                  <a:lnTo>
                    <a:pt x="17238" y="20740"/>
                  </a:lnTo>
                  <a:lnTo>
                    <a:pt x="17474" y="20942"/>
                  </a:lnTo>
                  <a:lnTo>
                    <a:pt x="17777" y="21111"/>
                  </a:lnTo>
                  <a:lnTo>
                    <a:pt x="18080" y="21245"/>
                  </a:lnTo>
                  <a:lnTo>
                    <a:pt x="18383" y="21346"/>
                  </a:lnTo>
                  <a:lnTo>
                    <a:pt x="18719" y="21414"/>
                  </a:lnTo>
                  <a:lnTo>
                    <a:pt x="19022" y="21447"/>
                  </a:lnTo>
                  <a:lnTo>
                    <a:pt x="19898" y="21515"/>
                  </a:lnTo>
                  <a:lnTo>
                    <a:pt x="20335" y="21515"/>
                  </a:lnTo>
                  <a:lnTo>
                    <a:pt x="20571" y="21481"/>
                  </a:lnTo>
                  <a:lnTo>
                    <a:pt x="20773" y="21447"/>
                  </a:lnTo>
                  <a:lnTo>
                    <a:pt x="21076" y="21313"/>
                  </a:lnTo>
                  <a:lnTo>
                    <a:pt x="21346" y="21178"/>
                  </a:lnTo>
                  <a:lnTo>
                    <a:pt x="21581" y="20976"/>
                  </a:lnTo>
                  <a:lnTo>
                    <a:pt x="21817" y="20774"/>
                  </a:lnTo>
                  <a:lnTo>
                    <a:pt x="22255" y="20336"/>
                  </a:lnTo>
                  <a:lnTo>
                    <a:pt x="22625" y="19865"/>
                  </a:lnTo>
                  <a:lnTo>
                    <a:pt x="22726" y="20202"/>
                  </a:lnTo>
                  <a:lnTo>
                    <a:pt x="22827" y="20538"/>
                  </a:lnTo>
                  <a:lnTo>
                    <a:pt x="23063" y="21212"/>
                  </a:lnTo>
                  <a:lnTo>
                    <a:pt x="23164" y="21548"/>
                  </a:lnTo>
                  <a:lnTo>
                    <a:pt x="23164" y="21851"/>
                  </a:lnTo>
                  <a:lnTo>
                    <a:pt x="23130" y="22121"/>
                  </a:lnTo>
                  <a:lnTo>
                    <a:pt x="23029" y="22356"/>
                  </a:lnTo>
                  <a:lnTo>
                    <a:pt x="22861" y="22592"/>
                  </a:lnTo>
                  <a:lnTo>
                    <a:pt x="22625" y="22794"/>
                  </a:lnTo>
                  <a:lnTo>
                    <a:pt x="22389" y="22962"/>
                  </a:lnTo>
                  <a:lnTo>
                    <a:pt x="22086" y="23097"/>
                  </a:lnTo>
                  <a:lnTo>
                    <a:pt x="21144" y="23434"/>
                  </a:lnTo>
                  <a:lnTo>
                    <a:pt x="20201" y="23737"/>
                  </a:lnTo>
                  <a:lnTo>
                    <a:pt x="18282" y="24275"/>
                  </a:lnTo>
                  <a:lnTo>
                    <a:pt x="16430" y="24814"/>
                  </a:lnTo>
                  <a:lnTo>
                    <a:pt x="14578" y="25319"/>
                  </a:lnTo>
                  <a:lnTo>
                    <a:pt x="12558" y="25824"/>
                  </a:lnTo>
                  <a:lnTo>
                    <a:pt x="11683" y="25992"/>
                  </a:lnTo>
                  <a:lnTo>
                    <a:pt x="11245" y="26127"/>
                  </a:lnTo>
                  <a:lnTo>
                    <a:pt x="10807" y="26296"/>
                  </a:lnTo>
                  <a:lnTo>
                    <a:pt x="10100" y="23467"/>
                  </a:lnTo>
                  <a:lnTo>
                    <a:pt x="9259" y="20202"/>
                  </a:lnTo>
                  <a:lnTo>
                    <a:pt x="8484" y="16902"/>
                  </a:lnTo>
                  <a:lnTo>
                    <a:pt x="8013" y="14848"/>
                  </a:lnTo>
                  <a:lnTo>
                    <a:pt x="8350" y="14781"/>
                  </a:lnTo>
                  <a:lnTo>
                    <a:pt x="8686" y="14714"/>
                  </a:lnTo>
                  <a:lnTo>
                    <a:pt x="9360" y="14545"/>
                  </a:lnTo>
                  <a:lnTo>
                    <a:pt x="10134" y="14310"/>
                  </a:lnTo>
                  <a:lnTo>
                    <a:pt x="10504" y="14141"/>
                  </a:lnTo>
                  <a:lnTo>
                    <a:pt x="10841" y="13973"/>
                  </a:lnTo>
                  <a:lnTo>
                    <a:pt x="10875" y="13939"/>
                  </a:lnTo>
                  <a:lnTo>
                    <a:pt x="10875" y="13906"/>
                  </a:lnTo>
                  <a:lnTo>
                    <a:pt x="10841" y="13872"/>
                  </a:lnTo>
                  <a:lnTo>
                    <a:pt x="10807" y="13872"/>
                  </a:lnTo>
                  <a:lnTo>
                    <a:pt x="10437" y="13973"/>
                  </a:lnTo>
                  <a:lnTo>
                    <a:pt x="10067" y="14108"/>
                  </a:lnTo>
                  <a:lnTo>
                    <a:pt x="9326" y="14377"/>
                  </a:lnTo>
                  <a:lnTo>
                    <a:pt x="8653" y="14545"/>
                  </a:lnTo>
                  <a:lnTo>
                    <a:pt x="8013" y="14747"/>
                  </a:lnTo>
                  <a:lnTo>
                    <a:pt x="7845" y="14040"/>
                  </a:lnTo>
                  <a:lnTo>
                    <a:pt x="8484" y="13906"/>
                  </a:lnTo>
                  <a:lnTo>
                    <a:pt x="9090" y="13737"/>
                  </a:lnTo>
                  <a:lnTo>
                    <a:pt x="10302" y="13367"/>
                  </a:lnTo>
                  <a:lnTo>
                    <a:pt x="13063" y="12593"/>
                  </a:lnTo>
                  <a:lnTo>
                    <a:pt x="15824" y="11886"/>
                  </a:lnTo>
                  <a:lnTo>
                    <a:pt x="18618" y="11179"/>
                  </a:lnTo>
                  <a:lnTo>
                    <a:pt x="18686" y="11145"/>
                  </a:lnTo>
                  <a:lnTo>
                    <a:pt x="18686" y="11078"/>
                  </a:lnTo>
                  <a:lnTo>
                    <a:pt x="18652" y="11010"/>
                  </a:lnTo>
                  <a:lnTo>
                    <a:pt x="18585" y="11010"/>
                  </a:lnTo>
                  <a:lnTo>
                    <a:pt x="15790" y="11684"/>
                  </a:lnTo>
                  <a:lnTo>
                    <a:pt x="12996" y="12424"/>
                  </a:lnTo>
                  <a:lnTo>
                    <a:pt x="10235" y="13199"/>
                  </a:lnTo>
                  <a:lnTo>
                    <a:pt x="9023" y="13535"/>
                  </a:lnTo>
                  <a:lnTo>
                    <a:pt x="8417" y="13704"/>
                  </a:lnTo>
                  <a:lnTo>
                    <a:pt x="7845" y="13939"/>
                  </a:lnTo>
                  <a:lnTo>
                    <a:pt x="7676" y="13266"/>
                  </a:lnTo>
                  <a:lnTo>
                    <a:pt x="8350" y="13165"/>
                  </a:lnTo>
                  <a:lnTo>
                    <a:pt x="8989" y="12997"/>
                  </a:lnTo>
                  <a:lnTo>
                    <a:pt x="9629" y="12795"/>
                  </a:lnTo>
                  <a:lnTo>
                    <a:pt x="10269" y="12593"/>
                  </a:lnTo>
                  <a:lnTo>
                    <a:pt x="11514" y="12155"/>
                  </a:lnTo>
                  <a:lnTo>
                    <a:pt x="12794" y="11751"/>
                  </a:lnTo>
                  <a:lnTo>
                    <a:pt x="14107" y="11381"/>
                  </a:lnTo>
                  <a:lnTo>
                    <a:pt x="15420" y="11044"/>
                  </a:lnTo>
                  <a:lnTo>
                    <a:pt x="18080" y="10404"/>
                  </a:lnTo>
                  <a:lnTo>
                    <a:pt x="18113" y="10371"/>
                  </a:lnTo>
                  <a:lnTo>
                    <a:pt x="18147" y="10337"/>
                  </a:lnTo>
                  <a:lnTo>
                    <a:pt x="18147" y="10270"/>
                  </a:lnTo>
                  <a:lnTo>
                    <a:pt x="18113" y="10202"/>
                  </a:lnTo>
                  <a:lnTo>
                    <a:pt x="18012" y="10202"/>
                  </a:lnTo>
                  <a:lnTo>
                    <a:pt x="16699" y="10505"/>
                  </a:lnTo>
                  <a:lnTo>
                    <a:pt x="15420" y="10842"/>
                  </a:lnTo>
                  <a:lnTo>
                    <a:pt x="12828" y="11583"/>
                  </a:lnTo>
                  <a:lnTo>
                    <a:pt x="10235" y="12391"/>
                  </a:lnTo>
                  <a:lnTo>
                    <a:pt x="7643" y="13131"/>
                  </a:lnTo>
                  <a:lnTo>
                    <a:pt x="7272" y="11482"/>
                  </a:lnTo>
                  <a:lnTo>
                    <a:pt x="7710" y="11414"/>
                  </a:lnTo>
                  <a:lnTo>
                    <a:pt x="8148" y="11313"/>
                  </a:lnTo>
                  <a:lnTo>
                    <a:pt x="9023" y="11044"/>
                  </a:lnTo>
                  <a:lnTo>
                    <a:pt x="11279" y="10404"/>
                  </a:lnTo>
                  <a:lnTo>
                    <a:pt x="12390" y="10101"/>
                  </a:lnTo>
                  <a:lnTo>
                    <a:pt x="13501" y="9832"/>
                  </a:lnTo>
                  <a:lnTo>
                    <a:pt x="14646" y="9596"/>
                  </a:lnTo>
                  <a:lnTo>
                    <a:pt x="15790" y="9394"/>
                  </a:lnTo>
                  <a:lnTo>
                    <a:pt x="15824" y="9360"/>
                  </a:lnTo>
                  <a:lnTo>
                    <a:pt x="15824" y="9293"/>
                  </a:lnTo>
                  <a:lnTo>
                    <a:pt x="15790" y="9259"/>
                  </a:lnTo>
                  <a:lnTo>
                    <a:pt x="15723" y="9226"/>
                  </a:lnTo>
                  <a:lnTo>
                    <a:pt x="14679" y="9428"/>
                  </a:lnTo>
                  <a:lnTo>
                    <a:pt x="13602" y="9630"/>
                  </a:lnTo>
                  <a:lnTo>
                    <a:pt x="12525" y="9899"/>
                  </a:lnTo>
                  <a:lnTo>
                    <a:pt x="11481" y="10169"/>
                  </a:lnTo>
                  <a:lnTo>
                    <a:pt x="9225" y="10808"/>
                  </a:lnTo>
                  <a:lnTo>
                    <a:pt x="8215" y="11078"/>
                  </a:lnTo>
                  <a:lnTo>
                    <a:pt x="7744" y="11246"/>
                  </a:lnTo>
                  <a:lnTo>
                    <a:pt x="7272" y="11448"/>
                  </a:lnTo>
                  <a:lnTo>
                    <a:pt x="7138" y="10977"/>
                  </a:lnTo>
                  <a:lnTo>
                    <a:pt x="8417" y="10573"/>
                  </a:lnTo>
                  <a:lnTo>
                    <a:pt x="9730" y="10135"/>
                  </a:lnTo>
                  <a:lnTo>
                    <a:pt x="11009" y="9697"/>
                  </a:lnTo>
                  <a:lnTo>
                    <a:pt x="12323" y="9293"/>
                  </a:lnTo>
                  <a:lnTo>
                    <a:pt x="13669" y="8923"/>
                  </a:lnTo>
                  <a:lnTo>
                    <a:pt x="15016" y="8586"/>
                  </a:lnTo>
                  <a:lnTo>
                    <a:pt x="16363" y="8283"/>
                  </a:lnTo>
                  <a:lnTo>
                    <a:pt x="17743" y="8014"/>
                  </a:lnTo>
                  <a:lnTo>
                    <a:pt x="17777" y="7980"/>
                  </a:lnTo>
                  <a:lnTo>
                    <a:pt x="17777" y="7913"/>
                  </a:lnTo>
                  <a:lnTo>
                    <a:pt x="17743" y="7845"/>
                  </a:lnTo>
                  <a:lnTo>
                    <a:pt x="17676" y="7845"/>
                  </a:lnTo>
                  <a:lnTo>
                    <a:pt x="16329" y="8115"/>
                  </a:lnTo>
                  <a:lnTo>
                    <a:pt x="14982" y="8418"/>
                  </a:lnTo>
                  <a:lnTo>
                    <a:pt x="13602" y="8754"/>
                  </a:lnTo>
                  <a:lnTo>
                    <a:pt x="12289" y="9125"/>
                  </a:lnTo>
                  <a:lnTo>
                    <a:pt x="10976" y="9495"/>
                  </a:lnTo>
                  <a:lnTo>
                    <a:pt x="9663" y="9899"/>
                  </a:lnTo>
                  <a:lnTo>
                    <a:pt x="8350" y="10337"/>
                  </a:lnTo>
                  <a:lnTo>
                    <a:pt x="7710" y="10606"/>
                  </a:lnTo>
                  <a:lnTo>
                    <a:pt x="7104" y="10876"/>
                  </a:lnTo>
                  <a:lnTo>
                    <a:pt x="6969" y="10371"/>
                  </a:lnTo>
                  <a:lnTo>
                    <a:pt x="6902" y="10270"/>
                  </a:lnTo>
                  <a:lnTo>
                    <a:pt x="7542" y="10101"/>
                  </a:lnTo>
                  <a:lnTo>
                    <a:pt x="8148" y="9933"/>
                  </a:lnTo>
                  <a:lnTo>
                    <a:pt x="9360" y="9562"/>
                  </a:lnTo>
                  <a:lnTo>
                    <a:pt x="12087" y="8788"/>
                  </a:lnTo>
                  <a:lnTo>
                    <a:pt x="13501" y="8451"/>
                  </a:lnTo>
                  <a:lnTo>
                    <a:pt x="14881" y="8115"/>
                  </a:lnTo>
                  <a:lnTo>
                    <a:pt x="17676" y="7475"/>
                  </a:lnTo>
                  <a:lnTo>
                    <a:pt x="17709" y="7441"/>
                  </a:lnTo>
                  <a:lnTo>
                    <a:pt x="17709" y="7374"/>
                  </a:lnTo>
                  <a:lnTo>
                    <a:pt x="17676" y="7340"/>
                  </a:lnTo>
                  <a:lnTo>
                    <a:pt x="17642" y="7340"/>
                  </a:lnTo>
                  <a:lnTo>
                    <a:pt x="16228" y="7610"/>
                  </a:lnTo>
                  <a:lnTo>
                    <a:pt x="14848" y="7946"/>
                  </a:lnTo>
                  <a:lnTo>
                    <a:pt x="12053" y="8653"/>
                  </a:lnTo>
                  <a:lnTo>
                    <a:pt x="9326" y="9428"/>
                  </a:lnTo>
                  <a:lnTo>
                    <a:pt x="8080" y="9764"/>
                  </a:lnTo>
                  <a:lnTo>
                    <a:pt x="7474" y="9933"/>
                  </a:lnTo>
                  <a:lnTo>
                    <a:pt x="6902" y="10169"/>
                  </a:lnTo>
                  <a:lnTo>
                    <a:pt x="6599" y="9327"/>
                  </a:lnTo>
                  <a:lnTo>
                    <a:pt x="7239" y="9293"/>
                  </a:lnTo>
                  <a:lnTo>
                    <a:pt x="7878" y="9158"/>
                  </a:lnTo>
                  <a:lnTo>
                    <a:pt x="8518" y="8990"/>
                  </a:lnTo>
                  <a:lnTo>
                    <a:pt x="9158" y="8788"/>
                  </a:lnTo>
                  <a:lnTo>
                    <a:pt x="10370" y="8350"/>
                  </a:lnTo>
                  <a:lnTo>
                    <a:pt x="11582" y="7879"/>
                  </a:lnTo>
                  <a:lnTo>
                    <a:pt x="11952" y="7778"/>
                  </a:lnTo>
                  <a:lnTo>
                    <a:pt x="12323" y="7711"/>
                  </a:lnTo>
                  <a:lnTo>
                    <a:pt x="13097" y="7610"/>
                  </a:lnTo>
                  <a:lnTo>
                    <a:pt x="13871" y="7542"/>
                  </a:lnTo>
                  <a:lnTo>
                    <a:pt x="14612" y="7441"/>
                  </a:lnTo>
                  <a:lnTo>
                    <a:pt x="15353" y="7273"/>
                  </a:lnTo>
                  <a:lnTo>
                    <a:pt x="16093" y="7105"/>
                  </a:lnTo>
                  <a:lnTo>
                    <a:pt x="16834" y="6869"/>
                  </a:lnTo>
                  <a:lnTo>
                    <a:pt x="17575" y="6633"/>
                  </a:lnTo>
                  <a:lnTo>
                    <a:pt x="17608" y="6600"/>
                  </a:lnTo>
                  <a:lnTo>
                    <a:pt x="17608" y="6532"/>
                  </a:lnTo>
                  <a:lnTo>
                    <a:pt x="17575" y="6465"/>
                  </a:lnTo>
                  <a:lnTo>
                    <a:pt x="17507" y="6465"/>
                  </a:lnTo>
                  <a:lnTo>
                    <a:pt x="16868" y="6701"/>
                  </a:lnTo>
                  <a:lnTo>
                    <a:pt x="16194" y="6903"/>
                  </a:lnTo>
                  <a:lnTo>
                    <a:pt x="15521" y="7071"/>
                  </a:lnTo>
                  <a:lnTo>
                    <a:pt x="14814" y="7239"/>
                  </a:lnTo>
                  <a:lnTo>
                    <a:pt x="14073" y="7340"/>
                  </a:lnTo>
                  <a:lnTo>
                    <a:pt x="13299" y="7441"/>
                  </a:lnTo>
                  <a:lnTo>
                    <a:pt x="12558" y="7542"/>
                  </a:lnTo>
                  <a:lnTo>
                    <a:pt x="11784" y="7677"/>
                  </a:lnTo>
                  <a:lnTo>
                    <a:pt x="11481" y="7744"/>
                  </a:lnTo>
                  <a:lnTo>
                    <a:pt x="11144" y="7845"/>
                  </a:lnTo>
                  <a:lnTo>
                    <a:pt x="10504" y="8115"/>
                  </a:lnTo>
                  <a:lnTo>
                    <a:pt x="9865" y="8350"/>
                  </a:lnTo>
                  <a:lnTo>
                    <a:pt x="9259" y="8586"/>
                  </a:lnTo>
                  <a:lnTo>
                    <a:pt x="8585" y="8788"/>
                  </a:lnTo>
                  <a:lnTo>
                    <a:pt x="7912" y="8923"/>
                  </a:lnTo>
                  <a:lnTo>
                    <a:pt x="7239" y="9091"/>
                  </a:lnTo>
                  <a:lnTo>
                    <a:pt x="6565" y="9259"/>
                  </a:lnTo>
                  <a:lnTo>
                    <a:pt x="6128" y="7980"/>
                  </a:lnTo>
                  <a:lnTo>
                    <a:pt x="6666" y="7913"/>
                  </a:lnTo>
                  <a:lnTo>
                    <a:pt x="7239" y="7845"/>
                  </a:lnTo>
                  <a:lnTo>
                    <a:pt x="7811" y="7711"/>
                  </a:lnTo>
                  <a:lnTo>
                    <a:pt x="8383" y="7576"/>
                  </a:lnTo>
                  <a:lnTo>
                    <a:pt x="9461" y="7206"/>
                  </a:lnTo>
                  <a:lnTo>
                    <a:pt x="10538" y="6869"/>
                  </a:lnTo>
                  <a:lnTo>
                    <a:pt x="11750" y="6465"/>
                  </a:lnTo>
                  <a:lnTo>
                    <a:pt x="12962" y="6061"/>
                  </a:lnTo>
                  <a:lnTo>
                    <a:pt x="14174" y="5724"/>
                  </a:lnTo>
                  <a:lnTo>
                    <a:pt x="15386" y="5455"/>
                  </a:lnTo>
                  <a:lnTo>
                    <a:pt x="15454" y="5421"/>
                  </a:lnTo>
                  <a:lnTo>
                    <a:pt x="15454" y="5354"/>
                  </a:lnTo>
                  <a:lnTo>
                    <a:pt x="15420" y="5287"/>
                  </a:lnTo>
                  <a:lnTo>
                    <a:pt x="15353" y="5287"/>
                  </a:lnTo>
                  <a:lnTo>
                    <a:pt x="14174" y="5556"/>
                  </a:lnTo>
                  <a:lnTo>
                    <a:pt x="13030" y="5893"/>
                  </a:lnTo>
                  <a:lnTo>
                    <a:pt x="11885" y="6229"/>
                  </a:lnTo>
                  <a:lnTo>
                    <a:pt x="10740" y="6600"/>
                  </a:lnTo>
                  <a:lnTo>
                    <a:pt x="9595" y="6970"/>
                  </a:lnTo>
                  <a:lnTo>
                    <a:pt x="8417" y="7273"/>
                  </a:lnTo>
                  <a:lnTo>
                    <a:pt x="6094" y="7913"/>
                  </a:lnTo>
                  <a:lnTo>
                    <a:pt x="5892" y="7307"/>
                  </a:lnTo>
                  <a:lnTo>
                    <a:pt x="5892" y="7273"/>
                  </a:lnTo>
                  <a:lnTo>
                    <a:pt x="6565" y="7138"/>
                  </a:lnTo>
                  <a:lnTo>
                    <a:pt x="7239" y="7004"/>
                  </a:lnTo>
                  <a:lnTo>
                    <a:pt x="8585" y="6667"/>
                  </a:lnTo>
                  <a:lnTo>
                    <a:pt x="9898" y="6297"/>
                  </a:lnTo>
                  <a:lnTo>
                    <a:pt x="11245" y="5926"/>
                  </a:lnTo>
                  <a:lnTo>
                    <a:pt x="12659" y="5489"/>
                  </a:lnTo>
                  <a:lnTo>
                    <a:pt x="14107" y="5051"/>
                  </a:lnTo>
                  <a:lnTo>
                    <a:pt x="15521" y="4580"/>
                  </a:lnTo>
                  <a:lnTo>
                    <a:pt x="16901" y="4041"/>
                  </a:lnTo>
                  <a:lnTo>
                    <a:pt x="16969" y="4007"/>
                  </a:lnTo>
                  <a:lnTo>
                    <a:pt x="16969" y="3940"/>
                  </a:lnTo>
                  <a:lnTo>
                    <a:pt x="16935" y="3906"/>
                  </a:lnTo>
                  <a:lnTo>
                    <a:pt x="16868" y="3906"/>
                  </a:lnTo>
                  <a:lnTo>
                    <a:pt x="14174" y="4815"/>
                  </a:lnTo>
                  <a:lnTo>
                    <a:pt x="12794" y="5253"/>
                  </a:lnTo>
                  <a:lnTo>
                    <a:pt x="11447" y="5657"/>
                  </a:lnTo>
                  <a:lnTo>
                    <a:pt x="10033" y="6061"/>
                  </a:lnTo>
                  <a:lnTo>
                    <a:pt x="8619" y="6398"/>
                  </a:lnTo>
                  <a:lnTo>
                    <a:pt x="7239" y="6734"/>
                  </a:lnTo>
                  <a:lnTo>
                    <a:pt x="5825" y="7105"/>
                  </a:lnTo>
                  <a:lnTo>
                    <a:pt x="5656" y="6398"/>
                  </a:lnTo>
                  <a:lnTo>
                    <a:pt x="5488" y="5657"/>
                  </a:lnTo>
                  <a:lnTo>
                    <a:pt x="5219" y="4209"/>
                  </a:lnTo>
                  <a:lnTo>
                    <a:pt x="7845" y="3536"/>
                  </a:lnTo>
                  <a:lnTo>
                    <a:pt x="11952" y="2492"/>
                  </a:lnTo>
                  <a:lnTo>
                    <a:pt x="16060" y="1448"/>
                  </a:lnTo>
                  <a:lnTo>
                    <a:pt x="16127" y="1448"/>
                  </a:lnTo>
                  <a:lnTo>
                    <a:pt x="16127" y="1381"/>
                  </a:lnTo>
                  <a:close/>
                  <a:moveTo>
                    <a:pt x="4141" y="4479"/>
                  </a:moveTo>
                  <a:lnTo>
                    <a:pt x="4478" y="6061"/>
                  </a:lnTo>
                  <a:lnTo>
                    <a:pt x="4882" y="7610"/>
                  </a:lnTo>
                  <a:lnTo>
                    <a:pt x="5656" y="10707"/>
                  </a:lnTo>
                  <a:lnTo>
                    <a:pt x="7306" y="17171"/>
                  </a:lnTo>
                  <a:lnTo>
                    <a:pt x="9696" y="26632"/>
                  </a:lnTo>
                  <a:lnTo>
                    <a:pt x="8451" y="26868"/>
                  </a:lnTo>
                  <a:lnTo>
                    <a:pt x="8249" y="26228"/>
                  </a:lnTo>
                  <a:lnTo>
                    <a:pt x="8047" y="25555"/>
                  </a:lnTo>
                  <a:lnTo>
                    <a:pt x="7744" y="24242"/>
                  </a:lnTo>
                  <a:lnTo>
                    <a:pt x="7441" y="22895"/>
                  </a:lnTo>
                  <a:lnTo>
                    <a:pt x="7205" y="21582"/>
                  </a:lnTo>
                  <a:lnTo>
                    <a:pt x="6902" y="20168"/>
                  </a:lnTo>
                  <a:lnTo>
                    <a:pt x="6565" y="18788"/>
                  </a:lnTo>
                  <a:lnTo>
                    <a:pt x="6161" y="17407"/>
                  </a:lnTo>
                  <a:lnTo>
                    <a:pt x="5724" y="16060"/>
                  </a:lnTo>
                  <a:lnTo>
                    <a:pt x="5286" y="14680"/>
                  </a:lnTo>
                  <a:lnTo>
                    <a:pt x="4882" y="13300"/>
                  </a:lnTo>
                  <a:lnTo>
                    <a:pt x="4512" y="11886"/>
                  </a:lnTo>
                  <a:lnTo>
                    <a:pt x="4175" y="10505"/>
                  </a:lnTo>
                  <a:lnTo>
                    <a:pt x="3501" y="7711"/>
                  </a:lnTo>
                  <a:lnTo>
                    <a:pt x="3165" y="6263"/>
                  </a:lnTo>
                  <a:lnTo>
                    <a:pt x="2996" y="5556"/>
                  </a:lnTo>
                  <a:lnTo>
                    <a:pt x="2794" y="4849"/>
                  </a:lnTo>
                  <a:lnTo>
                    <a:pt x="3737" y="4580"/>
                  </a:lnTo>
                  <a:lnTo>
                    <a:pt x="4141" y="4479"/>
                  </a:lnTo>
                  <a:close/>
                  <a:moveTo>
                    <a:pt x="23298" y="18687"/>
                  </a:moveTo>
                  <a:lnTo>
                    <a:pt x="23635" y="19562"/>
                  </a:lnTo>
                  <a:lnTo>
                    <a:pt x="23904" y="20437"/>
                  </a:lnTo>
                  <a:lnTo>
                    <a:pt x="24140" y="21144"/>
                  </a:lnTo>
                  <a:lnTo>
                    <a:pt x="24241" y="21481"/>
                  </a:lnTo>
                  <a:lnTo>
                    <a:pt x="24308" y="21851"/>
                  </a:lnTo>
                  <a:lnTo>
                    <a:pt x="24342" y="22222"/>
                  </a:lnTo>
                  <a:lnTo>
                    <a:pt x="24275" y="22558"/>
                  </a:lnTo>
                  <a:lnTo>
                    <a:pt x="24241" y="22727"/>
                  </a:lnTo>
                  <a:lnTo>
                    <a:pt x="24174" y="22861"/>
                  </a:lnTo>
                  <a:lnTo>
                    <a:pt x="24073" y="23030"/>
                  </a:lnTo>
                  <a:lnTo>
                    <a:pt x="23972" y="23164"/>
                  </a:lnTo>
                  <a:lnTo>
                    <a:pt x="23736" y="23366"/>
                  </a:lnTo>
                  <a:lnTo>
                    <a:pt x="23500" y="23535"/>
                  </a:lnTo>
                  <a:lnTo>
                    <a:pt x="23231" y="23703"/>
                  </a:lnTo>
                  <a:lnTo>
                    <a:pt x="22928" y="23804"/>
                  </a:lnTo>
                  <a:lnTo>
                    <a:pt x="22356" y="24006"/>
                  </a:lnTo>
                  <a:lnTo>
                    <a:pt x="21783" y="24174"/>
                  </a:lnTo>
                  <a:lnTo>
                    <a:pt x="21245" y="24309"/>
                  </a:lnTo>
                  <a:lnTo>
                    <a:pt x="20706" y="24410"/>
                  </a:lnTo>
                  <a:lnTo>
                    <a:pt x="19595" y="24578"/>
                  </a:lnTo>
                  <a:lnTo>
                    <a:pt x="18517" y="24780"/>
                  </a:lnTo>
                  <a:lnTo>
                    <a:pt x="17406" y="25050"/>
                  </a:lnTo>
                  <a:lnTo>
                    <a:pt x="16329" y="25319"/>
                  </a:lnTo>
                  <a:lnTo>
                    <a:pt x="15252" y="25588"/>
                  </a:lnTo>
                  <a:lnTo>
                    <a:pt x="14174" y="25891"/>
                  </a:lnTo>
                  <a:lnTo>
                    <a:pt x="13097" y="26228"/>
                  </a:lnTo>
                  <a:lnTo>
                    <a:pt x="10976" y="26935"/>
                  </a:lnTo>
                  <a:lnTo>
                    <a:pt x="10908" y="26733"/>
                  </a:lnTo>
                  <a:lnTo>
                    <a:pt x="10807" y="26363"/>
                  </a:lnTo>
                  <a:lnTo>
                    <a:pt x="10841" y="26363"/>
                  </a:lnTo>
                  <a:lnTo>
                    <a:pt x="11346" y="26329"/>
                  </a:lnTo>
                  <a:lnTo>
                    <a:pt x="11851" y="26228"/>
                  </a:lnTo>
                  <a:lnTo>
                    <a:pt x="12861" y="25959"/>
                  </a:lnTo>
                  <a:lnTo>
                    <a:pt x="15117" y="25420"/>
                  </a:lnTo>
                  <a:lnTo>
                    <a:pt x="17474" y="24747"/>
                  </a:lnTo>
                  <a:lnTo>
                    <a:pt x="19830" y="24073"/>
                  </a:lnTo>
                  <a:lnTo>
                    <a:pt x="20672" y="23838"/>
                  </a:lnTo>
                  <a:lnTo>
                    <a:pt x="21548" y="23568"/>
                  </a:lnTo>
                  <a:lnTo>
                    <a:pt x="21985" y="23400"/>
                  </a:lnTo>
                  <a:lnTo>
                    <a:pt x="22389" y="23232"/>
                  </a:lnTo>
                  <a:lnTo>
                    <a:pt x="22760" y="22996"/>
                  </a:lnTo>
                  <a:lnTo>
                    <a:pt x="23096" y="22693"/>
                  </a:lnTo>
                  <a:lnTo>
                    <a:pt x="23231" y="22558"/>
                  </a:lnTo>
                  <a:lnTo>
                    <a:pt x="23332" y="22390"/>
                  </a:lnTo>
                  <a:lnTo>
                    <a:pt x="23399" y="22188"/>
                  </a:lnTo>
                  <a:lnTo>
                    <a:pt x="23399" y="22020"/>
                  </a:lnTo>
                  <a:lnTo>
                    <a:pt x="23433" y="21818"/>
                  </a:lnTo>
                  <a:lnTo>
                    <a:pt x="23399" y="21649"/>
                  </a:lnTo>
                  <a:lnTo>
                    <a:pt x="23332" y="21245"/>
                  </a:lnTo>
                  <a:lnTo>
                    <a:pt x="23197" y="20841"/>
                  </a:lnTo>
                  <a:lnTo>
                    <a:pt x="23029" y="20437"/>
                  </a:lnTo>
                  <a:lnTo>
                    <a:pt x="22894" y="20067"/>
                  </a:lnTo>
                  <a:lnTo>
                    <a:pt x="22793" y="19730"/>
                  </a:lnTo>
                  <a:lnTo>
                    <a:pt x="22793" y="19697"/>
                  </a:lnTo>
                  <a:lnTo>
                    <a:pt x="22760" y="19663"/>
                  </a:lnTo>
                  <a:lnTo>
                    <a:pt x="23029" y="19192"/>
                  </a:lnTo>
                  <a:lnTo>
                    <a:pt x="23298" y="18687"/>
                  </a:lnTo>
                  <a:close/>
                  <a:moveTo>
                    <a:pt x="5050" y="4243"/>
                  </a:moveTo>
                  <a:lnTo>
                    <a:pt x="5151" y="4984"/>
                  </a:lnTo>
                  <a:lnTo>
                    <a:pt x="5286" y="5724"/>
                  </a:lnTo>
                  <a:lnTo>
                    <a:pt x="5454" y="6465"/>
                  </a:lnTo>
                  <a:lnTo>
                    <a:pt x="5623" y="7172"/>
                  </a:lnTo>
                  <a:lnTo>
                    <a:pt x="5623" y="7206"/>
                  </a:lnTo>
                  <a:lnTo>
                    <a:pt x="5623" y="7239"/>
                  </a:lnTo>
                  <a:lnTo>
                    <a:pt x="5623" y="7273"/>
                  </a:lnTo>
                  <a:lnTo>
                    <a:pt x="5656" y="7307"/>
                  </a:lnTo>
                  <a:lnTo>
                    <a:pt x="5892" y="7980"/>
                  </a:lnTo>
                  <a:lnTo>
                    <a:pt x="6633" y="10202"/>
                  </a:lnTo>
                  <a:lnTo>
                    <a:pt x="6666" y="10270"/>
                  </a:lnTo>
                  <a:lnTo>
                    <a:pt x="6599" y="10303"/>
                  </a:lnTo>
                  <a:lnTo>
                    <a:pt x="6599" y="10337"/>
                  </a:lnTo>
                  <a:lnTo>
                    <a:pt x="6666" y="10303"/>
                  </a:lnTo>
                  <a:lnTo>
                    <a:pt x="6936" y="11111"/>
                  </a:lnTo>
                  <a:lnTo>
                    <a:pt x="7138" y="11953"/>
                  </a:lnTo>
                  <a:lnTo>
                    <a:pt x="7542" y="13603"/>
                  </a:lnTo>
                  <a:lnTo>
                    <a:pt x="7878" y="15286"/>
                  </a:lnTo>
                  <a:lnTo>
                    <a:pt x="8215" y="16969"/>
                  </a:lnTo>
                  <a:lnTo>
                    <a:pt x="9023" y="20269"/>
                  </a:lnTo>
                  <a:lnTo>
                    <a:pt x="9865" y="23535"/>
                  </a:lnTo>
                  <a:lnTo>
                    <a:pt x="10168" y="24915"/>
                  </a:lnTo>
                  <a:lnTo>
                    <a:pt x="10471" y="26329"/>
                  </a:lnTo>
                  <a:lnTo>
                    <a:pt x="10673" y="27036"/>
                  </a:lnTo>
                  <a:lnTo>
                    <a:pt x="10875" y="27710"/>
                  </a:lnTo>
                  <a:lnTo>
                    <a:pt x="11144" y="28383"/>
                  </a:lnTo>
                  <a:lnTo>
                    <a:pt x="11447" y="29023"/>
                  </a:lnTo>
                  <a:lnTo>
                    <a:pt x="11447" y="29023"/>
                  </a:lnTo>
                  <a:lnTo>
                    <a:pt x="11043" y="28821"/>
                  </a:lnTo>
                  <a:lnTo>
                    <a:pt x="11009" y="28787"/>
                  </a:lnTo>
                  <a:lnTo>
                    <a:pt x="10942" y="28821"/>
                  </a:lnTo>
                  <a:lnTo>
                    <a:pt x="10908" y="28854"/>
                  </a:lnTo>
                  <a:lnTo>
                    <a:pt x="10875" y="28888"/>
                  </a:lnTo>
                  <a:lnTo>
                    <a:pt x="10706" y="29359"/>
                  </a:lnTo>
                  <a:lnTo>
                    <a:pt x="9124" y="23232"/>
                  </a:lnTo>
                  <a:lnTo>
                    <a:pt x="7575" y="17104"/>
                  </a:lnTo>
                  <a:lnTo>
                    <a:pt x="5993" y="10909"/>
                  </a:lnTo>
                  <a:lnTo>
                    <a:pt x="5185" y="7677"/>
                  </a:lnTo>
                  <a:lnTo>
                    <a:pt x="4747" y="6061"/>
                  </a:lnTo>
                  <a:lnTo>
                    <a:pt x="4276" y="4445"/>
                  </a:lnTo>
                  <a:lnTo>
                    <a:pt x="5050" y="4243"/>
                  </a:lnTo>
                  <a:close/>
                  <a:moveTo>
                    <a:pt x="17406" y="1"/>
                  </a:moveTo>
                  <a:lnTo>
                    <a:pt x="17204" y="34"/>
                  </a:lnTo>
                  <a:lnTo>
                    <a:pt x="15689" y="337"/>
                  </a:lnTo>
                  <a:lnTo>
                    <a:pt x="14174" y="708"/>
                  </a:lnTo>
                  <a:lnTo>
                    <a:pt x="11211" y="1448"/>
                  </a:lnTo>
                  <a:lnTo>
                    <a:pt x="8282" y="2189"/>
                  </a:lnTo>
                  <a:lnTo>
                    <a:pt x="5421" y="2997"/>
                  </a:lnTo>
                  <a:lnTo>
                    <a:pt x="2424" y="3873"/>
                  </a:lnTo>
                  <a:lnTo>
                    <a:pt x="909" y="4344"/>
                  </a:lnTo>
                  <a:lnTo>
                    <a:pt x="168" y="4580"/>
                  </a:lnTo>
                  <a:lnTo>
                    <a:pt x="0" y="4647"/>
                  </a:lnTo>
                  <a:lnTo>
                    <a:pt x="0" y="4916"/>
                  </a:lnTo>
                  <a:lnTo>
                    <a:pt x="337" y="4815"/>
                  </a:lnTo>
                  <a:lnTo>
                    <a:pt x="640" y="4681"/>
                  </a:lnTo>
                  <a:lnTo>
                    <a:pt x="1246" y="4479"/>
                  </a:lnTo>
                  <a:lnTo>
                    <a:pt x="3703" y="3704"/>
                  </a:lnTo>
                  <a:lnTo>
                    <a:pt x="6363" y="2964"/>
                  </a:lnTo>
                  <a:lnTo>
                    <a:pt x="8989" y="2257"/>
                  </a:lnTo>
                  <a:lnTo>
                    <a:pt x="11649" y="1583"/>
                  </a:lnTo>
                  <a:lnTo>
                    <a:pt x="14309" y="943"/>
                  </a:lnTo>
                  <a:lnTo>
                    <a:pt x="16834" y="337"/>
                  </a:lnTo>
                  <a:lnTo>
                    <a:pt x="17272" y="270"/>
                  </a:lnTo>
                  <a:lnTo>
                    <a:pt x="17474" y="236"/>
                  </a:lnTo>
                  <a:lnTo>
                    <a:pt x="17676" y="270"/>
                  </a:lnTo>
                  <a:lnTo>
                    <a:pt x="17878" y="304"/>
                  </a:lnTo>
                  <a:lnTo>
                    <a:pt x="18046" y="405"/>
                  </a:lnTo>
                  <a:lnTo>
                    <a:pt x="18214" y="539"/>
                  </a:lnTo>
                  <a:lnTo>
                    <a:pt x="18383" y="708"/>
                  </a:lnTo>
                  <a:lnTo>
                    <a:pt x="18484" y="876"/>
                  </a:lnTo>
                  <a:lnTo>
                    <a:pt x="18517" y="1011"/>
                  </a:lnTo>
                  <a:lnTo>
                    <a:pt x="18618" y="1347"/>
                  </a:lnTo>
                  <a:lnTo>
                    <a:pt x="18652" y="1650"/>
                  </a:lnTo>
                  <a:lnTo>
                    <a:pt x="18652" y="1987"/>
                  </a:lnTo>
                  <a:lnTo>
                    <a:pt x="18652" y="2055"/>
                  </a:lnTo>
                  <a:lnTo>
                    <a:pt x="18686" y="2088"/>
                  </a:lnTo>
                  <a:lnTo>
                    <a:pt x="18753" y="2122"/>
                  </a:lnTo>
                  <a:lnTo>
                    <a:pt x="18854" y="2088"/>
                  </a:lnTo>
                  <a:lnTo>
                    <a:pt x="18888" y="2055"/>
                  </a:lnTo>
                  <a:lnTo>
                    <a:pt x="18888" y="1987"/>
                  </a:lnTo>
                  <a:lnTo>
                    <a:pt x="18888" y="1954"/>
                  </a:lnTo>
                  <a:lnTo>
                    <a:pt x="18955" y="2358"/>
                  </a:lnTo>
                  <a:lnTo>
                    <a:pt x="19022" y="2795"/>
                  </a:lnTo>
                  <a:lnTo>
                    <a:pt x="19258" y="3671"/>
                  </a:lnTo>
                  <a:lnTo>
                    <a:pt x="19696" y="5388"/>
                  </a:lnTo>
                  <a:lnTo>
                    <a:pt x="20672" y="9226"/>
                  </a:lnTo>
                  <a:lnTo>
                    <a:pt x="21110" y="11078"/>
                  </a:lnTo>
                  <a:lnTo>
                    <a:pt x="21615" y="12929"/>
                  </a:lnTo>
                  <a:lnTo>
                    <a:pt x="22120" y="14747"/>
                  </a:lnTo>
                  <a:lnTo>
                    <a:pt x="22423" y="15656"/>
                  </a:lnTo>
                  <a:lnTo>
                    <a:pt x="22726" y="16565"/>
                  </a:lnTo>
                  <a:lnTo>
                    <a:pt x="21817" y="16296"/>
                  </a:lnTo>
                  <a:lnTo>
                    <a:pt x="21817" y="16262"/>
                  </a:lnTo>
                  <a:lnTo>
                    <a:pt x="21413" y="15084"/>
                  </a:lnTo>
                  <a:lnTo>
                    <a:pt x="21043" y="13906"/>
                  </a:lnTo>
                  <a:lnTo>
                    <a:pt x="20740" y="12727"/>
                  </a:lnTo>
                  <a:lnTo>
                    <a:pt x="20437" y="11549"/>
                  </a:lnTo>
                  <a:lnTo>
                    <a:pt x="19898" y="9158"/>
                  </a:lnTo>
                  <a:lnTo>
                    <a:pt x="19393" y="6768"/>
                  </a:lnTo>
                  <a:lnTo>
                    <a:pt x="19191" y="5691"/>
                  </a:lnTo>
                  <a:lnTo>
                    <a:pt x="18955" y="4580"/>
                  </a:lnTo>
                  <a:lnTo>
                    <a:pt x="18820" y="4041"/>
                  </a:lnTo>
                  <a:lnTo>
                    <a:pt x="18686" y="3502"/>
                  </a:lnTo>
                  <a:lnTo>
                    <a:pt x="18484" y="2997"/>
                  </a:lnTo>
                  <a:lnTo>
                    <a:pt x="18282" y="2492"/>
                  </a:lnTo>
                  <a:lnTo>
                    <a:pt x="18147" y="2189"/>
                  </a:lnTo>
                  <a:lnTo>
                    <a:pt x="17911" y="1920"/>
                  </a:lnTo>
                  <a:lnTo>
                    <a:pt x="17676" y="1650"/>
                  </a:lnTo>
                  <a:lnTo>
                    <a:pt x="17406" y="1448"/>
                  </a:lnTo>
                  <a:lnTo>
                    <a:pt x="17070" y="1280"/>
                  </a:lnTo>
                  <a:lnTo>
                    <a:pt x="16767" y="1179"/>
                  </a:lnTo>
                  <a:lnTo>
                    <a:pt x="16598" y="1145"/>
                  </a:lnTo>
                  <a:lnTo>
                    <a:pt x="16430" y="1179"/>
                  </a:lnTo>
                  <a:lnTo>
                    <a:pt x="16262" y="1179"/>
                  </a:lnTo>
                  <a:lnTo>
                    <a:pt x="16093" y="1246"/>
                  </a:lnTo>
                  <a:lnTo>
                    <a:pt x="15992" y="1246"/>
                  </a:lnTo>
                  <a:lnTo>
                    <a:pt x="11885" y="2257"/>
                  </a:lnTo>
                  <a:lnTo>
                    <a:pt x="7777" y="3300"/>
                  </a:lnTo>
                  <a:lnTo>
                    <a:pt x="3670" y="4378"/>
                  </a:lnTo>
                  <a:lnTo>
                    <a:pt x="1818" y="4815"/>
                  </a:lnTo>
                  <a:lnTo>
                    <a:pt x="909" y="5085"/>
                  </a:lnTo>
                  <a:lnTo>
                    <a:pt x="0" y="5354"/>
                  </a:lnTo>
                  <a:lnTo>
                    <a:pt x="0" y="5590"/>
                  </a:lnTo>
                  <a:lnTo>
                    <a:pt x="673" y="5421"/>
                  </a:lnTo>
                  <a:lnTo>
                    <a:pt x="1347" y="5253"/>
                  </a:lnTo>
                  <a:lnTo>
                    <a:pt x="2660" y="4883"/>
                  </a:lnTo>
                  <a:lnTo>
                    <a:pt x="2761" y="5489"/>
                  </a:lnTo>
                  <a:lnTo>
                    <a:pt x="2895" y="6061"/>
                  </a:lnTo>
                  <a:lnTo>
                    <a:pt x="3198" y="7239"/>
                  </a:lnTo>
                  <a:lnTo>
                    <a:pt x="3905" y="10303"/>
                  </a:lnTo>
                  <a:lnTo>
                    <a:pt x="4579" y="13098"/>
                  </a:lnTo>
                  <a:lnTo>
                    <a:pt x="4949" y="14512"/>
                  </a:lnTo>
                  <a:lnTo>
                    <a:pt x="5387" y="15892"/>
                  </a:lnTo>
                  <a:lnTo>
                    <a:pt x="5825" y="17239"/>
                  </a:lnTo>
                  <a:lnTo>
                    <a:pt x="6229" y="18619"/>
                  </a:lnTo>
                  <a:lnTo>
                    <a:pt x="6565" y="20000"/>
                  </a:lnTo>
                  <a:lnTo>
                    <a:pt x="6902" y="21414"/>
                  </a:lnTo>
                  <a:lnTo>
                    <a:pt x="7171" y="22794"/>
                  </a:lnTo>
                  <a:lnTo>
                    <a:pt x="7474" y="24174"/>
                  </a:lnTo>
                  <a:lnTo>
                    <a:pt x="7811" y="25555"/>
                  </a:lnTo>
                  <a:lnTo>
                    <a:pt x="8013" y="26228"/>
                  </a:lnTo>
                  <a:lnTo>
                    <a:pt x="8215" y="26902"/>
                  </a:lnTo>
                  <a:lnTo>
                    <a:pt x="6262" y="27339"/>
                  </a:lnTo>
                  <a:lnTo>
                    <a:pt x="4310" y="27777"/>
                  </a:lnTo>
                  <a:lnTo>
                    <a:pt x="2963" y="28147"/>
                  </a:lnTo>
                  <a:lnTo>
                    <a:pt x="1582" y="28518"/>
                  </a:lnTo>
                  <a:lnTo>
                    <a:pt x="135" y="28989"/>
                  </a:lnTo>
                  <a:lnTo>
                    <a:pt x="0" y="29023"/>
                  </a:lnTo>
                  <a:lnTo>
                    <a:pt x="0" y="29258"/>
                  </a:lnTo>
                  <a:lnTo>
                    <a:pt x="909" y="28955"/>
                  </a:lnTo>
                  <a:lnTo>
                    <a:pt x="2390" y="28518"/>
                  </a:lnTo>
                  <a:lnTo>
                    <a:pt x="3872" y="28114"/>
                  </a:lnTo>
                  <a:lnTo>
                    <a:pt x="4983" y="27878"/>
                  </a:lnTo>
                  <a:lnTo>
                    <a:pt x="6094" y="27609"/>
                  </a:lnTo>
                  <a:lnTo>
                    <a:pt x="8316" y="27171"/>
                  </a:lnTo>
                  <a:lnTo>
                    <a:pt x="8383" y="27205"/>
                  </a:lnTo>
                  <a:lnTo>
                    <a:pt x="8451" y="27205"/>
                  </a:lnTo>
                  <a:lnTo>
                    <a:pt x="8518" y="27171"/>
                  </a:lnTo>
                  <a:lnTo>
                    <a:pt x="8552" y="27104"/>
                  </a:lnTo>
                  <a:lnTo>
                    <a:pt x="9764" y="26834"/>
                  </a:lnTo>
                  <a:lnTo>
                    <a:pt x="9865" y="27272"/>
                  </a:lnTo>
                  <a:lnTo>
                    <a:pt x="8383" y="27642"/>
                  </a:lnTo>
                  <a:lnTo>
                    <a:pt x="6936" y="28046"/>
                  </a:lnTo>
                  <a:lnTo>
                    <a:pt x="4006" y="28888"/>
                  </a:lnTo>
                  <a:lnTo>
                    <a:pt x="1178" y="29696"/>
                  </a:lnTo>
                  <a:lnTo>
                    <a:pt x="0" y="30033"/>
                  </a:lnTo>
                  <a:lnTo>
                    <a:pt x="0" y="30268"/>
                  </a:lnTo>
                  <a:lnTo>
                    <a:pt x="3299" y="29359"/>
                  </a:lnTo>
                  <a:lnTo>
                    <a:pt x="6633" y="28450"/>
                  </a:lnTo>
                  <a:lnTo>
                    <a:pt x="8282" y="27979"/>
                  </a:lnTo>
                  <a:lnTo>
                    <a:pt x="9898" y="27474"/>
                  </a:lnTo>
                  <a:lnTo>
                    <a:pt x="10504" y="29864"/>
                  </a:lnTo>
                  <a:lnTo>
                    <a:pt x="10572" y="29932"/>
                  </a:lnTo>
                  <a:lnTo>
                    <a:pt x="10572" y="30134"/>
                  </a:lnTo>
                  <a:lnTo>
                    <a:pt x="10740" y="29932"/>
                  </a:lnTo>
                  <a:lnTo>
                    <a:pt x="10807" y="29898"/>
                  </a:lnTo>
                  <a:lnTo>
                    <a:pt x="10807" y="29797"/>
                  </a:lnTo>
                  <a:lnTo>
                    <a:pt x="10942" y="29460"/>
                  </a:lnTo>
                  <a:lnTo>
                    <a:pt x="11077" y="29124"/>
                  </a:lnTo>
                  <a:lnTo>
                    <a:pt x="11380" y="29326"/>
                  </a:lnTo>
                  <a:lnTo>
                    <a:pt x="11716" y="29494"/>
                  </a:lnTo>
                  <a:lnTo>
                    <a:pt x="11750" y="29528"/>
                  </a:lnTo>
                  <a:lnTo>
                    <a:pt x="11885" y="29528"/>
                  </a:lnTo>
                  <a:lnTo>
                    <a:pt x="11952" y="29460"/>
                  </a:lnTo>
                  <a:lnTo>
                    <a:pt x="11952" y="29393"/>
                  </a:lnTo>
                  <a:lnTo>
                    <a:pt x="11918" y="29359"/>
                  </a:lnTo>
                  <a:lnTo>
                    <a:pt x="11615" y="28821"/>
                  </a:lnTo>
                  <a:lnTo>
                    <a:pt x="11380" y="28282"/>
                  </a:lnTo>
                  <a:lnTo>
                    <a:pt x="11178" y="27710"/>
                  </a:lnTo>
                  <a:lnTo>
                    <a:pt x="11009" y="27137"/>
                  </a:lnTo>
                  <a:lnTo>
                    <a:pt x="12289" y="26767"/>
                  </a:lnTo>
                  <a:lnTo>
                    <a:pt x="13568" y="26363"/>
                  </a:lnTo>
                  <a:lnTo>
                    <a:pt x="14848" y="25992"/>
                  </a:lnTo>
                  <a:lnTo>
                    <a:pt x="16127" y="25622"/>
                  </a:lnTo>
                  <a:lnTo>
                    <a:pt x="17373" y="25285"/>
                  </a:lnTo>
                  <a:lnTo>
                    <a:pt x="18652" y="24982"/>
                  </a:lnTo>
                  <a:lnTo>
                    <a:pt x="19325" y="24848"/>
                  </a:lnTo>
                  <a:lnTo>
                    <a:pt x="19999" y="24747"/>
                  </a:lnTo>
                  <a:lnTo>
                    <a:pt x="20672" y="24612"/>
                  </a:lnTo>
                  <a:lnTo>
                    <a:pt x="21346" y="24444"/>
                  </a:lnTo>
                  <a:lnTo>
                    <a:pt x="22255" y="24208"/>
                  </a:lnTo>
                  <a:lnTo>
                    <a:pt x="22726" y="24073"/>
                  </a:lnTo>
                  <a:lnTo>
                    <a:pt x="23197" y="23905"/>
                  </a:lnTo>
                  <a:lnTo>
                    <a:pt x="23635" y="23669"/>
                  </a:lnTo>
                  <a:lnTo>
                    <a:pt x="23803" y="23568"/>
                  </a:lnTo>
                  <a:lnTo>
                    <a:pt x="24005" y="23400"/>
                  </a:lnTo>
                  <a:lnTo>
                    <a:pt x="24174" y="23232"/>
                  </a:lnTo>
                  <a:lnTo>
                    <a:pt x="24308" y="23063"/>
                  </a:lnTo>
                  <a:lnTo>
                    <a:pt x="24409" y="22861"/>
                  </a:lnTo>
                  <a:lnTo>
                    <a:pt x="24510" y="22626"/>
                  </a:lnTo>
                  <a:lnTo>
                    <a:pt x="24578" y="22390"/>
                  </a:lnTo>
                  <a:lnTo>
                    <a:pt x="24578" y="22154"/>
                  </a:lnTo>
                  <a:lnTo>
                    <a:pt x="24544" y="21885"/>
                  </a:lnTo>
                  <a:lnTo>
                    <a:pt x="24477" y="21616"/>
                  </a:lnTo>
                  <a:lnTo>
                    <a:pt x="24342" y="21111"/>
                  </a:lnTo>
                  <a:lnTo>
                    <a:pt x="24174" y="20639"/>
                  </a:lnTo>
                  <a:lnTo>
                    <a:pt x="24005" y="20101"/>
                  </a:lnTo>
                  <a:lnTo>
                    <a:pt x="23803" y="19562"/>
                  </a:lnTo>
                  <a:lnTo>
                    <a:pt x="23366" y="18485"/>
                  </a:lnTo>
                  <a:lnTo>
                    <a:pt x="23399" y="18384"/>
                  </a:lnTo>
                  <a:lnTo>
                    <a:pt x="23938" y="18518"/>
                  </a:lnTo>
                  <a:lnTo>
                    <a:pt x="24477" y="18619"/>
                  </a:lnTo>
                  <a:lnTo>
                    <a:pt x="24510" y="18889"/>
                  </a:lnTo>
                  <a:lnTo>
                    <a:pt x="24544" y="19158"/>
                  </a:lnTo>
                  <a:lnTo>
                    <a:pt x="24578" y="19629"/>
                  </a:lnTo>
                  <a:lnTo>
                    <a:pt x="24645" y="20101"/>
                  </a:lnTo>
                  <a:lnTo>
                    <a:pt x="24746" y="20538"/>
                  </a:lnTo>
                  <a:lnTo>
                    <a:pt x="24847" y="20976"/>
                  </a:lnTo>
                  <a:lnTo>
                    <a:pt x="25015" y="21313"/>
                  </a:lnTo>
                  <a:lnTo>
                    <a:pt x="25217" y="21582"/>
                  </a:lnTo>
                  <a:lnTo>
                    <a:pt x="25453" y="21818"/>
                  </a:lnTo>
                  <a:lnTo>
                    <a:pt x="25722" y="22020"/>
                  </a:lnTo>
                  <a:lnTo>
                    <a:pt x="26025" y="22222"/>
                  </a:lnTo>
                  <a:lnTo>
                    <a:pt x="26328" y="22390"/>
                  </a:lnTo>
                  <a:lnTo>
                    <a:pt x="26934" y="22659"/>
                  </a:lnTo>
                  <a:lnTo>
                    <a:pt x="27338" y="22794"/>
                  </a:lnTo>
                  <a:lnTo>
                    <a:pt x="27742" y="22895"/>
                  </a:lnTo>
                  <a:lnTo>
                    <a:pt x="28113" y="22929"/>
                  </a:lnTo>
                  <a:lnTo>
                    <a:pt x="28449" y="22929"/>
                  </a:lnTo>
                  <a:lnTo>
                    <a:pt x="28820" y="22861"/>
                  </a:lnTo>
                  <a:lnTo>
                    <a:pt x="29157" y="22727"/>
                  </a:lnTo>
                  <a:lnTo>
                    <a:pt x="29493" y="22525"/>
                  </a:lnTo>
                  <a:lnTo>
                    <a:pt x="29796" y="22255"/>
                  </a:lnTo>
                  <a:lnTo>
                    <a:pt x="30066" y="22020"/>
                  </a:lnTo>
                  <a:lnTo>
                    <a:pt x="30335" y="21750"/>
                  </a:lnTo>
                  <a:lnTo>
                    <a:pt x="30537" y="21447"/>
                  </a:lnTo>
                  <a:lnTo>
                    <a:pt x="30773" y="21144"/>
                  </a:lnTo>
                  <a:lnTo>
                    <a:pt x="30773" y="21178"/>
                  </a:lnTo>
                  <a:lnTo>
                    <a:pt x="30806" y="21313"/>
                  </a:lnTo>
                  <a:lnTo>
                    <a:pt x="30907" y="21481"/>
                  </a:lnTo>
                  <a:lnTo>
                    <a:pt x="31008" y="21616"/>
                  </a:lnTo>
                  <a:lnTo>
                    <a:pt x="31143" y="21717"/>
                  </a:lnTo>
                  <a:lnTo>
                    <a:pt x="31278" y="21818"/>
                  </a:lnTo>
                  <a:lnTo>
                    <a:pt x="31446" y="21885"/>
                  </a:lnTo>
                  <a:lnTo>
                    <a:pt x="31648" y="21919"/>
                  </a:lnTo>
                  <a:lnTo>
                    <a:pt x="31816" y="21952"/>
                  </a:lnTo>
                  <a:lnTo>
                    <a:pt x="32018" y="21986"/>
                  </a:lnTo>
                  <a:lnTo>
                    <a:pt x="32187" y="21952"/>
                  </a:lnTo>
                  <a:lnTo>
                    <a:pt x="32389" y="21919"/>
                  </a:lnTo>
                  <a:lnTo>
                    <a:pt x="32523" y="21885"/>
                  </a:lnTo>
                  <a:lnTo>
                    <a:pt x="32692" y="21784"/>
                  </a:lnTo>
                  <a:lnTo>
                    <a:pt x="32826" y="21683"/>
                  </a:lnTo>
                  <a:lnTo>
                    <a:pt x="32927" y="21548"/>
                  </a:lnTo>
                  <a:lnTo>
                    <a:pt x="33028" y="21414"/>
                  </a:lnTo>
                  <a:lnTo>
                    <a:pt x="33028" y="21346"/>
                  </a:lnTo>
                  <a:lnTo>
                    <a:pt x="32995" y="21346"/>
                  </a:lnTo>
                  <a:lnTo>
                    <a:pt x="33028" y="21279"/>
                  </a:lnTo>
                  <a:lnTo>
                    <a:pt x="32995" y="21212"/>
                  </a:lnTo>
                  <a:lnTo>
                    <a:pt x="32826" y="21010"/>
                  </a:lnTo>
                  <a:lnTo>
                    <a:pt x="32624" y="20841"/>
                  </a:lnTo>
                  <a:lnTo>
                    <a:pt x="32220" y="20471"/>
                  </a:lnTo>
                  <a:lnTo>
                    <a:pt x="31850" y="20101"/>
                  </a:lnTo>
                  <a:lnTo>
                    <a:pt x="31648" y="19932"/>
                  </a:lnTo>
                  <a:lnTo>
                    <a:pt x="31412" y="19831"/>
                  </a:lnTo>
                  <a:lnTo>
                    <a:pt x="31513" y="19562"/>
                  </a:lnTo>
                  <a:lnTo>
                    <a:pt x="31682" y="19629"/>
                  </a:lnTo>
                  <a:lnTo>
                    <a:pt x="31816" y="19629"/>
                  </a:lnTo>
                  <a:lnTo>
                    <a:pt x="31985" y="19596"/>
                  </a:lnTo>
                  <a:lnTo>
                    <a:pt x="32119" y="19495"/>
                  </a:lnTo>
                  <a:lnTo>
                    <a:pt x="32187" y="19394"/>
                  </a:lnTo>
                  <a:lnTo>
                    <a:pt x="32220" y="19293"/>
                  </a:lnTo>
                  <a:lnTo>
                    <a:pt x="32254" y="19023"/>
                  </a:lnTo>
                  <a:lnTo>
                    <a:pt x="32355" y="18485"/>
                  </a:lnTo>
                  <a:lnTo>
                    <a:pt x="32321" y="18451"/>
                  </a:lnTo>
                  <a:lnTo>
                    <a:pt x="32355" y="18384"/>
                  </a:lnTo>
                  <a:lnTo>
                    <a:pt x="32288" y="18316"/>
                  </a:lnTo>
                  <a:lnTo>
                    <a:pt x="31850" y="18047"/>
                  </a:lnTo>
                  <a:lnTo>
                    <a:pt x="31412" y="17811"/>
                  </a:lnTo>
                  <a:lnTo>
                    <a:pt x="30941" y="17643"/>
                  </a:lnTo>
                  <a:lnTo>
                    <a:pt x="30470" y="17474"/>
                  </a:lnTo>
                  <a:lnTo>
                    <a:pt x="29965" y="17373"/>
                  </a:lnTo>
                  <a:lnTo>
                    <a:pt x="29493" y="17272"/>
                  </a:lnTo>
                  <a:lnTo>
                    <a:pt x="28988" y="17205"/>
                  </a:lnTo>
                  <a:lnTo>
                    <a:pt x="28483" y="17171"/>
                  </a:lnTo>
                  <a:lnTo>
                    <a:pt x="27473" y="17138"/>
                  </a:lnTo>
                  <a:lnTo>
                    <a:pt x="26463" y="17104"/>
                  </a:lnTo>
                  <a:lnTo>
                    <a:pt x="25453" y="17037"/>
                  </a:lnTo>
                  <a:lnTo>
                    <a:pt x="24477" y="16969"/>
                  </a:lnTo>
                  <a:lnTo>
                    <a:pt x="23736" y="16835"/>
                  </a:lnTo>
                  <a:lnTo>
                    <a:pt x="23029" y="16666"/>
                  </a:lnTo>
                  <a:lnTo>
                    <a:pt x="22490" y="14848"/>
                  </a:lnTo>
                  <a:lnTo>
                    <a:pt x="21952" y="13064"/>
                  </a:lnTo>
                  <a:lnTo>
                    <a:pt x="21447" y="11246"/>
                  </a:lnTo>
                  <a:lnTo>
                    <a:pt x="20975" y="9428"/>
                  </a:lnTo>
                  <a:lnTo>
                    <a:pt x="20032" y="5590"/>
                  </a:lnTo>
                  <a:lnTo>
                    <a:pt x="19797" y="4613"/>
                  </a:lnTo>
                  <a:lnTo>
                    <a:pt x="19561" y="3603"/>
                  </a:lnTo>
                  <a:lnTo>
                    <a:pt x="19325" y="2627"/>
                  </a:lnTo>
                  <a:lnTo>
                    <a:pt x="19157" y="2122"/>
                  </a:lnTo>
                  <a:lnTo>
                    <a:pt x="18989" y="1684"/>
                  </a:lnTo>
                  <a:lnTo>
                    <a:pt x="18921" y="1650"/>
                  </a:lnTo>
                  <a:lnTo>
                    <a:pt x="18888" y="1650"/>
                  </a:lnTo>
                  <a:lnTo>
                    <a:pt x="18854" y="1314"/>
                  </a:lnTo>
                  <a:lnTo>
                    <a:pt x="18753" y="977"/>
                  </a:lnTo>
                  <a:lnTo>
                    <a:pt x="18618" y="674"/>
                  </a:lnTo>
                  <a:lnTo>
                    <a:pt x="18416" y="405"/>
                  </a:lnTo>
                  <a:lnTo>
                    <a:pt x="18181" y="203"/>
                  </a:lnTo>
                  <a:lnTo>
                    <a:pt x="18046" y="135"/>
                  </a:lnTo>
                  <a:lnTo>
                    <a:pt x="17911" y="68"/>
                  </a:lnTo>
                  <a:lnTo>
                    <a:pt x="17743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" name="Google Shape;534;p4"/>
            <p:cNvSpPr/>
            <p:nvPr/>
          </p:nvSpPr>
          <p:spPr>
            <a:xfrm>
              <a:off x="1342950" y="5039175"/>
              <a:ext cx="12675" cy="15175"/>
            </a:xfrm>
            <a:custGeom>
              <a:avLst/>
              <a:gdLst/>
              <a:ahLst/>
              <a:cxnLst/>
              <a:rect l="l" t="t" r="r" b="b"/>
              <a:pathLst>
                <a:path w="507" h="607" extrusionOk="0">
                  <a:moveTo>
                    <a:pt x="270" y="1"/>
                  </a:moveTo>
                  <a:lnTo>
                    <a:pt x="203" y="34"/>
                  </a:lnTo>
                  <a:lnTo>
                    <a:pt x="136" y="68"/>
                  </a:lnTo>
                  <a:lnTo>
                    <a:pt x="35" y="203"/>
                  </a:lnTo>
                  <a:lnTo>
                    <a:pt x="1" y="337"/>
                  </a:lnTo>
                  <a:lnTo>
                    <a:pt x="1" y="438"/>
                  </a:lnTo>
                  <a:lnTo>
                    <a:pt x="35" y="506"/>
                  </a:lnTo>
                  <a:lnTo>
                    <a:pt x="136" y="573"/>
                  </a:lnTo>
                  <a:lnTo>
                    <a:pt x="270" y="607"/>
                  </a:lnTo>
                  <a:lnTo>
                    <a:pt x="338" y="607"/>
                  </a:lnTo>
                  <a:lnTo>
                    <a:pt x="405" y="573"/>
                  </a:lnTo>
                  <a:lnTo>
                    <a:pt x="506" y="438"/>
                  </a:lnTo>
                  <a:lnTo>
                    <a:pt x="506" y="371"/>
                  </a:lnTo>
                  <a:lnTo>
                    <a:pt x="506" y="337"/>
                  </a:lnTo>
                  <a:lnTo>
                    <a:pt x="472" y="304"/>
                  </a:lnTo>
                  <a:lnTo>
                    <a:pt x="439" y="304"/>
                  </a:lnTo>
                  <a:lnTo>
                    <a:pt x="136" y="371"/>
                  </a:lnTo>
                  <a:lnTo>
                    <a:pt x="136" y="270"/>
                  </a:lnTo>
                  <a:lnTo>
                    <a:pt x="203" y="169"/>
                  </a:lnTo>
                  <a:lnTo>
                    <a:pt x="237" y="102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" name="Google Shape;535;p4"/>
            <p:cNvSpPr/>
            <p:nvPr/>
          </p:nvSpPr>
          <p:spPr>
            <a:xfrm>
              <a:off x="1117375" y="5097250"/>
              <a:ext cx="58125" cy="55575"/>
            </a:xfrm>
            <a:custGeom>
              <a:avLst/>
              <a:gdLst/>
              <a:ahLst/>
              <a:cxnLst/>
              <a:rect l="l" t="t" r="r" b="b"/>
              <a:pathLst>
                <a:path w="2325" h="2223" extrusionOk="0">
                  <a:moveTo>
                    <a:pt x="1920" y="203"/>
                  </a:moveTo>
                  <a:lnTo>
                    <a:pt x="1954" y="573"/>
                  </a:lnTo>
                  <a:lnTo>
                    <a:pt x="2021" y="943"/>
                  </a:lnTo>
                  <a:lnTo>
                    <a:pt x="2055" y="1381"/>
                  </a:lnTo>
                  <a:lnTo>
                    <a:pt x="2156" y="1852"/>
                  </a:lnTo>
                  <a:lnTo>
                    <a:pt x="1752" y="1852"/>
                  </a:lnTo>
                  <a:lnTo>
                    <a:pt x="1381" y="1920"/>
                  </a:lnTo>
                  <a:lnTo>
                    <a:pt x="944" y="1987"/>
                  </a:lnTo>
                  <a:lnTo>
                    <a:pt x="708" y="2021"/>
                  </a:lnTo>
                  <a:lnTo>
                    <a:pt x="472" y="2122"/>
                  </a:lnTo>
                  <a:lnTo>
                    <a:pt x="371" y="1650"/>
                  </a:lnTo>
                  <a:lnTo>
                    <a:pt x="270" y="1179"/>
                  </a:lnTo>
                  <a:lnTo>
                    <a:pt x="203" y="809"/>
                  </a:lnTo>
                  <a:lnTo>
                    <a:pt x="102" y="438"/>
                  </a:lnTo>
                  <a:lnTo>
                    <a:pt x="1011" y="337"/>
                  </a:lnTo>
                  <a:lnTo>
                    <a:pt x="1920" y="203"/>
                  </a:lnTo>
                  <a:close/>
                  <a:moveTo>
                    <a:pt x="1886" y="1"/>
                  </a:moveTo>
                  <a:lnTo>
                    <a:pt x="977" y="135"/>
                  </a:lnTo>
                  <a:lnTo>
                    <a:pt x="68" y="270"/>
                  </a:lnTo>
                  <a:lnTo>
                    <a:pt x="1" y="337"/>
                  </a:lnTo>
                  <a:lnTo>
                    <a:pt x="1" y="371"/>
                  </a:lnTo>
                  <a:lnTo>
                    <a:pt x="1" y="607"/>
                  </a:lnTo>
                  <a:lnTo>
                    <a:pt x="35" y="809"/>
                  </a:lnTo>
                  <a:lnTo>
                    <a:pt x="102" y="1213"/>
                  </a:lnTo>
                  <a:lnTo>
                    <a:pt x="203" y="1718"/>
                  </a:lnTo>
                  <a:lnTo>
                    <a:pt x="270" y="1953"/>
                  </a:lnTo>
                  <a:lnTo>
                    <a:pt x="338" y="2189"/>
                  </a:lnTo>
                  <a:lnTo>
                    <a:pt x="405" y="2223"/>
                  </a:lnTo>
                  <a:lnTo>
                    <a:pt x="674" y="2223"/>
                  </a:lnTo>
                  <a:lnTo>
                    <a:pt x="876" y="2189"/>
                  </a:lnTo>
                  <a:lnTo>
                    <a:pt x="1280" y="2122"/>
                  </a:lnTo>
                  <a:lnTo>
                    <a:pt x="1752" y="2088"/>
                  </a:lnTo>
                  <a:lnTo>
                    <a:pt x="1987" y="2054"/>
                  </a:lnTo>
                  <a:lnTo>
                    <a:pt x="2189" y="1987"/>
                  </a:lnTo>
                  <a:lnTo>
                    <a:pt x="2290" y="1987"/>
                  </a:lnTo>
                  <a:lnTo>
                    <a:pt x="2290" y="1953"/>
                  </a:lnTo>
                  <a:lnTo>
                    <a:pt x="2324" y="1718"/>
                  </a:lnTo>
                  <a:lnTo>
                    <a:pt x="2290" y="1516"/>
                  </a:lnTo>
                  <a:lnTo>
                    <a:pt x="2223" y="1078"/>
                  </a:lnTo>
                  <a:lnTo>
                    <a:pt x="2122" y="539"/>
                  </a:lnTo>
                  <a:lnTo>
                    <a:pt x="2088" y="304"/>
                  </a:lnTo>
                  <a:lnTo>
                    <a:pt x="1987" y="68"/>
                  </a:lnTo>
                  <a:lnTo>
                    <a:pt x="1954" y="34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" name="Google Shape;536;p4"/>
            <p:cNvSpPr/>
            <p:nvPr/>
          </p:nvSpPr>
          <p:spPr>
            <a:xfrm>
              <a:off x="328725" y="4697450"/>
              <a:ext cx="135525" cy="41275"/>
            </a:xfrm>
            <a:custGeom>
              <a:avLst/>
              <a:gdLst/>
              <a:ahLst/>
              <a:cxnLst/>
              <a:rect l="l" t="t" r="r" b="b"/>
              <a:pathLst>
                <a:path w="5421" h="1651" extrusionOk="0">
                  <a:moveTo>
                    <a:pt x="5387" y="0"/>
                  </a:moveTo>
                  <a:lnTo>
                    <a:pt x="4848" y="68"/>
                  </a:lnTo>
                  <a:lnTo>
                    <a:pt x="4310" y="135"/>
                  </a:lnTo>
                  <a:lnTo>
                    <a:pt x="3804" y="270"/>
                  </a:lnTo>
                  <a:lnTo>
                    <a:pt x="3266" y="404"/>
                  </a:lnTo>
                  <a:lnTo>
                    <a:pt x="2222" y="707"/>
                  </a:lnTo>
                  <a:lnTo>
                    <a:pt x="1212" y="1010"/>
                  </a:lnTo>
                  <a:lnTo>
                    <a:pt x="0" y="1381"/>
                  </a:lnTo>
                  <a:lnTo>
                    <a:pt x="0" y="1650"/>
                  </a:lnTo>
                  <a:lnTo>
                    <a:pt x="1044" y="1313"/>
                  </a:lnTo>
                  <a:lnTo>
                    <a:pt x="3198" y="640"/>
                  </a:lnTo>
                  <a:lnTo>
                    <a:pt x="5387" y="34"/>
                  </a:lnTo>
                  <a:lnTo>
                    <a:pt x="5421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" name="Google Shape;537;p4"/>
            <p:cNvSpPr/>
            <p:nvPr/>
          </p:nvSpPr>
          <p:spPr>
            <a:xfrm>
              <a:off x="3661000" y="4008100"/>
              <a:ext cx="7600" cy="7600"/>
            </a:xfrm>
            <a:custGeom>
              <a:avLst/>
              <a:gdLst/>
              <a:ahLst/>
              <a:cxnLst/>
              <a:rect l="l" t="t" r="r" b="b"/>
              <a:pathLst>
                <a:path w="304" h="304" extrusionOk="0">
                  <a:moveTo>
                    <a:pt x="68" y="0"/>
                  </a:moveTo>
                  <a:lnTo>
                    <a:pt x="1" y="101"/>
                  </a:lnTo>
                  <a:lnTo>
                    <a:pt x="1" y="202"/>
                  </a:lnTo>
                  <a:lnTo>
                    <a:pt x="34" y="236"/>
                  </a:lnTo>
                  <a:lnTo>
                    <a:pt x="68" y="270"/>
                  </a:lnTo>
                  <a:lnTo>
                    <a:pt x="169" y="303"/>
                  </a:lnTo>
                  <a:lnTo>
                    <a:pt x="236" y="270"/>
                  </a:lnTo>
                  <a:lnTo>
                    <a:pt x="304" y="236"/>
                  </a:lnTo>
                  <a:lnTo>
                    <a:pt x="304" y="135"/>
                  </a:lnTo>
                  <a:lnTo>
                    <a:pt x="304" y="68"/>
                  </a:lnTo>
                  <a:lnTo>
                    <a:pt x="236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" name="Google Shape;538;p4"/>
            <p:cNvSpPr/>
            <p:nvPr/>
          </p:nvSpPr>
          <p:spPr>
            <a:xfrm>
              <a:off x="2890000" y="4783300"/>
              <a:ext cx="886350" cy="58950"/>
            </a:xfrm>
            <a:custGeom>
              <a:avLst/>
              <a:gdLst/>
              <a:ahLst/>
              <a:cxnLst/>
              <a:rect l="l" t="t" r="r" b="b"/>
              <a:pathLst>
                <a:path w="35454" h="2358" extrusionOk="0">
                  <a:moveTo>
                    <a:pt x="641" y="1"/>
                  </a:moveTo>
                  <a:lnTo>
                    <a:pt x="68" y="34"/>
                  </a:lnTo>
                  <a:lnTo>
                    <a:pt x="35" y="34"/>
                  </a:lnTo>
                  <a:lnTo>
                    <a:pt x="1" y="68"/>
                  </a:lnTo>
                  <a:lnTo>
                    <a:pt x="1" y="135"/>
                  </a:lnTo>
                  <a:lnTo>
                    <a:pt x="35" y="135"/>
                  </a:lnTo>
                  <a:lnTo>
                    <a:pt x="573" y="236"/>
                  </a:lnTo>
                  <a:lnTo>
                    <a:pt x="1112" y="304"/>
                  </a:lnTo>
                  <a:lnTo>
                    <a:pt x="2189" y="405"/>
                  </a:lnTo>
                  <a:lnTo>
                    <a:pt x="4344" y="506"/>
                  </a:lnTo>
                  <a:lnTo>
                    <a:pt x="8856" y="842"/>
                  </a:lnTo>
                  <a:lnTo>
                    <a:pt x="18114" y="1448"/>
                  </a:lnTo>
                  <a:lnTo>
                    <a:pt x="22457" y="1718"/>
                  </a:lnTo>
                  <a:lnTo>
                    <a:pt x="26801" y="1987"/>
                  </a:lnTo>
                  <a:lnTo>
                    <a:pt x="31110" y="2189"/>
                  </a:lnTo>
                  <a:lnTo>
                    <a:pt x="35453" y="2357"/>
                  </a:lnTo>
                  <a:lnTo>
                    <a:pt x="35453" y="2021"/>
                  </a:lnTo>
                  <a:lnTo>
                    <a:pt x="31177" y="1819"/>
                  </a:lnTo>
                  <a:lnTo>
                    <a:pt x="26935" y="1617"/>
                  </a:lnTo>
                  <a:lnTo>
                    <a:pt x="22659" y="1415"/>
                  </a:lnTo>
                  <a:lnTo>
                    <a:pt x="18384" y="1179"/>
                  </a:lnTo>
                  <a:lnTo>
                    <a:pt x="9394" y="607"/>
                  </a:lnTo>
                  <a:lnTo>
                    <a:pt x="4849" y="270"/>
                  </a:lnTo>
                  <a:lnTo>
                    <a:pt x="3671" y="169"/>
                  </a:lnTo>
                  <a:lnTo>
                    <a:pt x="2459" y="68"/>
                  </a:lnTo>
                  <a:lnTo>
                    <a:pt x="1247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" name="Google Shape;539;p4"/>
            <p:cNvSpPr/>
            <p:nvPr/>
          </p:nvSpPr>
          <p:spPr>
            <a:xfrm>
              <a:off x="2885800" y="4699125"/>
              <a:ext cx="890550" cy="64000"/>
            </a:xfrm>
            <a:custGeom>
              <a:avLst/>
              <a:gdLst/>
              <a:ahLst/>
              <a:cxnLst/>
              <a:rect l="l" t="t" r="r" b="b"/>
              <a:pathLst>
                <a:path w="35622" h="2560" extrusionOk="0">
                  <a:moveTo>
                    <a:pt x="7677" y="506"/>
                  </a:moveTo>
                  <a:lnTo>
                    <a:pt x="8081" y="539"/>
                  </a:lnTo>
                  <a:lnTo>
                    <a:pt x="8485" y="607"/>
                  </a:lnTo>
                  <a:lnTo>
                    <a:pt x="9428" y="674"/>
                  </a:lnTo>
                  <a:lnTo>
                    <a:pt x="10101" y="775"/>
                  </a:lnTo>
                  <a:lnTo>
                    <a:pt x="10404" y="809"/>
                  </a:lnTo>
                  <a:lnTo>
                    <a:pt x="10606" y="876"/>
                  </a:lnTo>
                  <a:lnTo>
                    <a:pt x="9259" y="809"/>
                  </a:lnTo>
                  <a:lnTo>
                    <a:pt x="6869" y="674"/>
                  </a:lnTo>
                  <a:lnTo>
                    <a:pt x="7071" y="573"/>
                  </a:lnTo>
                  <a:lnTo>
                    <a:pt x="7273" y="539"/>
                  </a:lnTo>
                  <a:lnTo>
                    <a:pt x="7475" y="506"/>
                  </a:lnTo>
                  <a:close/>
                  <a:moveTo>
                    <a:pt x="2021" y="1"/>
                  </a:moveTo>
                  <a:lnTo>
                    <a:pt x="1953" y="34"/>
                  </a:lnTo>
                  <a:lnTo>
                    <a:pt x="1920" y="68"/>
                  </a:lnTo>
                  <a:lnTo>
                    <a:pt x="1920" y="102"/>
                  </a:lnTo>
                  <a:lnTo>
                    <a:pt x="1920" y="236"/>
                  </a:lnTo>
                  <a:lnTo>
                    <a:pt x="1920" y="371"/>
                  </a:lnTo>
                  <a:lnTo>
                    <a:pt x="2021" y="337"/>
                  </a:lnTo>
                  <a:lnTo>
                    <a:pt x="2054" y="304"/>
                  </a:lnTo>
                  <a:lnTo>
                    <a:pt x="2054" y="236"/>
                  </a:lnTo>
                  <a:lnTo>
                    <a:pt x="2593" y="304"/>
                  </a:lnTo>
                  <a:lnTo>
                    <a:pt x="3165" y="438"/>
                  </a:lnTo>
                  <a:lnTo>
                    <a:pt x="3502" y="472"/>
                  </a:lnTo>
                  <a:lnTo>
                    <a:pt x="2391" y="405"/>
                  </a:lnTo>
                  <a:lnTo>
                    <a:pt x="1381" y="371"/>
                  </a:lnTo>
                  <a:lnTo>
                    <a:pt x="1078" y="337"/>
                  </a:lnTo>
                  <a:lnTo>
                    <a:pt x="607" y="304"/>
                  </a:lnTo>
                  <a:lnTo>
                    <a:pt x="405" y="270"/>
                  </a:lnTo>
                  <a:lnTo>
                    <a:pt x="203" y="236"/>
                  </a:lnTo>
                  <a:lnTo>
                    <a:pt x="102" y="169"/>
                  </a:lnTo>
                  <a:lnTo>
                    <a:pt x="102" y="102"/>
                  </a:lnTo>
                  <a:lnTo>
                    <a:pt x="135" y="68"/>
                  </a:lnTo>
                  <a:lnTo>
                    <a:pt x="102" y="34"/>
                  </a:lnTo>
                  <a:lnTo>
                    <a:pt x="34" y="135"/>
                  </a:lnTo>
                  <a:lnTo>
                    <a:pt x="0" y="203"/>
                  </a:lnTo>
                  <a:lnTo>
                    <a:pt x="0" y="236"/>
                  </a:lnTo>
                  <a:lnTo>
                    <a:pt x="68" y="304"/>
                  </a:lnTo>
                  <a:lnTo>
                    <a:pt x="270" y="405"/>
                  </a:lnTo>
                  <a:lnTo>
                    <a:pt x="539" y="472"/>
                  </a:lnTo>
                  <a:lnTo>
                    <a:pt x="1112" y="539"/>
                  </a:lnTo>
                  <a:lnTo>
                    <a:pt x="1381" y="573"/>
                  </a:lnTo>
                  <a:lnTo>
                    <a:pt x="6330" y="876"/>
                  </a:lnTo>
                  <a:lnTo>
                    <a:pt x="16464" y="1482"/>
                  </a:lnTo>
                  <a:lnTo>
                    <a:pt x="26026" y="2021"/>
                  </a:lnTo>
                  <a:lnTo>
                    <a:pt x="35621" y="2559"/>
                  </a:lnTo>
                  <a:lnTo>
                    <a:pt x="35621" y="2290"/>
                  </a:lnTo>
                  <a:lnTo>
                    <a:pt x="18316" y="1314"/>
                  </a:lnTo>
                  <a:lnTo>
                    <a:pt x="10976" y="910"/>
                  </a:lnTo>
                  <a:lnTo>
                    <a:pt x="10943" y="809"/>
                  </a:lnTo>
                  <a:lnTo>
                    <a:pt x="10909" y="741"/>
                  </a:lnTo>
                  <a:lnTo>
                    <a:pt x="10741" y="640"/>
                  </a:lnTo>
                  <a:lnTo>
                    <a:pt x="10539" y="573"/>
                  </a:lnTo>
                  <a:lnTo>
                    <a:pt x="10337" y="539"/>
                  </a:lnTo>
                  <a:lnTo>
                    <a:pt x="9865" y="506"/>
                  </a:lnTo>
                  <a:lnTo>
                    <a:pt x="9529" y="506"/>
                  </a:lnTo>
                  <a:lnTo>
                    <a:pt x="7710" y="304"/>
                  </a:lnTo>
                  <a:lnTo>
                    <a:pt x="7374" y="270"/>
                  </a:lnTo>
                  <a:lnTo>
                    <a:pt x="7172" y="270"/>
                  </a:lnTo>
                  <a:lnTo>
                    <a:pt x="7104" y="337"/>
                  </a:lnTo>
                  <a:lnTo>
                    <a:pt x="7003" y="405"/>
                  </a:lnTo>
                  <a:lnTo>
                    <a:pt x="6835" y="640"/>
                  </a:lnTo>
                  <a:lnTo>
                    <a:pt x="6835" y="674"/>
                  </a:lnTo>
                  <a:lnTo>
                    <a:pt x="5522" y="573"/>
                  </a:lnTo>
                  <a:lnTo>
                    <a:pt x="5488" y="506"/>
                  </a:lnTo>
                  <a:lnTo>
                    <a:pt x="5455" y="438"/>
                  </a:lnTo>
                  <a:lnTo>
                    <a:pt x="5421" y="438"/>
                  </a:lnTo>
                  <a:lnTo>
                    <a:pt x="4546" y="371"/>
                  </a:lnTo>
                  <a:lnTo>
                    <a:pt x="3704" y="270"/>
                  </a:lnTo>
                  <a:lnTo>
                    <a:pt x="2862" y="135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" name="Google Shape;540;p4"/>
            <p:cNvSpPr/>
            <p:nvPr/>
          </p:nvSpPr>
          <p:spPr>
            <a:xfrm>
              <a:off x="3352100" y="4769000"/>
              <a:ext cx="11800" cy="11800"/>
            </a:xfrm>
            <a:custGeom>
              <a:avLst/>
              <a:gdLst/>
              <a:ahLst/>
              <a:cxnLst/>
              <a:rect l="l" t="t" r="r" b="b"/>
              <a:pathLst>
                <a:path w="472" h="472" extrusionOk="0">
                  <a:moveTo>
                    <a:pt x="102" y="0"/>
                  </a:moveTo>
                  <a:lnTo>
                    <a:pt x="68" y="68"/>
                  </a:lnTo>
                  <a:lnTo>
                    <a:pt x="1" y="101"/>
                  </a:lnTo>
                  <a:lnTo>
                    <a:pt x="1" y="169"/>
                  </a:lnTo>
                  <a:lnTo>
                    <a:pt x="1" y="303"/>
                  </a:lnTo>
                  <a:lnTo>
                    <a:pt x="34" y="371"/>
                  </a:lnTo>
                  <a:lnTo>
                    <a:pt x="68" y="371"/>
                  </a:lnTo>
                  <a:lnTo>
                    <a:pt x="102" y="438"/>
                  </a:lnTo>
                  <a:lnTo>
                    <a:pt x="203" y="438"/>
                  </a:lnTo>
                  <a:lnTo>
                    <a:pt x="270" y="472"/>
                  </a:lnTo>
                  <a:lnTo>
                    <a:pt x="337" y="438"/>
                  </a:lnTo>
                  <a:lnTo>
                    <a:pt x="405" y="404"/>
                  </a:lnTo>
                  <a:lnTo>
                    <a:pt x="438" y="337"/>
                  </a:lnTo>
                  <a:lnTo>
                    <a:pt x="472" y="270"/>
                  </a:lnTo>
                  <a:lnTo>
                    <a:pt x="472" y="169"/>
                  </a:lnTo>
                  <a:lnTo>
                    <a:pt x="438" y="101"/>
                  </a:lnTo>
                  <a:lnTo>
                    <a:pt x="371" y="34"/>
                  </a:lnTo>
                  <a:lnTo>
                    <a:pt x="337" y="34"/>
                  </a:lnTo>
                  <a:lnTo>
                    <a:pt x="270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" name="Google Shape;541;p4"/>
            <p:cNvSpPr/>
            <p:nvPr/>
          </p:nvSpPr>
          <p:spPr>
            <a:xfrm>
              <a:off x="1281525" y="5046750"/>
              <a:ext cx="15175" cy="21900"/>
            </a:xfrm>
            <a:custGeom>
              <a:avLst/>
              <a:gdLst/>
              <a:ahLst/>
              <a:cxnLst/>
              <a:rect l="l" t="t" r="r" b="b"/>
              <a:pathLst>
                <a:path w="607" h="876" extrusionOk="0">
                  <a:moveTo>
                    <a:pt x="371" y="1"/>
                  </a:moveTo>
                  <a:lnTo>
                    <a:pt x="236" y="34"/>
                  </a:lnTo>
                  <a:lnTo>
                    <a:pt x="0" y="169"/>
                  </a:lnTo>
                  <a:lnTo>
                    <a:pt x="0" y="203"/>
                  </a:lnTo>
                  <a:lnTo>
                    <a:pt x="0" y="236"/>
                  </a:lnTo>
                  <a:lnTo>
                    <a:pt x="101" y="472"/>
                  </a:lnTo>
                  <a:lnTo>
                    <a:pt x="169" y="539"/>
                  </a:lnTo>
                  <a:lnTo>
                    <a:pt x="236" y="506"/>
                  </a:lnTo>
                  <a:lnTo>
                    <a:pt x="337" y="472"/>
                  </a:lnTo>
                  <a:lnTo>
                    <a:pt x="371" y="438"/>
                  </a:lnTo>
                  <a:lnTo>
                    <a:pt x="438" y="472"/>
                  </a:lnTo>
                  <a:lnTo>
                    <a:pt x="472" y="506"/>
                  </a:lnTo>
                  <a:lnTo>
                    <a:pt x="472" y="539"/>
                  </a:lnTo>
                  <a:lnTo>
                    <a:pt x="371" y="573"/>
                  </a:lnTo>
                  <a:lnTo>
                    <a:pt x="202" y="607"/>
                  </a:lnTo>
                  <a:lnTo>
                    <a:pt x="68" y="674"/>
                  </a:lnTo>
                  <a:lnTo>
                    <a:pt x="34" y="708"/>
                  </a:lnTo>
                  <a:lnTo>
                    <a:pt x="0" y="775"/>
                  </a:lnTo>
                  <a:lnTo>
                    <a:pt x="0" y="809"/>
                  </a:lnTo>
                  <a:lnTo>
                    <a:pt x="34" y="842"/>
                  </a:lnTo>
                  <a:lnTo>
                    <a:pt x="68" y="876"/>
                  </a:lnTo>
                  <a:lnTo>
                    <a:pt x="101" y="842"/>
                  </a:lnTo>
                  <a:lnTo>
                    <a:pt x="236" y="775"/>
                  </a:lnTo>
                  <a:lnTo>
                    <a:pt x="371" y="741"/>
                  </a:lnTo>
                  <a:lnTo>
                    <a:pt x="505" y="674"/>
                  </a:lnTo>
                  <a:lnTo>
                    <a:pt x="573" y="640"/>
                  </a:lnTo>
                  <a:lnTo>
                    <a:pt x="606" y="573"/>
                  </a:lnTo>
                  <a:lnTo>
                    <a:pt x="606" y="506"/>
                  </a:lnTo>
                  <a:lnTo>
                    <a:pt x="606" y="438"/>
                  </a:lnTo>
                  <a:lnTo>
                    <a:pt x="539" y="371"/>
                  </a:lnTo>
                  <a:lnTo>
                    <a:pt x="472" y="337"/>
                  </a:lnTo>
                  <a:lnTo>
                    <a:pt x="404" y="304"/>
                  </a:lnTo>
                  <a:lnTo>
                    <a:pt x="337" y="304"/>
                  </a:lnTo>
                  <a:lnTo>
                    <a:pt x="202" y="337"/>
                  </a:lnTo>
                  <a:lnTo>
                    <a:pt x="169" y="236"/>
                  </a:lnTo>
                  <a:lnTo>
                    <a:pt x="337" y="135"/>
                  </a:lnTo>
                  <a:lnTo>
                    <a:pt x="505" y="34"/>
                  </a:lnTo>
                  <a:lnTo>
                    <a:pt x="539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" name="Google Shape;542;p4"/>
            <p:cNvSpPr/>
            <p:nvPr/>
          </p:nvSpPr>
          <p:spPr>
            <a:xfrm>
              <a:off x="1139275" y="5035800"/>
              <a:ext cx="55575" cy="54750"/>
            </a:xfrm>
            <a:custGeom>
              <a:avLst/>
              <a:gdLst/>
              <a:ahLst/>
              <a:cxnLst/>
              <a:rect l="l" t="t" r="r" b="b"/>
              <a:pathLst>
                <a:path w="2223" h="2190" extrusionOk="0">
                  <a:moveTo>
                    <a:pt x="1818" y="1"/>
                  </a:moveTo>
                  <a:lnTo>
                    <a:pt x="1313" y="68"/>
                  </a:lnTo>
                  <a:lnTo>
                    <a:pt x="808" y="136"/>
                  </a:lnTo>
                  <a:lnTo>
                    <a:pt x="404" y="169"/>
                  </a:lnTo>
                  <a:lnTo>
                    <a:pt x="202" y="203"/>
                  </a:lnTo>
                  <a:lnTo>
                    <a:pt x="0" y="270"/>
                  </a:lnTo>
                  <a:lnTo>
                    <a:pt x="0" y="304"/>
                  </a:lnTo>
                  <a:lnTo>
                    <a:pt x="169" y="371"/>
                  </a:lnTo>
                  <a:lnTo>
                    <a:pt x="337" y="371"/>
                  </a:lnTo>
                  <a:lnTo>
                    <a:pt x="707" y="338"/>
                  </a:lnTo>
                  <a:lnTo>
                    <a:pt x="1246" y="270"/>
                  </a:lnTo>
                  <a:lnTo>
                    <a:pt x="1785" y="169"/>
                  </a:lnTo>
                  <a:lnTo>
                    <a:pt x="1785" y="371"/>
                  </a:lnTo>
                  <a:lnTo>
                    <a:pt x="1785" y="540"/>
                  </a:lnTo>
                  <a:lnTo>
                    <a:pt x="1852" y="910"/>
                  </a:lnTo>
                  <a:lnTo>
                    <a:pt x="1919" y="1381"/>
                  </a:lnTo>
                  <a:lnTo>
                    <a:pt x="1953" y="1583"/>
                  </a:lnTo>
                  <a:lnTo>
                    <a:pt x="2020" y="1819"/>
                  </a:lnTo>
                  <a:lnTo>
                    <a:pt x="1044" y="1954"/>
                  </a:lnTo>
                  <a:lnTo>
                    <a:pt x="674" y="1987"/>
                  </a:lnTo>
                  <a:lnTo>
                    <a:pt x="505" y="2021"/>
                  </a:lnTo>
                  <a:lnTo>
                    <a:pt x="371" y="2122"/>
                  </a:lnTo>
                  <a:lnTo>
                    <a:pt x="539" y="2189"/>
                  </a:lnTo>
                  <a:lnTo>
                    <a:pt x="707" y="2189"/>
                  </a:lnTo>
                  <a:lnTo>
                    <a:pt x="1078" y="2156"/>
                  </a:lnTo>
                  <a:lnTo>
                    <a:pt x="2121" y="2021"/>
                  </a:lnTo>
                  <a:lnTo>
                    <a:pt x="2189" y="1987"/>
                  </a:lnTo>
                  <a:lnTo>
                    <a:pt x="2222" y="1954"/>
                  </a:lnTo>
                  <a:lnTo>
                    <a:pt x="2222" y="1886"/>
                  </a:lnTo>
                  <a:lnTo>
                    <a:pt x="2189" y="1853"/>
                  </a:lnTo>
                  <a:lnTo>
                    <a:pt x="2189" y="1583"/>
                  </a:lnTo>
                  <a:lnTo>
                    <a:pt x="2155" y="1348"/>
                  </a:lnTo>
                  <a:lnTo>
                    <a:pt x="2054" y="876"/>
                  </a:lnTo>
                  <a:lnTo>
                    <a:pt x="2020" y="506"/>
                  </a:lnTo>
                  <a:lnTo>
                    <a:pt x="1953" y="304"/>
                  </a:lnTo>
                  <a:lnTo>
                    <a:pt x="1919" y="136"/>
                  </a:lnTo>
                  <a:lnTo>
                    <a:pt x="1919" y="102"/>
                  </a:lnTo>
                  <a:lnTo>
                    <a:pt x="1919" y="35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" name="Google Shape;543;p4"/>
            <p:cNvSpPr/>
            <p:nvPr/>
          </p:nvSpPr>
          <p:spPr>
            <a:xfrm>
              <a:off x="981025" y="5147750"/>
              <a:ext cx="24450" cy="20225"/>
            </a:xfrm>
            <a:custGeom>
              <a:avLst/>
              <a:gdLst/>
              <a:ahLst/>
              <a:cxnLst/>
              <a:rect l="l" t="t" r="r" b="b"/>
              <a:pathLst>
                <a:path w="978" h="809" extrusionOk="0">
                  <a:moveTo>
                    <a:pt x="809" y="1"/>
                  </a:moveTo>
                  <a:lnTo>
                    <a:pt x="775" y="34"/>
                  </a:lnTo>
                  <a:lnTo>
                    <a:pt x="775" y="203"/>
                  </a:lnTo>
                  <a:lnTo>
                    <a:pt x="775" y="371"/>
                  </a:lnTo>
                  <a:lnTo>
                    <a:pt x="809" y="405"/>
                  </a:lnTo>
                  <a:lnTo>
                    <a:pt x="775" y="405"/>
                  </a:lnTo>
                  <a:lnTo>
                    <a:pt x="472" y="203"/>
                  </a:lnTo>
                  <a:lnTo>
                    <a:pt x="405" y="203"/>
                  </a:lnTo>
                  <a:lnTo>
                    <a:pt x="371" y="236"/>
                  </a:lnTo>
                  <a:lnTo>
                    <a:pt x="337" y="270"/>
                  </a:lnTo>
                  <a:lnTo>
                    <a:pt x="371" y="337"/>
                  </a:lnTo>
                  <a:lnTo>
                    <a:pt x="506" y="472"/>
                  </a:lnTo>
                  <a:lnTo>
                    <a:pt x="135" y="472"/>
                  </a:lnTo>
                  <a:lnTo>
                    <a:pt x="68" y="506"/>
                  </a:lnTo>
                  <a:lnTo>
                    <a:pt x="1" y="539"/>
                  </a:lnTo>
                  <a:lnTo>
                    <a:pt x="1" y="573"/>
                  </a:lnTo>
                  <a:lnTo>
                    <a:pt x="68" y="607"/>
                  </a:lnTo>
                  <a:lnTo>
                    <a:pt x="506" y="607"/>
                  </a:lnTo>
                  <a:lnTo>
                    <a:pt x="405" y="674"/>
                  </a:lnTo>
                  <a:lnTo>
                    <a:pt x="371" y="741"/>
                  </a:lnTo>
                  <a:lnTo>
                    <a:pt x="405" y="775"/>
                  </a:lnTo>
                  <a:lnTo>
                    <a:pt x="438" y="809"/>
                  </a:lnTo>
                  <a:lnTo>
                    <a:pt x="506" y="809"/>
                  </a:lnTo>
                  <a:lnTo>
                    <a:pt x="674" y="708"/>
                  </a:lnTo>
                  <a:lnTo>
                    <a:pt x="809" y="539"/>
                  </a:lnTo>
                  <a:lnTo>
                    <a:pt x="842" y="708"/>
                  </a:lnTo>
                  <a:lnTo>
                    <a:pt x="876" y="775"/>
                  </a:lnTo>
                  <a:lnTo>
                    <a:pt x="910" y="775"/>
                  </a:lnTo>
                  <a:lnTo>
                    <a:pt x="977" y="741"/>
                  </a:lnTo>
                  <a:lnTo>
                    <a:pt x="977" y="674"/>
                  </a:lnTo>
                  <a:lnTo>
                    <a:pt x="943" y="337"/>
                  </a:lnTo>
                  <a:lnTo>
                    <a:pt x="910" y="169"/>
                  </a:lnTo>
                  <a:lnTo>
                    <a:pt x="876" y="34"/>
                  </a:lnTo>
                  <a:lnTo>
                    <a:pt x="842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" name="Google Shape;544;p4"/>
            <p:cNvSpPr/>
            <p:nvPr/>
          </p:nvSpPr>
          <p:spPr>
            <a:xfrm>
              <a:off x="1325275" y="4965950"/>
              <a:ext cx="60650" cy="42100"/>
            </a:xfrm>
            <a:custGeom>
              <a:avLst/>
              <a:gdLst/>
              <a:ahLst/>
              <a:cxnLst/>
              <a:rect l="l" t="t" r="r" b="b"/>
              <a:pathLst>
                <a:path w="2426" h="1684" extrusionOk="0">
                  <a:moveTo>
                    <a:pt x="2088" y="0"/>
                  </a:moveTo>
                  <a:lnTo>
                    <a:pt x="2055" y="34"/>
                  </a:lnTo>
                  <a:lnTo>
                    <a:pt x="1516" y="102"/>
                  </a:lnTo>
                  <a:lnTo>
                    <a:pt x="977" y="169"/>
                  </a:lnTo>
                  <a:lnTo>
                    <a:pt x="506" y="236"/>
                  </a:lnTo>
                  <a:lnTo>
                    <a:pt x="270" y="304"/>
                  </a:lnTo>
                  <a:lnTo>
                    <a:pt x="68" y="405"/>
                  </a:lnTo>
                  <a:lnTo>
                    <a:pt x="35" y="371"/>
                  </a:lnTo>
                  <a:lnTo>
                    <a:pt x="1" y="371"/>
                  </a:lnTo>
                  <a:lnTo>
                    <a:pt x="1" y="674"/>
                  </a:lnTo>
                  <a:lnTo>
                    <a:pt x="35" y="943"/>
                  </a:lnTo>
                  <a:lnTo>
                    <a:pt x="169" y="1549"/>
                  </a:lnTo>
                  <a:lnTo>
                    <a:pt x="169" y="1583"/>
                  </a:lnTo>
                  <a:lnTo>
                    <a:pt x="203" y="1650"/>
                  </a:lnTo>
                  <a:lnTo>
                    <a:pt x="237" y="1684"/>
                  </a:lnTo>
                  <a:lnTo>
                    <a:pt x="270" y="1684"/>
                  </a:lnTo>
                  <a:lnTo>
                    <a:pt x="338" y="1650"/>
                  </a:lnTo>
                  <a:lnTo>
                    <a:pt x="338" y="1617"/>
                  </a:lnTo>
                  <a:lnTo>
                    <a:pt x="809" y="1549"/>
                  </a:lnTo>
                  <a:lnTo>
                    <a:pt x="1247" y="1482"/>
                  </a:lnTo>
                  <a:lnTo>
                    <a:pt x="1718" y="1415"/>
                  </a:lnTo>
                  <a:lnTo>
                    <a:pt x="1920" y="1347"/>
                  </a:lnTo>
                  <a:lnTo>
                    <a:pt x="2122" y="1280"/>
                  </a:lnTo>
                  <a:lnTo>
                    <a:pt x="1886" y="1246"/>
                  </a:lnTo>
                  <a:lnTo>
                    <a:pt x="1684" y="1246"/>
                  </a:lnTo>
                  <a:lnTo>
                    <a:pt x="1247" y="1314"/>
                  </a:lnTo>
                  <a:lnTo>
                    <a:pt x="775" y="1381"/>
                  </a:lnTo>
                  <a:lnTo>
                    <a:pt x="304" y="1482"/>
                  </a:lnTo>
                  <a:lnTo>
                    <a:pt x="203" y="943"/>
                  </a:lnTo>
                  <a:lnTo>
                    <a:pt x="169" y="708"/>
                  </a:lnTo>
                  <a:lnTo>
                    <a:pt x="68" y="438"/>
                  </a:lnTo>
                  <a:lnTo>
                    <a:pt x="540" y="438"/>
                  </a:lnTo>
                  <a:lnTo>
                    <a:pt x="1011" y="337"/>
                  </a:lnTo>
                  <a:lnTo>
                    <a:pt x="1550" y="236"/>
                  </a:lnTo>
                  <a:lnTo>
                    <a:pt x="2055" y="135"/>
                  </a:lnTo>
                  <a:lnTo>
                    <a:pt x="2156" y="708"/>
                  </a:lnTo>
                  <a:lnTo>
                    <a:pt x="2257" y="1280"/>
                  </a:lnTo>
                  <a:lnTo>
                    <a:pt x="2290" y="1347"/>
                  </a:lnTo>
                  <a:lnTo>
                    <a:pt x="2358" y="1347"/>
                  </a:lnTo>
                  <a:lnTo>
                    <a:pt x="2425" y="1314"/>
                  </a:lnTo>
                  <a:lnTo>
                    <a:pt x="2425" y="1246"/>
                  </a:lnTo>
                  <a:lnTo>
                    <a:pt x="2324" y="640"/>
                  </a:lnTo>
                  <a:lnTo>
                    <a:pt x="2189" y="34"/>
                  </a:lnTo>
                  <a:lnTo>
                    <a:pt x="2156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" name="Google Shape;545;p4"/>
            <p:cNvSpPr/>
            <p:nvPr/>
          </p:nvSpPr>
          <p:spPr>
            <a:xfrm>
              <a:off x="1385050" y="4957525"/>
              <a:ext cx="60625" cy="42125"/>
            </a:xfrm>
            <a:custGeom>
              <a:avLst/>
              <a:gdLst/>
              <a:ahLst/>
              <a:cxnLst/>
              <a:rect l="l" t="t" r="r" b="b"/>
              <a:pathLst>
                <a:path w="2425" h="1685" extrusionOk="0">
                  <a:moveTo>
                    <a:pt x="1684" y="1"/>
                  </a:moveTo>
                  <a:lnTo>
                    <a:pt x="1145" y="34"/>
                  </a:lnTo>
                  <a:lnTo>
                    <a:pt x="573" y="169"/>
                  </a:lnTo>
                  <a:lnTo>
                    <a:pt x="68" y="337"/>
                  </a:lnTo>
                  <a:lnTo>
                    <a:pt x="34" y="371"/>
                  </a:lnTo>
                  <a:lnTo>
                    <a:pt x="0" y="405"/>
                  </a:lnTo>
                  <a:lnTo>
                    <a:pt x="34" y="439"/>
                  </a:lnTo>
                  <a:lnTo>
                    <a:pt x="68" y="472"/>
                  </a:lnTo>
                  <a:lnTo>
                    <a:pt x="101" y="708"/>
                  </a:lnTo>
                  <a:lnTo>
                    <a:pt x="135" y="944"/>
                  </a:lnTo>
                  <a:lnTo>
                    <a:pt x="202" y="1617"/>
                  </a:lnTo>
                  <a:lnTo>
                    <a:pt x="236" y="1651"/>
                  </a:lnTo>
                  <a:lnTo>
                    <a:pt x="270" y="1684"/>
                  </a:lnTo>
                  <a:lnTo>
                    <a:pt x="337" y="1651"/>
                  </a:lnTo>
                  <a:lnTo>
                    <a:pt x="606" y="1684"/>
                  </a:lnTo>
                  <a:lnTo>
                    <a:pt x="909" y="1651"/>
                  </a:lnTo>
                  <a:lnTo>
                    <a:pt x="1482" y="1516"/>
                  </a:lnTo>
                  <a:lnTo>
                    <a:pt x="1886" y="1415"/>
                  </a:lnTo>
                  <a:lnTo>
                    <a:pt x="2088" y="1348"/>
                  </a:lnTo>
                  <a:lnTo>
                    <a:pt x="2290" y="1247"/>
                  </a:lnTo>
                  <a:lnTo>
                    <a:pt x="2020" y="1247"/>
                  </a:lnTo>
                  <a:lnTo>
                    <a:pt x="1785" y="1280"/>
                  </a:lnTo>
                  <a:lnTo>
                    <a:pt x="1313" y="1415"/>
                  </a:lnTo>
                  <a:lnTo>
                    <a:pt x="842" y="1482"/>
                  </a:lnTo>
                  <a:lnTo>
                    <a:pt x="371" y="1550"/>
                  </a:lnTo>
                  <a:lnTo>
                    <a:pt x="337" y="1179"/>
                  </a:lnTo>
                  <a:lnTo>
                    <a:pt x="270" y="809"/>
                  </a:lnTo>
                  <a:lnTo>
                    <a:pt x="236" y="641"/>
                  </a:lnTo>
                  <a:lnTo>
                    <a:pt x="169" y="472"/>
                  </a:lnTo>
                  <a:lnTo>
                    <a:pt x="438" y="405"/>
                  </a:lnTo>
                  <a:lnTo>
                    <a:pt x="674" y="337"/>
                  </a:lnTo>
                  <a:lnTo>
                    <a:pt x="1212" y="270"/>
                  </a:lnTo>
                  <a:lnTo>
                    <a:pt x="1717" y="203"/>
                  </a:lnTo>
                  <a:lnTo>
                    <a:pt x="1987" y="135"/>
                  </a:lnTo>
                  <a:lnTo>
                    <a:pt x="2222" y="102"/>
                  </a:lnTo>
                  <a:lnTo>
                    <a:pt x="2222" y="337"/>
                  </a:lnTo>
                  <a:lnTo>
                    <a:pt x="2256" y="607"/>
                  </a:lnTo>
                  <a:lnTo>
                    <a:pt x="2256" y="944"/>
                  </a:lnTo>
                  <a:lnTo>
                    <a:pt x="2290" y="1247"/>
                  </a:lnTo>
                  <a:lnTo>
                    <a:pt x="2323" y="1314"/>
                  </a:lnTo>
                  <a:lnTo>
                    <a:pt x="2424" y="1314"/>
                  </a:lnTo>
                  <a:lnTo>
                    <a:pt x="2424" y="1247"/>
                  </a:lnTo>
                  <a:lnTo>
                    <a:pt x="2424" y="977"/>
                  </a:lnTo>
                  <a:lnTo>
                    <a:pt x="2391" y="674"/>
                  </a:lnTo>
                  <a:lnTo>
                    <a:pt x="2357" y="371"/>
                  </a:lnTo>
                  <a:lnTo>
                    <a:pt x="2323" y="68"/>
                  </a:lnTo>
                  <a:lnTo>
                    <a:pt x="2290" y="34"/>
                  </a:lnTo>
                  <a:lnTo>
                    <a:pt x="2222" y="34"/>
                  </a:lnTo>
                  <a:lnTo>
                    <a:pt x="1684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" name="Google Shape;546;p4"/>
            <p:cNvSpPr/>
            <p:nvPr/>
          </p:nvSpPr>
          <p:spPr>
            <a:xfrm>
              <a:off x="1635025" y="4922175"/>
              <a:ext cx="57275" cy="37900"/>
            </a:xfrm>
            <a:custGeom>
              <a:avLst/>
              <a:gdLst/>
              <a:ahLst/>
              <a:cxnLst/>
              <a:rect l="l" t="t" r="r" b="b"/>
              <a:pathLst>
                <a:path w="2291" h="1516" extrusionOk="0">
                  <a:moveTo>
                    <a:pt x="1920" y="169"/>
                  </a:moveTo>
                  <a:lnTo>
                    <a:pt x="1920" y="371"/>
                  </a:lnTo>
                  <a:lnTo>
                    <a:pt x="1954" y="573"/>
                  </a:lnTo>
                  <a:lnTo>
                    <a:pt x="2055" y="1078"/>
                  </a:lnTo>
                  <a:lnTo>
                    <a:pt x="1146" y="1280"/>
                  </a:lnTo>
                  <a:lnTo>
                    <a:pt x="741" y="1347"/>
                  </a:lnTo>
                  <a:lnTo>
                    <a:pt x="539" y="1381"/>
                  </a:lnTo>
                  <a:lnTo>
                    <a:pt x="337" y="1415"/>
                  </a:lnTo>
                  <a:lnTo>
                    <a:pt x="203" y="876"/>
                  </a:lnTo>
                  <a:lnTo>
                    <a:pt x="102" y="304"/>
                  </a:lnTo>
                  <a:lnTo>
                    <a:pt x="539" y="304"/>
                  </a:lnTo>
                  <a:lnTo>
                    <a:pt x="944" y="236"/>
                  </a:lnTo>
                  <a:lnTo>
                    <a:pt x="1920" y="169"/>
                  </a:lnTo>
                  <a:close/>
                  <a:moveTo>
                    <a:pt x="1482" y="1"/>
                  </a:moveTo>
                  <a:lnTo>
                    <a:pt x="977" y="34"/>
                  </a:lnTo>
                  <a:lnTo>
                    <a:pt x="506" y="102"/>
                  </a:lnTo>
                  <a:lnTo>
                    <a:pt x="270" y="135"/>
                  </a:lnTo>
                  <a:lnTo>
                    <a:pt x="34" y="236"/>
                  </a:lnTo>
                  <a:lnTo>
                    <a:pt x="1" y="236"/>
                  </a:lnTo>
                  <a:lnTo>
                    <a:pt x="1" y="270"/>
                  </a:lnTo>
                  <a:lnTo>
                    <a:pt x="1" y="573"/>
                  </a:lnTo>
                  <a:lnTo>
                    <a:pt x="34" y="876"/>
                  </a:lnTo>
                  <a:lnTo>
                    <a:pt x="102" y="1179"/>
                  </a:lnTo>
                  <a:lnTo>
                    <a:pt x="203" y="1482"/>
                  </a:lnTo>
                  <a:lnTo>
                    <a:pt x="203" y="1516"/>
                  </a:lnTo>
                  <a:lnTo>
                    <a:pt x="236" y="1516"/>
                  </a:lnTo>
                  <a:lnTo>
                    <a:pt x="304" y="1482"/>
                  </a:lnTo>
                  <a:lnTo>
                    <a:pt x="539" y="1516"/>
                  </a:lnTo>
                  <a:lnTo>
                    <a:pt x="741" y="1516"/>
                  </a:lnTo>
                  <a:lnTo>
                    <a:pt x="1213" y="1482"/>
                  </a:lnTo>
                  <a:lnTo>
                    <a:pt x="1684" y="1381"/>
                  </a:lnTo>
                  <a:lnTo>
                    <a:pt x="2088" y="1246"/>
                  </a:lnTo>
                  <a:lnTo>
                    <a:pt x="2156" y="1314"/>
                  </a:lnTo>
                  <a:lnTo>
                    <a:pt x="2223" y="1314"/>
                  </a:lnTo>
                  <a:lnTo>
                    <a:pt x="2257" y="1280"/>
                  </a:lnTo>
                  <a:lnTo>
                    <a:pt x="2290" y="1213"/>
                  </a:lnTo>
                  <a:lnTo>
                    <a:pt x="2156" y="674"/>
                  </a:lnTo>
                  <a:lnTo>
                    <a:pt x="2021" y="169"/>
                  </a:lnTo>
                  <a:lnTo>
                    <a:pt x="2055" y="102"/>
                  </a:lnTo>
                  <a:lnTo>
                    <a:pt x="2055" y="68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" name="Google Shape;547;p4"/>
            <p:cNvSpPr/>
            <p:nvPr/>
          </p:nvSpPr>
          <p:spPr>
            <a:xfrm>
              <a:off x="1453225" y="4947425"/>
              <a:ext cx="54725" cy="42125"/>
            </a:xfrm>
            <a:custGeom>
              <a:avLst/>
              <a:gdLst/>
              <a:ahLst/>
              <a:cxnLst/>
              <a:rect l="l" t="t" r="r" b="b"/>
              <a:pathLst>
                <a:path w="2189" h="1685" extrusionOk="0">
                  <a:moveTo>
                    <a:pt x="1953" y="102"/>
                  </a:moveTo>
                  <a:lnTo>
                    <a:pt x="1987" y="674"/>
                  </a:lnTo>
                  <a:lnTo>
                    <a:pt x="2054" y="1247"/>
                  </a:lnTo>
                  <a:lnTo>
                    <a:pt x="1852" y="1247"/>
                  </a:lnTo>
                  <a:lnTo>
                    <a:pt x="1617" y="1280"/>
                  </a:lnTo>
                  <a:lnTo>
                    <a:pt x="1213" y="1348"/>
                  </a:lnTo>
                  <a:lnTo>
                    <a:pt x="270" y="1415"/>
                  </a:lnTo>
                  <a:lnTo>
                    <a:pt x="236" y="910"/>
                  </a:lnTo>
                  <a:lnTo>
                    <a:pt x="203" y="708"/>
                  </a:lnTo>
                  <a:lnTo>
                    <a:pt x="169" y="539"/>
                  </a:lnTo>
                  <a:lnTo>
                    <a:pt x="1112" y="304"/>
                  </a:lnTo>
                  <a:lnTo>
                    <a:pt x="1516" y="236"/>
                  </a:lnTo>
                  <a:lnTo>
                    <a:pt x="1751" y="169"/>
                  </a:lnTo>
                  <a:lnTo>
                    <a:pt x="1953" y="102"/>
                  </a:lnTo>
                  <a:close/>
                  <a:moveTo>
                    <a:pt x="1718" y="1"/>
                  </a:moveTo>
                  <a:lnTo>
                    <a:pt x="1482" y="34"/>
                  </a:lnTo>
                  <a:lnTo>
                    <a:pt x="1011" y="102"/>
                  </a:lnTo>
                  <a:lnTo>
                    <a:pt x="506" y="236"/>
                  </a:lnTo>
                  <a:lnTo>
                    <a:pt x="68" y="371"/>
                  </a:lnTo>
                  <a:lnTo>
                    <a:pt x="34" y="405"/>
                  </a:lnTo>
                  <a:lnTo>
                    <a:pt x="0" y="438"/>
                  </a:lnTo>
                  <a:lnTo>
                    <a:pt x="0" y="506"/>
                  </a:lnTo>
                  <a:lnTo>
                    <a:pt x="34" y="539"/>
                  </a:lnTo>
                  <a:lnTo>
                    <a:pt x="102" y="1078"/>
                  </a:lnTo>
                  <a:lnTo>
                    <a:pt x="102" y="1617"/>
                  </a:lnTo>
                  <a:lnTo>
                    <a:pt x="135" y="1684"/>
                  </a:lnTo>
                  <a:lnTo>
                    <a:pt x="203" y="1684"/>
                  </a:lnTo>
                  <a:lnTo>
                    <a:pt x="270" y="1651"/>
                  </a:lnTo>
                  <a:lnTo>
                    <a:pt x="304" y="1583"/>
                  </a:lnTo>
                  <a:lnTo>
                    <a:pt x="741" y="1583"/>
                  </a:lnTo>
                  <a:lnTo>
                    <a:pt x="1213" y="1550"/>
                  </a:lnTo>
                  <a:lnTo>
                    <a:pt x="1650" y="1449"/>
                  </a:lnTo>
                  <a:lnTo>
                    <a:pt x="1886" y="1381"/>
                  </a:lnTo>
                  <a:lnTo>
                    <a:pt x="2054" y="1280"/>
                  </a:lnTo>
                  <a:lnTo>
                    <a:pt x="2155" y="1314"/>
                  </a:lnTo>
                  <a:lnTo>
                    <a:pt x="2189" y="1280"/>
                  </a:lnTo>
                  <a:lnTo>
                    <a:pt x="2189" y="1247"/>
                  </a:lnTo>
                  <a:lnTo>
                    <a:pt x="2189" y="944"/>
                  </a:lnTo>
                  <a:lnTo>
                    <a:pt x="2155" y="640"/>
                  </a:lnTo>
                  <a:lnTo>
                    <a:pt x="2088" y="337"/>
                  </a:lnTo>
                  <a:lnTo>
                    <a:pt x="2021" y="34"/>
                  </a:lnTo>
                  <a:lnTo>
                    <a:pt x="1953" y="34"/>
                  </a:lnTo>
                  <a:lnTo>
                    <a:pt x="1718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" name="Google Shape;548;p4"/>
            <p:cNvSpPr/>
            <p:nvPr/>
          </p:nvSpPr>
          <p:spPr>
            <a:xfrm>
              <a:off x="1199025" y="4985300"/>
              <a:ext cx="61475" cy="39600"/>
            </a:xfrm>
            <a:custGeom>
              <a:avLst/>
              <a:gdLst/>
              <a:ahLst/>
              <a:cxnLst/>
              <a:rect l="l" t="t" r="r" b="b"/>
              <a:pathLst>
                <a:path w="2459" h="1584" extrusionOk="0">
                  <a:moveTo>
                    <a:pt x="2122" y="136"/>
                  </a:moveTo>
                  <a:lnTo>
                    <a:pt x="2156" y="641"/>
                  </a:lnTo>
                  <a:lnTo>
                    <a:pt x="2257" y="1112"/>
                  </a:lnTo>
                  <a:lnTo>
                    <a:pt x="1987" y="1179"/>
                  </a:lnTo>
                  <a:lnTo>
                    <a:pt x="1684" y="1213"/>
                  </a:lnTo>
                  <a:lnTo>
                    <a:pt x="1145" y="1280"/>
                  </a:lnTo>
                  <a:lnTo>
                    <a:pt x="708" y="1314"/>
                  </a:lnTo>
                  <a:lnTo>
                    <a:pt x="472" y="1381"/>
                  </a:lnTo>
                  <a:lnTo>
                    <a:pt x="304" y="1482"/>
                  </a:lnTo>
                  <a:lnTo>
                    <a:pt x="169" y="910"/>
                  </a:lnTo>
                  <a:lnTo>
                    <a:pt x="135" y="641"/>
                  </a:lnTo>
                  <a:lnTo>
                    <a:pt x="68" y="405"/>
                  </a:lnTo>
                  <a:lnTo>
                    <a:pt x="573" y="405"/>
                  </a:lnTo>
                  <a:lnTo>
                    <a:pt x="1112" y="338"/>
                  </a:lnTo>
                  <a:lnTo>
                    <a:pt x="2122" y="136"/>
                  </a:lnTo>
                  <a:close/>
                  <a:moveTo>
                    <a:pt x="2122" y="1"/>
                  </a:moveTo>
                  <a:lnTo>
                    <a:pt x="1617" y="102"/>
                  </a:lnTo>
                  <a:lnTo>
                    <a:pt x="1078" y="136"/>
                  </a:lnTo>
                  <a:lnTo>
                    <a:pt x="539" y="237"/>
                  </a:lnTo>
                  <a:lnTo>
                    <a:pt x="34" y="338"/>
                  </a:lnTo>
                  <a:lnTo>
                    <a:pt x="1" y="371"/>
                  </a:lnTo>
                  <a:lnTo>
                    <a:pt x="34" y="405"/>
                  </a:lnTo>
                  <a:lnTo>
                    <a:pt x="1" y="674"/>
                  </a:lnTo>
                  <a:lnTo>
                    <a:pt x="34" y="977"/>
                  </a:lnTo>
                  <a:lnTo>
                    <a:pt x="169" y="1550"/>
                  </a:lnTo>
                  <a:lnTo>
                    <a:pt x="203" y="1583"/>
                  </a:lnTo>
                  <a:lnTo>
                    <a:pt x="270" y="1583"/>
                  </a:lnTo>
                  <a:lnTo>
                    <a:pt x="304" y="1516"/>
                  </a:lnTo>
                  <a:lnTo>
                    <a:pt x="539" y="1516"/>
                  </a:lnTo>
                  <a:lnTo>
                    <a:pt x="809" y="1482"/>
                  </a:lnTo>
                  <a:lnTo>
                    <a:pt x="1314" y="1415"/>
                  </a:lnTo>
                  <a:lnTo>
                    <a:pt x="1819" y="1381"/>
                  </a:lnTo>
                  <a:lnTo>
                    <a:pt x="2290" y="1280"/>
                  </a:lnTo>
                  <a:lnTo>
                    <a:pt x="2358" y="1280"/>
                  </a:lnTo>
                  <a:lnTo>
                    <a:pt x="2425" y="1247"/>
                  </a:lnTo>
                  <a:lnTo>
                    <a:pt x="2425" y="1213"/>
                  </a:lnTo>
                  <a:lnTo>
                    <a:pt x="2459" y="1179"/>
                  </a:lnTo>
                  <a:lnTo>
                    <a:pt x="2425" y="1112"/>
                  </a:lnTo>
                  <a:lnTo>
                    <a:pt x="2358" y="573"/>
                  </a:lnTo>
                  <a:lnTo>
                    <a:pt x="2290" y="304"/>
                  </a:lnTo>
                  <a:lnTo>
                    <a:pt x="2223" y="68"/>
                  </a:lnTo>
                  <a:lnTo>
                    <a:pt x="2189" y="35"/>
                  </a:lnTo>
                  <a:lnTo>
                    <a:pt x="2156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" name="Google Shape;549;p4"/>
            <p:cNvSpPr/>
            <p:nvPr/>
          </p:nvSpPr>
          <p:spPr>
            <a:xfrm>
              <a:off x="1573600" y="4930600"/>
              <a:ext cx="58925" cy="38750"/>
            </a:xfrm>
            <a:custGeom>
              <a:avLst/>
              <a:gdLst/>
              <a:ahLst/>
              <a:cxnLst/>
              <a:rect l="l" t="t" r="r" b="b"/>
              <a:pathLst>
                <a:path w="2357" h="1550" extrusionOk="0">
                  <a:moveTo>
                    <a:pt x="2054" y="135"/>
                  </a:moveTo>
                  <a:lnTo>
                    <a:pt x="2020" y="270"/>
                  </a:lnTo>
                  <a:lnTo>
                    <a:pt x="2054" y="371"/>
                  </a:lnTo>
                  <a:lnTo>
                    <a:pt x="2087" y="606"/>
                  </a:lnTo>
                  <a:lnTo>
                    <a:pt x="2121" y="842"/>
                  </a:lnTo>
                  <a:lnTo>
                    <a:pt x="2155" y="1078"/>
                  </a:lnTo>
                  <a:lnTo>
                    <a:pt x="1178" y="1212"/>
                  </a:lnTo>
                  <a:lnTo>
                    <a:pt x="707" y="1313"/>
                  </a:lnTo>
                  <a:lnTo>
                    <a:pt x="236" y="1448"/>
                  </a:lnTo>
                  <a:lnTo>
                    <a:pt x="236" y="1280"/>
                  </a:lnTo>
                  <a:lnTo>
                    <a:pt x="236" y="1145"/>
                  </a:lnTo>
                  <a:lnTo>
                    <a:pt x="202" y="808"/>
                  </a:lnTo>
                  <a:lnTo>
                    <a:pt x="168" y="606"/>
                  </a:lnTo>
                  <a:lnTo>
                    <a:pt x="135" y="371"/>
                  </a:lnTo>
                  <a:lnTo>
                    <a:pt x="438" y="371"/>
                  </a:lnTo>
                  <a:lnTo>
                    <a:pt x="741" y="303"/>
                  </a:lnTo>
                  <a:lnTo>
                    <a:pt x="1347" y="236"/>
                  </a:lnTo>
                  <a:lnTo>
                    <a:pt x="1650" y="169"/>
                  </a:lnTo>
                  <a:lnTo>
                    <a:pt x="1784" y="169"/>
                  </a:lnTo>
                  <a:lnTo>
                    <a:pt x="1953" y="135"/>
                  </a:lnTo>
                  <a:lnTo>
                    <a:pt x="1986" y="169"/>
                  </a:lnTo>
                  <a:lnTo>
                    <a:pt x="2054" y="135"/>
                  </a:lnTo>
                  <a:close/>
                  <a:moveTo>
                    <a:pt x="1784" y="0"/>
                  </a:moveTo>
                  <a:lnTo>
                    <a:pt x="1515" y="34"/>
                  </a:lnTo>
                  <a:lnTo>
                    <a:pt x="1044" y="101"/>
                  </a:lnTo>
                  <a:lnTo>
                    <a:pt x="539" y="169"/>
                  </a:lnTo>
                  <a:lnTo>
                    <a:pt x="303" y="202"/>
                  </a:lnTo>
                  <a:lnTo>
                    <a:pt x="67" y="303"/>
                  </a:lnTo>
                  <a:lnTo>
                    <a:pt x="0" y="337"/>
                  </a:lnTo>
                  <a:lnTo>
                    <a:pt x="34" y="371"/>
                  </a:lnTo>
                  <a:lnTo>
                    <a:pt x="0" y="472"/>
                  </a:lnTo>
                  <a:lnTo>
                    <a:pt x="34" y="606"/>
                  </a:lnTo>
                  <a:lnTo>
                    <a:pt x="34" y="842"/>
                  </a:lnTo>
                  <a:lnTo>
                    <a:pt x="67" y="1145"/>
                  </a:lnTo>
                  <a:lnTo>
                    <a:pt x="101" y="1313"/>
                  </a:lnTo>
                  <a:lnTo>
                    <a:pt x="135" y="1448"/>
                  </a:lnTo>
                  <a:lnTo>
                    <a:pt x="202" y="1482"/>
                  </a:lnTo>
                  <a:lnTo>
                    <a:pt x="202" y="1516"/>
                  </a:lnTo>
                  <a:lnTo>
                    <a:pt x="236" y="1549"/>
                  </a:lnTo>
                  <a:lnTo>
                    <a:pt x="741" y="1516"/>
                  </a:lnTo>
                  <a:lnTo>
                    <a:pt x="1246" y="1414"/>
                  </a:lnTo>
                  <a:lnTo>
                    <a:pt x="2222" y="1246"/>
                  </a:lnTo>
                  <a:lnTo>
                    <a:pt x="2256" y="1246"/>
                  </a:lnTo>
                  <a:lnTo>
                    <a:pt x="2289" y="1212"/>
                  </a:lnTo>
                  <a:lnTo>
                    <a:pt x="2357" y="1212"/>
                  </a:lnTo>
                  <a:lnTo>
                    <a:pt x="2357" y="1145"/>
                  </a:lnTo>
                  <a:lnTo>
                    <a:pt x="2357" y="1111"/>
                  </a:lnTo>
                  <a:lnTo>
                    <a:pt x="2289" y="1078"/>
                  </a:lnTo>
                  <a:lnTo>
                    <a:pt x="2256" y="808"/>
                  </a:lnTo>
                  <a:lnTo>
                    <a:pt x="2222" y="573"/>
                  </a:lnTo>
                  <a:lnTo>
                    <a:pt x="2188" y="303"/>
                  </a:lnTo>
                  <a:lnTo>
                    <a:pt x="2155" y="135"/>
                  </a:lnTo>
                  <a:lnTo>
                    <a:pt x="2087" y="34"/>
                  </a:lnTo>
                  <a:lnTo>
                    <a:pt x="2087" y="68"/>
                  </a:lnTo>
                  <a:lnTo>
                    <a:pt x="2020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" name="Google Shape;550;p4"/>
            <p:cNvSpPr/>
            <p:nvPr/>
          </p:nvSpPr>
          <p:spPr>
            <a:xfrm>
              <a:off x="1512150" y="4939850"/>
              <a:ext cx="58950" cy="38750"/>
            </a:xfrm>
            <a:custGeom>
              <a:avLst/>
              <a:gdLst/>
              <a:ahLst/>
              <a:cxnLst/>
              <a:rect l="l" t="t" r="r" b="b"/>
              <a:pathLst>
                <a:path w="2358" h="1550" extrusionOk="0">
                  <a:moveTo>
                    <a:pt x="2020" y="102"/>
                  </a:moveTo>
                  <a:lnTo>
                    <a:pt x="2054" y="304"/>
                  </a:lnTo>
                  <a:lnTo>
                    <a:pt x="2088" y="539"/>
                  </a:lnTo>
                  <a:lnTo>
                    <a:pt x="2121" y="842"/>
                  </a:lnTo>
                  <a:lnTo>
                    <a:pt x="2155" y="1011"/>
                  </a:lnTo>
                  <a:lnTo>
                    <a:pt x="2222" y="1146"/>
                  </a:lnTo>
                  <a:lnTo>
                    <a:pt x="1751" y="1146"/>
                  </a:lnTo>
                  <a:lnTo>
                    <a:pt x="1246" y="1213"/>
                  </a:lnTo>
                  <a:lnTo>
                    <a:pt x="270" y="1381"/>
                  </a:lnTo>
                  <a:lnTo>
                    <a:pt x="270" y="1112"/>
                  </a:lnTo>
                  <a:lnTo>
                    <a:pt x="202" y="876"/>
                  </a:lnTo>
                  <a:lnTo>
                    <a:pt x="169" y="640"/>
                  </a:lnTo>
                  <a:lnTo>
                    <a:pt x="169" y="539"/>
                  </a:lnTo>
                  <a:lnTo>
                    <a:pt x="135" y="438"/>
                  </a:lnTo>
                  <a:lnTo>
                    <a:pt x="169" y="438"/>
                  </a:lnTo>
                  <a:lnTo>
                    <a:pt x="236" y="405"/>
                  </a:lnTo>
                  <a:lnTo>
                    <a:pt x="371" y="371"/>
                  </a:lnTo>
                  <a:lnTo>
                    <a:pt x="505" y="337"/>
                  </a:lnTo>
                  <a:lnTo>
                    <a:pt x="808" y="304"/>
                  </a:lnTo>
                  <a:lnTo>
                    <a:pt x="1414" y="203"/>
                  </a:lnTo>
                  <a:lnTo>
                    <a:pt x="1717" y="169"/>
                  </a:lnTo>
                  <a:lnTo>
                    <a:pt x="1886" y="135"/>
                  </a:lnTo>
                  <a:lnTo>
                    <a:pt x="2020" y="102"/>
                  </a:lnTo>
                  <a:close/>
                  <a:moveTo>
                    <a:pt x="1549" y="1"/>
                  </a:moveTo>
                  <a:lnTo>
                    <a:pt x="1078" y="102"/>
                  </a:lnTo>
                  <a:lnTo>
                    <a:pt x="573" y="169"/>
                  </a:lnTo>
                  <a:lnTo>
                    <a:pt x="337" y="203"/>
                  </a:lnTo>
                  <a:lnTo>
                    <a:pt x="101" y="270"/>
                  </a:lnTo>
                  <a:lnTo>
                    <a:pt x="68" y="371"/>
                  </a:lnTo>
                  <a:lnTo>
                    <a:pt x="34" y="337"/>
                  </a:lnTo>
                  <a:lnTo>
                    <a:pt x="0" y="472"/>
                  </a:lnTo>
                  <a:lnTo>
                    <a:pt x="34" y="607"/>
                  </a:lnTo>
                  <a:lnTo>
                    <a:pt x="68" y="876"/>
                  </a:lnTo>
                  <a:lnTo>
                    <a:pt x="101" y="1146"/>
                  </a:lnTo>
                  <a:lnTo>
                    <a:pt x="135" y="1381"/>
                  </a:lnTo>
                  <a:lnTo>
                    <a:pt x="135" y="1449"/>
                  </a:lnTo>
                  <a:lnTo>
                    <a:pt x="169" y="1482"/>
                  </a:lnTo>
                  <a:lnTo>
                    <a:pt x="236" y="1516"/>
                  </a:lnTo>
                  <a:lnTo>
                    <a:pt x="303" y="1550"/>
                  </a:lnTo>
                  <a:lnTo>
                    <a:pt x="438" y="1550"/>
                  </a:lnTo>
                  <a:lnTo>
                    <a:pt x="472" y="1516"/>
                  </a:lnTo>
                  <a:lnTo>
                    <a:pt x="1381" y="1415"/>
                  </a:lnTo>
                  <a:lnTo>
                    <a:pt x="1886" y="1348"/>
                  </a:lnTo>
                  <a:lnTo>
                    <a:pt x="2357" y="1213"/>
                  </a:lnTo>
                  <a:lnTo>
                    <a:pt x="2290" y="1179"/>
                  </a:lnTo>
                  <a:lnTo>
                    <a:pt x="2323" y="1146"/>
                  </a:lnTo>
                  <a:lnTo>
                    <a:pt x="2323" y="977"/>
                  </a:lnTo>
                  <a:lnTo>
                    <a:pt x="2290" y="809"/>
                  </a:lnTo>
                  <a:lnTo>
                    <a:pt x="2222" y="506"/>
                  </a:lnTo>
                  <a:lnTo>
                    <a:pt x="2189" y="270"/>
                  </a:lnTo>
                  <a:lnTo>
                    <a:pt x="2155" y="169"/>
                  </a:lnTo>
                  <a:lnTo>
                    <a:pt x="2121" y="34"/>
                  </a:lnTo>
                  <a:lnTo>
                    <a:pt x="2155" y="34"/>
                  </a:lnTo>
                  <a:lnTo>
                    <a:pt x="2054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" name="Google Shape;551;p4"/>
            <p:cNvSpPr/>
            <p:nvPr/>
          </p:nvSpPr>
          <p:spPr>
            <a:xfrm>
              <a:off x="1012175" y="5015600"/>
              <a:ext cx="57250" cy="37900"/>
            </a:xfrm>
            <a:custGeom>
              <a:avLst/>
              <a:gdLst/>
              <a:ahLst/>
              <a:cxnLst/>
              <a:rect l="l" t="t" r="r" b="b"/>
              <a:pathLst>
                <a:path w="2290" h="1516" extrusionOk="0">
                  <a:moveTo>
                    <a:pt x="1920" y="169"/>
                  </a:moveTo>
                  <a:lnTo>
                    <a:pt x="1920" y="371"/>
                  </a:lnTo>
                  <a:lnTo>
                    <a:pt x="1953" y="573"/>
                  </a:lnTo>
                  <a:lnTo>
                    <a:pt x="2088" y="1045"/>
                  </a:lnTo>
                  <a:lnTo>
                    <a:pt x="1145" y="1247"/>
                  </a:lnTo>
                  <a:lnTo>
                    <a:pt x="741" y="1314"/>
                  </a:lnTo>
                  <a:lnTo>
                    <a:pt x="539" y="1348"/>
                  </a:lnTo>
                  <a:lnTo>
                    <a:pt x="337" y="1415"/>
                  </a:lnTo>
                  <a:lnTo>
                    <a:pt x="202" y="876"/>
                  </a:lnTo>
                  <a:lnTo>
                    <a:pt x="101" y="304"/>
                  </a:lnTo>
                  <a:lnTo>
                    <a:pt x="303" y="304"/>
                  </a:lnTo>
                  <a:lnTo>
                    <a:pt x="539" y="270"/>
                  </a:lnTo>
                  <a:lnTo>
                    <a:pt x="977" y="237"/>
                  </a:lnTo>
                  <a:lnTo>
                    <a:pt x="1920" y="169"/>
                  </a:lnTo>
                  <a:close/>
                  <a:moveTo>
                    <a:pt x="1010" y="1"/>
                  </a:moveTo>
                  <a:lnTo>
                    <a:pt x="505" y="68"/>
                  </a:lnTo>
                  <a:lnTo>
                    <a:pt x="270" y="136"/>
                  </a:lnTo>
                  <a:lnTo>
                    <a:pt x="68" y="203"/>
                  </a:lnTo>
                  <a:lnTo>
                    <a:pt x="34" y="237"/>
                  </a:lnTo>
                  <a:lnTo>
                    <a:pt x="0" y="270"/>
                  </a:lnTo>
                  <a:lnTo>
                    <a:pt x="34" y="573"/>
                  </a:lnTo>
                  <a:lnTo>
                    <a:pt x="68" y="876"/>
                  </a:lnTo>
                  <a:lnTo>
                    <a:pt x="135" y="1179"/>
                  </a:lnTo>
                  <a:lnTo>
                    <a:pt x="202" y="1449"/>
                  </a:lnTo>
                  <a:lnTo>
                    <a:pt x="236" y="1482"/>
                  </a:lnTo>
                  <a:lnTo>
                    <a:pt x="270" y="1516"/>
                  </a:lnTo>
                  <a:lnTo>
                    <a:pt x="337" y="1482"/>
                  </a:lnTo>
                  <a:lnTo>
                    <a:pt x="539" y="1482"/>
                  </a:lnTo>
                  <a:lnTo>
                    <a:pt x="775" y="1516"/>
                  </a:lnTo>
                  <a:lnTo>
                    <a:pt x="1212" y="1449"/>
                  </a:lnTo>
                  <a:lnTo>
                    <a:pt x="1684" y="1348"/>
                  </a:lnTo>
                  <a:lnTo>
                    <a:pt x="2122" y="1213"/>
                  </a:lnTo>
                  <a:lnTo>
                    <a:pt x="2122" y="1247"/>
                  </a:lnTo>
                  <a:lnTo>
                    <a:pt x="2155" y="1280"/>
                  </a:lnTo>
                  <a:lnTo>
                    <a:pt x="2223" y="1314"/>
                  </a:lnTo>
                  <a:lnTo>
                    <a:pt x="2290" y="1280"/>
                  </a:lnTo>
                  <a:lnTo>
                    <a:pt x="2290" y="1213"/>
                  </a:lnTo>
                  <a:lnTo>
                    <a:pt x="2155" y="674"/>
                  </a:lnTo>
                  <a:lnTo>
                    <a:pt x="2054" y="136"/>
                  </a:lnTo>
                  <a:lnTo>
                    <a:pt x="2054" y="102"/>
                  </a:lnTo>
                  <a:lnTo>
                    <a:pt x="2054" y="35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" name="Google Shape;552;p4"/>
            <p:cNvSpPr/>
            <p:nvPr/>
          </p:nvSpPr>
          <p:spPr>
            <a:xfrm>
              <a:off x="1073625" y="5003825"/>
              <a:ext cx="61450" cy="40425"/>
            </a:xfrm>
            <a:custGeom>
              <a:avLst/>
              <a:gdLst/>
              <a:ahLst/>
              <a:cxnLst/>
              <a:rect l="l" t="t" r="r" b="b"/>
              <a:pathLst>
                <a:path w="2458" h="1617" extrusionOk="0">
                  <a:moveTo>
                    <a:pt x="1684" y="1"/>
                  </a:moveTo>
                  <a:lnTo>
                    <a:pt x="1145" y="68"/>
                  </a:lnTo>
                  <a:lnTo>
                    <a:pt x="573" y="169"/>
                  </a:lnTo>
                  <a:lnTo>
                    <a:pt x="68" y="371"/>
                  </a:lnTo>
                  <a:lnTo>
                    <a:pt x="0" y="371"/>
                  </a:lnTo>
                  <a:lnTo>
                    <a:pt x="0" y="405"/>
                  </a:lnTo>
                  <a:lnTo>
                    <a:pt x="34" y="741"/>
                  </a:lnTo>
                  <a:lnTo>
                    <a:pt x="101" y="1044"/>
                  </a:lnTo>
                  <a:lnTo>
                    <a:pt x="169" y="1314"/>
                  </a:lnTo>
                  <a:lnTo>
                    <a:pt x="236" y="1583"/>
                  </a:lnTo>
                  <a:lnTo>
                    <a:pt x="270" y="1617"/>
                  </a:lnTo>
                  <a:lnTo>
                    <a:pt x="371" y="1617"/>
                  </a:lnTo>
                  <a:lnTo>
                    <a:pt x="371" y="1549"/>
                  </a:lnTo>
                  <a:lnTo>
                    <a:pt x="303" y="1246"/>
                  </a:lnTo>
                  <a:lnTo>
                    <a:pt x="236" y="943"/>
                  </a:lnTo>
                  <a:lnTo>
                    <a:pt x="169" y="674"/>
                  </a:lnTo>
                  <a:lnTo>
                    <a:pt x="101" y="405"/>
                  </a:lnTo>
                  <a:lnTo>
                    <a:pt x="337" y="405"/>
                  </a:lnTo>
                  <a:lnTo>
                    <a:pt x="606" y="371"/>
                  </a:lnTo>
                  <a:lnTo>
                    <a:pt x="1111" y="270"/>
                  </a:lnTo>
                  <a:lnTo>
                    <a:pt x="1650" y="203"/>
                  </a:lnTo>
                  <a:lnTo>
                    <a:pt x="1886" y="169"/>
                  </a:lnTo>
                  <a:lnTo>
                    <a:pt x="2155" y="203"/>
                  </a:lnTo>
                  <a:lnTo>
                    <a:pt x="2155" y="371"/>
                  </a:lnTo>
                  <a:lnTo>
                    <a:pt x="2155" y="539"/>
                  </a:lnTo>
                  <a:lnTo>
                    <a:pt x="2222" y="910"/>
                  </a:lnTo>
                  <a:lnTo>
                    <a:pt x="2290" y="1280"/>
                  </a:lnTo>
                  <a:lnTo>
                    <a:pt x="1818" y="1347"/>
                  </a:lnTo>
                  <a:lnTo>
                    <a:pt x="1347" y="1415"/>
                  </a:lnTo>
                  <a:lnTo>
                    <a:pt x="842" y="1448"/>
                  </a:lnTo>
                  <a:lnTo>
                    <a:pt x="606" y="1482"/>
                  </a:lnTo>
                  <a:lnTo>
                    <a:pt x="371" y="1549"/>
                  </a:lnTo>
                  <a:lnTo>
                    <a:pt x="606" y="1583"/>
                  </a:lnTo>
                  <a:lnTo>
                    <a:pt x="808" y="1617"/>
                  </a:lnTo>
                  <a:lnTo>
                    <a:pt x="1246" y="1583"/>
                  </a:lnTo>
                  <a:lnTo>
                    <a:pt x="1818" y="1516"/>
                  </a:lnTo>
                  <a:lnTo>
                    <a:pt x="2088" y="1482"/>
                  </a:lnTo>
                  <a:lnTo>
                    <a:pt x="2357" y="1381"/>
                  </a:lnTo>
                  <a:lnTo>
                    <a:pt x="2424" y="1347"/>
                  </a:lnTo>
                  <a:lnTo>
                    <a:pt x="2458" y="1347"/>
                  </a:lnTo>
                  <a:lnTo>
                    <a:pt x="2458" y="1280"/>
                  </a:lnTo>
                  <a:lnTo>
                    <a:pt x="2323" y="607"/>
                  </a:lnTo>
                  <a:lnTo>
                    <a:pt x="2323" y="405"/>
                  </a:lnTo>
                  <a:lnTo>
                    <a:pt x="2290" y="169"/>
                  </a:lnTo>
                  <a:lnTo>
                    <a:pt x="2290" y="135"/>
                  </a:lnTo>
                  <a:lnTo>
                    <a:pt x="2290" y="68"/>
                  </a:lnTo>
                  <a:lnTo>
                    <a:pt x="2290" y="34"/>
                  </a:lnTo>
                  <a:lnTo>
                    <a:pt x="2222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" name="Google Shape;553;p4"/>
            <p:cNvSpPr/>
            <p:nvPr/>
          </p:nvSpPr>
          <p:spPr>
            <a:xfrm>
              <a:off x="1015550" y="5053475"/>
              <a:ext cx="58100" cy="55600"/>
            </a:xfrm>
            <a:custGeom>
              <a:avLst/>
              <a:gdLst/>
              <a:ahLst/>
              <a:cxnLst/>
              <a:rect l="l" t="t" r="r" b="b"/>
              <a:pathLst>
                <a:path w="2324" h="2224" extrusionOk="0">
                  <a:moveTo>
                    <a:pt x="1919" y="169"/>
                  </a:moveTo>
                  <a:lnTo>
                    <a:pt x="1953" y="540"/>
                  </a:lnTo>
                  <a:lnTo>
                    <a:pt x="2020" y="910"/>
                  </a:lnTo>
                  <a:lnTo>
                    <a:pt x="2088" y="1381"/>
                  </a:lnTo>
                  <a:lnTo>
                    <a:pt x="2155" y="1819"/>
                  </a:lnTo>
                  <a:lnTo>
                    <a:pt x="1785" y="1819"/>
                  </a:lnTo>
                  <a:lnTo>
                    <a:pt x="1414" y="1886"/>
                  </a:lnTo>
                  <a:lnTo>
                    <a:pt x="1381" y="1886"/>
                  </a:lnTo>
                  <a:lnTo>
                    <a:pt x="1414" y="1853"/>
                  </a:lnTo>
                  <a:lnTo>
                    <a:pt x="1381" y="1684"/>
                  </a:lnTo>
                  <a:lnTo>
                    <a:pt x="1347" y="1516"/>
                  </a:lnTo>
                  <a:lnTo>
                    <a:pt x="1313" y="1179"/>
                  </a:lnTo>
                  <a:lnTo>
                    <a:pt x="1280" y="1146"/>
                  </a:lnTo>
                  <a:lnTo>
                    <a:pt x="1212" y="1112"/>
                  </a:lnTo>
                  <a:lnTo>
                    <a:pt x="1179" y="1146"/>
                  </a:lnTo>
                  <a:lnTo>
                    <a:pt x="1145" y="1213"/>
                  </a:lnTo>
                  <a:lnTo>
                    <a:pt x="1179" y="1550"/>
                  </a:lnTo>
                  <a:lnTo>
                    <a:pt x="1212" y="1718"/>
                  </a:lnTo>
                  <a:lnTo>
                    <a:pt x="1280" y="1886"/>
                  </a:lnTo>
                  <a:lnTo>
                    <a:pt x="1313" y="1886"/>
                  </a:lnTo>
                  <a:lnTo>
                    <a:pt x="875" y="1954"/>
                  </a:lnTo>
                  <a:lnTo>
                    <a:pt x="673" y="2021"/>
                  </a:lnTo>
                  <a:lnTo>
                    <a:pt x="471" y="2088"/>
                  </a:lnTo>
                  <a:lnTo>
                    <a:pt x="370" y="1617"/>
                  </a:lnTo>
                  <a:lnTo>
                    <a:pt x="269" y="1179"/>
                  </a:lnTo>
                  <a:lnTo>
                    <a:pt x="202" y="775"/>
                  </a:lnTo>
                  <a:lnTo>
                    <a:pt x="101" y="439"/>
                  </a:lnTo>
                  <a:lnTo>
                    <a:pt x="1010" y="304"/>
                  </a:lnTo>
                  <a:lnTo>
                    <a:pt x="1919" y="169"/>
                  </a:lnTo>
                  <a:close/>
                  <a:moveTo>
                    <a:pt x="1886" y="1"/>
                  </a:moveTo>
                  <a:lnTo>
                    <a:pt x="976" y="102"/>
                  </a:lnTo>
                  <a:lnTo>
                    <a:pt x="67" y="270"/>
                  </a:lnTo>
                  <a:lnTo>
                    <a:pt x="34" y="304"/>
                  </a:lnTo>
                  <a:lnTo>
                    <a:pt x="0" y="371"/>
                  </a:lnTo>
                  <a:lnTo>
                    <a:pt x="0" y="573"/>
                  </a:lnTo>
                  <a:lnTo>
                    <a:pt x="34" y="775"/>
                  </a:lnTo>
                  <a:lnTo>
                    <a:pt x="101" y="1179"/>
                  </a:lnTo>
                  <a:lnTo>
                    <a:pt x="202" y="1684"/>
                  </a:lnTo>
                  <a:lnTo>
                    <a:pt x="269" y="1954"/>
                  </a:lnTo>
                  <a:lnTo>
                    <a:pt x="370" y="2156"/>
                  </a:lnTo>
                  <a:lnTo>
                    <a:pt x="404" y="2223"/>
                  </a:lnTo>
                  <a:lnTo>
                    <a:pt x="471" y="2189"/>
                  </a:lnTo>
                  <a:lnTo>
                    <a:pt x="875" y="2189"/>
                  </a:lnTo>
                  <a:lnTo>
                    <a:pt x="1313" y="2122"/>
                  </a:lnTo>
                  <a:lnTo>
                    <a:pt x="1751" y="2055"/>
                  </a:lnTo>
                  <a:lnTo>
                    <a:pt x="1987" y="2021"/>
                  </a:lnTo>
                  <a:lnTo>
                    <a:pt x="2189" y="1954"/>
                  </a:lnTo>
                  <a:lnTo>
                    <a:pt x="2222" y="1987"/>
                  </a:lnTo>
                  <a:lnTo>
                    <a:pt x="2256" y="1987"/>
                  </a:lnTo>
                  <a:lnTo>
                    <a:pt x="2290" y="1954"/>
                  </a:lnTo>
                  <a:lnTo>
                    <a:pt x="2323" y="1920"/>
                  </a:lnTo>
                  <a:lnTo>
                    <a:pt x="2323" y="1718"/>
                  </a:lnTo>
                  <a:lnTo>
                    <a:pt x="2290" y="1482"/>
                  </a:lnTo>
                  <a:lnTo>
                    <a:pt x="2222" y="1045"/>
                  </a:lnTo>
                  <a:lnTo>
                    <a:pt x="2155" y="540"/>
                  </a:lnTo>
                  <a:lnTo>
                    <a:pt x="2088" y="270"/>
                  </a:lnTo>
                  <a:lnTo>
                    <a:pt x="1987" y="35"/>
                  </a:lnTo>
                  <a:lnTo>
                    <a:pt x="1953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" name="Google Shape;554;p4"/>
            <p:cNvSpPr/>
            <p:nvPr/>
          </p:nvSpPr>
          <p:spPr>
            <a:xfrm>
              <a:off x="1102225" y="5070325"/>
              <a:ext cx="16025" cy="19375"/>
            </a:xfrm>
            <a:custGeom>
              <a:avLst/>
              <a:gdLst/>
              <a:ahLst/>
              <a:cxnLst/>
              <a:rect l="l" t="t" r="r" b="b"/>
              <a:pathLst>
                <a:path w="641" h="775" extrusionOk="0">
                  <a:moveTo>
                    <a:pt x="136" y="0"/>
                  </a:moveTo>
                  <a:lnTo>
                    <a:pt x="68" y="68"/>
                  </a:lnTo>
                  <a:lnTo>
                    <a:pt x="35" y="169"/>
                  </a:lnTo>
                  <a:lnTo>
                    <a:pt x="35" y="236"/>
                  </a:lnTo>
                  <a:lnTo>
                    <a:pt x="102" y="236"/>
                  </a:lnTo>
                  <a:lnTo>
                    <a:pt x="237" y="135"/>
                  </a:lnTo>
                  <a:lnTo>
                    <a:pt x="169" y="404"/>
                  </a:lnTo>
                  <a:lnTo>
                    <a:pt x="35" y="640"/>
                  </a:lnTo>
                  <a:lnTo>
                    <a:pt x="1" y="707"/>
                  </a:lnTo>
                  <a:lnTo>
                    <a:pt x="1" y="741"/>
                  </a:lnTo>
                  <a:lnTo>
                    <a:pt x="35" y="775"/>
                  </a:lnTo>
                  <a:lnTo>
                    <a:pt x="102" y="775"/>
                  </a:lnTo>
                  <a:lnTo>
                    <a:pt x="371" y="707"/>
                  </a:lnTo>
                  <a:lnTo>
                    <a:pt x="506" y="674"/>
                  </a:lnTo>
                  <a:lnTo>
                    <a:pt x="641" y="606"/>
                  </a:lnTo>
                  <a:lnTo>
                    <a:pt x="641" y="539"/>
                  </a:lnTo>
                  <a:lnTo>
                    <a:pt x="641" y="505"/>
                  </a:lnTo>
                  <a:lnTo>
                    <a:pt x="472" y="505"/>
                  </a:lnTo>
                  <a:lnTo>
                    <a:pt x="338" y="539"/>
                  </a:lnTo>
                  <a:lnTo>
                    <a:pt x="270" y="573"/>
                  </a:lnTo>
                  <a:lnTo>
                    <a:pt x="371" y="337"/>
                  </a:lnTo>
                  <a:lnTo>
                    <a:pt x="439" y="68"/>
                  </a:lnTo>
                  <a:lnTo>
                    <a:pt x="405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5" name="Google Shape;555;p4"/>
            <p:cNvSpPr/>
            <p:nvPr/>
          </p:nvSpPr>
          <p:spPr>
            <a:xfrm>
              <a:off x="1135900" y="4995400"/>
              <a:ext cx="59800" cy="40425"/>
            </a:xfrm>
            <a:custGeom>
              <a:avLst/>
              <a:gdLst/>
              <a:ahLst/>
              <a:cxnLst/>
              <a:rect l="l" t="t" r="r" b="b"/>
              <a:pathLst>
                <a:path w="2392" h="1617" extrusionOk="0">
                  <a:moveTo>
                    <a:pt x="1920" y="1"/>
                  </a:moveTo>
                  <a:lnTo>
                    <a:pt x="1684" y="35"/>
                  </a:lnTo>
                  <a:lnTo>
                    <a:pt x="1213" y="102"/>
                  </a:lnTo>
                  <a:lnTo>
                    <a:pt x="674" y="169"/>
                  </a:lnTo>
                  <a:lnTo>
                    <a:pt x="135" y="304"/>
                  </a:lnTo>
                  <a:lnTo>
                    <a:pt x="102" y="270"/>
                  </a:lnTo>
                  <a:lnTo>
                    <a:pt x="34" y="270"/>
                  </a:lnTo>
                  <a:lnTo>
                    <a:pt x="1" y="304"/>
                  </a:lnTo>
                  <a:lnTo>
                    <a:pt x="68" y="944"/>
                  </a:lnTo>
                  <a:lnTo>
                    <a:pt x="135" y="1550"/>
                  </a:lnTo>
                  <a:lnTo>
                    <a:pt x="169" y="1617"/>
                  </a:lnTo>
                  <a:lnTo>
                    <a:pt x="236" y="1617"/>
                  </a:lnTo>
                  <a:lnTo>
                    <a:pt x="270" y="1583"/>
                  </a:lnTo>
                  <a:lnTo>
                    <a:pt x="304" y="1516"/>
                  </a:lnTo>
                  <a:lnTo>
                    <a:pt x="236" y="944"/>
                  </a:lnTo>
                  <a:lnTo>
                    <a:pt x="135" y="371"/>
                  </a:lnTo>
                  <a:lnTo>
                    <a:pt x="708" y="338"/>
                  </a:lnTo>
                  <a:lnTo>
                    <a:pt x="1246" y="237"/>
                  </a:lnTo>
                  <a:lnTo>
                    <a:pt x="1684" y="203"/>
                  </a:lnTo>
                  <a:lnTo>
                    <a:pt x="1920" y="169"/>
                  </a:lnTo>
                  <a:lnTo>
                    <a:pt x="2155" y="102"/>
                  </a:lnTo>
                  <a:lnTo>
                    <a:pt x="2155" y="338"/>
                  </a:lnTo>
                  <a:lnTo>
                    <a:pt x="2155" y="607"/>
                  </a:lnTo>
                  <a:lnTo>
                    <a:pt x="2223" y="1146"/>
                  </a:lnTo>
                  <a:lnTo>
                    <a:pt x="1751" y="1179"/>
                  </a:lnTo>
                  <a:lnTo>
                    <a:pt x="1314" y="1280"/>
                  </a:lnTo>
                  <a:lnTo>
                    <a:pt x="842" y="1348"/>
                  </a:lnTo>
                  <a:lnTo>
                    <a:pt x="640" y="1381"/>
                  </a:lnTo>
                  <a:lnTo>
                    <a:pt x="438" y="1482"/>
                  </a:lnTo>
                  <a:lnTo>
                    <a:pt x="640" y="1516"/>
                  </a:lnTo>
                  <a:lnTo>
                    <a:pt x="842" y="1482"/>
                  </a:lnTo>
                  <a:lnTo>
                    <a:pt x="1280" y="1415"/>
                  </a:lnTo>
                  <a:lnTo>
                    <a:pt x="1785" y="1348"/>
                  </a:lnTo>
                  <a:lnTo>
                    <a:pt x="2155" y="1280"/>
                  </a:lnTo>
                  <a:lnTo>
                    <a:pt x="2189" y="1348"/>
                  </a:lnTo>
                  <a:lnTo>
                    <a:pt x="2256" y="1348"/>
                  </a:lnTo>
                  <a:lnTo>
                    <a:pt x="2324" y="1314"/>
                  </a:lnTo>
                  <a:lnTo>
                    <a:pt x="2357" y="1280"/>
                  </a:lnTo>
                  <a:lnTo>
                    <a:pt x="2357" y="1213"/>
                  </a:lnTo>
                  <a:lnTo>
                    <a:pt x="2391" y="1179"/>
                  </a:lnTo>
                  <a:lnTo>
                    <a:pt x="2324" y="573"/>
                  </a:lnTo>
                  <a:lnTo>
                    <a:pt x="2290" y="270"/>
                  </a:lnTo>
                  <a:lnTo>
                    <a:pt x="2189" y="1"/>
                  </a:lnTo>
                  <a:lnTo>
                    <a:pt x="2155" y="1"/>
                  </a:lnTo>
                  <a:lnTo>
                    <a:pt x="2155" y="35"/>
                  </a:lnTo>
                  <a:lnTo>
                    <a:pt x="1920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" name="Google Shape;556;p4"/>
            <p:cNvSpPr/>
            <p:nvPr/>
          </p:nvSpPr>
          <p:spPr>
            <a:xfrm>
              <a:off x="1076975" y="5043375"/>
              <a:ext cx="58100" cy="57275"/>
            </a:xfrm>
            <a:custGeom>
              <a:avLst/>
              <a:gdLst/>
              <a:ahLst/>
              <a:cxnLst/>
              <a:rect l="l" t="t" r="r" b="b"/>
              <a:pathLst>
                <a:path w="2324" h="2291" extrusionOk="0">
                  <a:moveTo>
                    <a:pt x="1954" y="1"/>
                  </a:moveTo>
                  <a:lnTo>
                    <a:pt x="1954" y="35"/>
                  </a:lnTo>
                  <a:lnTo>
                    <a:pt x="1954" y="102"/>
                  </a:lnTo>
                  <a:lnTo>
                    <a:pt x="1449" y="136"/>
                  </a:lnTo>
                  <a:lnTo>
                    <a:pt x="944" y="169"/>
                  </a:lnTo>
                  <a:lnTo>
                    <a:pt x="506" y="203"/>
                  </a:lnTo>
                  <a:lnTo>
                    <a:pt x="270" y="237"/>
                  </a:lnTo>
                  <a:lnTo>
                    <a:pt x="169" y="304"/>
                  </a:lnTo>
                  <a:lnTo>
                    <a:pt x="102" y="338"/>
                  </a:lnTo>
                  <a:lnTo>
                    <a:pt x="102" y="371"/>
                  </a:lnTo>
                  <a:lnTo>
                    <a:pt x="270" y="405"/>
                  </a:lnTo>
                  <a:lnTo>
                    <a:pt x="439" y="405"/>
                  </a:lnTo>
                  <a:lnTo>
                    <a:pt x="843" y="371"/>
                  </a:lnTo>
                  <a:lnTo>
                    <a:pt x="1381" y="338"/>
                  </a:lnTo>
                  <a:lnTo>
                    <a:pt x="1954" y="270"/>
                  </a:lnTo>
                  <a:lnTo>
                    <a:pt x="1987" y="607"/>
                  </a:lnTo>
                  <a:lnTo>
                    <a:pt x="2021" y="944"/>
                  </a:lnTo>
                  <a:lnTo>
                    <a:pt x="2088" y="1381"/>
                  </a:lnTo>
                  <a:lnTo>
                    <a:pt x="2122" y="1583"/>
                  </a:lnTo>
                  <a:lnTo>
                    <a:pt x="2189" y="1819"/>
                  </a:lnTo>
                  <a:lnTo>
                    <a:pt x="2156" y="1819"/>
                  </a:lnTo>
                  <a:lnTo>
                    <a:pt x="1280" y="1920"/>
                  </a:lnTo>
                  <a:lnTo>
                    <a:pt x="809" y="1987"/>
                  </a:lnTo>
                  <a:lnTo>
                    <a:pt x="405" y="2122"/>
                  </a:lnTo>
                  <a:lnTo>
                    <a:pt x="304" y="1684"/>
                  </a:lnTo>
                  <a:lnTo>
                    <a:pt x="237" y="1247"/>
                  </a:lnTo>
                  <a:lnTo>
                    <a:pt x="203" y="809"/>
                  </a:lnTo>
                  <a:lnTo>
                    <a:pt x="169" y="573"/>
                  </a:lnTo>
                  <a:lnTo>
                    <a:pt x="68" y="371"/>
                  </a:lnTo>
                  <a:lnTo>
                    <a:pt x="35" y="506"/>
                  </a:lnTo>
                  <a:lnTo>
                    <a:pt x="1" y="641"/>
                  </a:lnTo>
                  <a:lnTo>
                    <a:pt x="1" y="977"/>
                  </a:lnTo>
                  <a:lnTo>
                    <a:pt x="102" y="1583"/>
                  </a:lnTo>
                  <a:lnTo>
                    <a:pt x="102" y="1785"/>
                  </a:lnTo>
                  <a:lnTo>
                    <a:pt x="136" y="1987"/>
                  </a:lnTo>
                  <a:lnTo>
                    <a:pt x="169" y="2088"/>
                  </a:lnTo>
                  <a:lnTo>
                    <a:pt x="203" y="2189"/>
                  </a:lnTo>
                  <a:lnTo>
                    <a:pt x="270" y="2257"/>
                  </a:lnTo>
                  <a:lnTo>
                    <a:pt x="371" y="2290"/>
                  </a:lnTo>
                  <a:lnTo>
                    <a:pt x="405" y="2290"/>
                  </a:lnTo>
                  <a:lnTo>
                    <a:pt x="439" y="2223"/>
                  </a:lnTo>
                  <a:lnTo>
                    <a:pt x="843" y="2223"/>
                  </a:lnTo>
                  <a:lnTo>
                    <a:pt x="1314" y="2156"/>
                  </a:lnTo>
                  <a:lnTo>
                    <a:pt x="2189" y="1987"/>
                  </a:lnTo>
                  <a:lnTo>
                    <a:pt x="2257" y="1954"/>
                  </a:lnTo>
                  <a:lnTo>
                    <a:pt x="2290" y="1987"/>
                  </a:lnTo>
                  <a:lnTo>
                    <a:pt x="2324" y="1954"/>
                  </a:lnTo>
                  <a:lnTo>
                    <a:pt x="2324" y="1718"/>
                  </a:lnTo>
                  <a:lnTo>
                    <a:pt x="2290" y="1516"/>
                  </a:lnTo>
                  <a:lnTo>
                    <a:pt x="2223" y="1045"/>
                  </a:lnTo>
                  <a:lnTo>
                    <a:pt x="2156" y="540"/>
                  </a:lnTo>
                  <a:lnTo>
                    <a:pt x="2122" y="270"/>
                  </a:lnTo>
                  <a:lnTo>
                    <a:pt x="2055" y="35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" name="Google Shape;557;p4"/>
            <p:cNvSpPr/>
            <p:nvPr/>
          </p:nvSpPr>
          <p:spPr>
            <a:xfrm>
              <a:off x="1219225" y="5053475"/>
              <a:ext cx="16875" cy="18550"/>
            </a:xfrm>
            <a:custGeom>
              <a:avLst/>
              <a:gdLst/>
              <a:ahLst/>
              <a:cxnLst/>
              <a:rect l="l" t="t" r="r" b="b"/>
              <a:pathLst>
                <a:path w="675" h="742" extrusionOk="0">
                  <a:moveTo>
                    <a:pt x="270" y="1"/>
                  </a:moveTo>
                  <a:lnTo>
                    <a:pt x="169" y="136"/>
                  </a:lnTo>
                  <a:lnTo>
                    <a:pt x="102" y="270"/>
                  </a:lnTo>
                  <a:lnTo>
                    <a:pt x="1" y="540"/>
                  </a:lnTo>
                  <a:lnTo>
                    <a:pt x="1" y="573"/>
                  </a:lnTo>
                  <a:lnTo>
                    <a:pt x="1" y="641"/>
                  </a:lnTo>
                  <a:lnTo>
                    <a:pt x="270" y="641"/>
                  </a:lnTo>
                  <a:lnTo>
                    <a:pt x="472" y="607"/>
                  </a:lnTo>
                  <a:lnTo>
                    <a:pt x="506" y="674"/>
                  </a:lnTo>
                  <a:lnTo>
                    <a:pt x="539" y="742"/>
                  </a:lnTo>
                  <a:lnTo>
                    <a:pt x="573" y="742"/>
                  </a:lnTo>
                  <a:lnTo>
                    <a:pt x="607" y="708"/>
                  </a:lnTo>
                  <a:lnTo>
                    <a:pt x="607" y="641"/>
                  </a:lnTo>
                  <a:lnTo>
                    <a:pt x="607" y="573"/>
                  </a:lnTo>
                  <a:lnTo>
                    <a:pt x="640" y="540"/>
                  </a:lnTo>
                  <a:lnTo>
                    <a:pt x="674" y="506"/>
                  </a:lnTo>
                  <a:lnTo>
                    <a:pt x="640" y="439"/>
                  </a:lnTo>
                  <a:lnTo>
                    <a:pt x="607" y="405"/>
                  </a:lnTo>
                  <a:lnTo>
                    <a:pt x="607" y="237"/>
                  </a:lnTo>
                  <a:lnTo>
                    <a:pt x="573" y="203"/>
                  </a:lnTo>
                  <a:lnTo>
                    <a:pt x="539" y="237"/>
                  </a:lnTo>
                  <a:lnTo>
                    <a:pt x="506" y="405"/>
                  </a:lnTo>
                  <a:lnTo>
                    <a:pt x="203" y="472"/>
                  </a:lnTo>
                  <a:lnTo>
                    <a:pt x="270" y="270"/>
                  </a:lnTo>
                  <a:lnTo>
                    <a:pt x="337" y="35"/>
                  </a:lnTo>
                  <a:lnTo>
                    <a:pt x="337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" name="Google Shape;558;p4"/>
            <p:cNvSpPr/>
            <p:nvPr/>
          </p:nvSpPr>
          <p:spPr>
            <a:xfrm>
              <a:off x="1196500" y="5026550"/>
              <a:ext cx="58950" cy="55575"/>
            </a:xfrm>
            <a:custGeom>
              <a:avLst/>
              <a:gdLst/>
              <a:ahLst/>
              <a:cxnLst/>
              <a:rect l="l" t="t" r="r" b="b"/>
              <a:pathLst>
                <a:path w="2358" h="2223" extrusionOk="0">
                  <a:moveTo>
                    <a:pt x="1886" y="169"/>
                  </a:moveTo>
                  <a:lnTo>
                    <a:pt x="1886" y="203"/>
                  </a:lnTo>
                  <a:lnTo>
                    <a:pt x="1987" y="203"/>
                  </a:lnTo>
                  <a:lnTo>
                    <a:pt x="1987" y="472"/>
                  </a:lnTo>
                  <a:lnTo>
                    <a:pt x="2021" y="775"/>
                  </a:lnTo>
                  <a:lnTo>
                    <a:pt x="2156" y="1785"/>
                  </a:lnTo>
                  <a:lnTo>
                    <a:pt x="1953" y="1785"/>
                  </a:lnTo>
                  <a:lnTo>
                    <a:pt x="1751" y="1819"/>
                  </a:lnTo>
                  <a:lnTo>
                    <a:pt x="1347" y="1886"/>
                  </a:lnTo>
                  <a:lnTo>
                    <a:pt x="842" y="1953"/>
                  </a:lnTo>
                  <a:lnTo>
                    <a:pt x="607" y="1987"/>
                  </a:lnTo>
                  <a:lnTo>
                    <a:pt x="506" y="2054"/>
                  </a:lnTo>
                  <a:lnTo>
                    <a:pt x="438" y="2122"/>
                  </a:lnTo>
                  <a:lnTo>
                    <a:pt x="405" y="1886"/>
                  </a:lnTo>
                  <a:lnTo>
                    <a:pt x="337" y="1617"/>
                  </a:lnTo>
                  <a:lnTo>
                    <a:pt x="236" y="1112"/>
                  </a:lnTo>
                  <a:lnTo>
                    <a:pt x="203" y="741"/>
                  </a:lnTo>
                  <a:lnTo>
                    <a:pt x="135" y="371"/>
                  </a:lnTo>
                  <a:lnTo>
                    <a:pt x="539" y="371"/>
                  </a:lnTo>
                  <a:lnTo>
                    <a:pt x="943" y="304"/>
                  </a:lnTo>
                  <a:lnTo>
                    <a:pt x="1886" y="169"/>
                  </a:lnTo>
                  <a:close/>
                  <a:moveTo>
                    <a:pt x="1852" y="1"/>
                  </a:moveTo>
                  <a:lnTo>
                    <a:pt x="1684" y="34"/>
                  </a:lnTo>
                  <a:lnTo>
                    <a:pt x="1347" y="102"/>
                  </a:lnTo>
                  <a:lnTo>
                    <a:pt x="708" y="169"/>
                  </a:lnTo>
                  <a:lnTo>
                    <a:pt x="405" y="236"/>
                  </a:lnTo>
                  <a:lnTo>
                    <a:pt x="135" y="304"/>
                  </a:lnTo>
                  <a:lnTo>
                    <a:pt x="102" y="236"/>
                  </a:lnTo>
                  <a:lnTo>
                    <a:pt x="102" y="203"/>
                  </a:lnTo>
                  <a:lnTo>
                    <a:pt x="68" y="203"/>
                  </a:lnTo>
                  <a:lnTo>
                    <a:pt x="1" y="236"/>
                  </a:lnTo>
                  <a:lnTo>
                    <a:pt x="1" y="472"/>
                  </a:lnTo>
                  <a:lnTo>
                    <a:pt x="1" y="708"/>
                  </a:lnTo>
                  <a:lnTo>
                    <a:pt x="68" y="1145"/>
                  </a:lnTo>
                  <a:lnTo>
                    <a:pt x="135" y="1684"/>
                  </a:lnTo>
                  <a:lnTo>
                    <a:pt x="203" y="1920"/>
                  </a:lnTo>
                  <a:lnTo>
                    <a:pt x="304" y="2189"/>
                  </a:lnTo>
                  <a:lnTo>
                    <a:pt x="337" y="2223"/>
                  </a:lnTo>
                  <a:lnTo>
                    <a:pt x="371" y="2223"/>
                  </a:lnTo>
                  <a:lnTo>
                    <a:pt x="438" y="2189"/>
                  </a:lnTo>
                  <a:lnTo>
                    <a:pt x="438" y="2155"/>
                  </a:lnTo>
                  <a:lnTo>
                    <a:pt x="539" y="2189"/>
                  </a:lnTo>
                  <a:lnTo>
                    <a:pt x="607" y="2223"/>
                  </a:lnTo>
                  <a:lnTo>
                    <a:pt x="842" y="2223"/>
                  </a:lnTo>
                  <a:lnTo>
                    <a:pt x="1246" y="2122"/>
                  </a:lnTo>
                  <a:lnTo>
                    <a:pt x="1718" y="2088"/>
                  </a:lnTo>
                  <a:lnTo>
                    <a:pt x="1987" y="2021"/>
                  </a:lnTo>
                  <a:lnTo>
                    <a:pt x="2189" y="1953"/>
                  </a:lnTo>
                  <a:lnTo>
                    <a:pt x="2257" y="1987"/>
                  </a:lnTo>
                  <a:lnTo>
                    <a:pt x="2290" y="1987"/>
                  </a:lnTo>
                  <a:lnTo>
                    <a:pt x="2358" y="1953"/>
                  </a:lnTo>
                  <a:lnTo>
                    <a:pt x="2358" y="1886"/>
                  </a:lnTo>
                  <a:lnTo>
                    <a:pt x="2223" y="876"/>
                  </a:lnTo>
                  <a:lnTo>
                    <a:pt x="2156" y="438"/>
                  </a:lnTo>
                  <a:lnTo>
                    <a:pt x="2122" y="236"/>
                  </a:lnTo>
                  <a:lnTo>
                    <a:pt x="2054" y="34"/>
                  </a:lnTo>
                  <a:lnTo>
                    <a:pt x="2021" y="34"/>
                  </a:lnTo>
                  <a:lnTo>
                    <a:pt x="2021" y="68"/>
                  </a:lnTo>
                  <a:lnTo>
                    <a:pt x="1987" y="68"/>
                  </a:lnTo>
                  <a:lnTo>
                    <a:pt x="1920" y="34"/>
                  </a:lnTo>
                  <a:lnTo>
                    <a:pt x="1852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9" name="Google Shape;559;p4"/>
            <p:cNvSpPr/>
            <p:nvPr/>
          </p:nvSpPr>
          <p:spPr>
            <a:xfrm>
              <a:off x="1262150" y="4976900"/>
              <a:ext cx="59800" cy="39575"/>
            </a:xfrm>
            <a:custGeom>
              <a:avLst/>
              <a:gdLst/>
              <a:ahLst/>
              <a:cxnLst/>
              <a:rect l="l" t="t" r="r" b="b"/>
              <a:pathLst>
                <a:path w="2392" h="1583" extrusionOk="0">
                  <a:moveTo>
                    <a:pt x="2156" y="34"/>
                  </a:moveTo>
                  <a:lnTo>
                    <a:pt x="2156" y="303"/>
                  </a:lnTo>
                  <a:lnTo>
                    <a:pt x="2189" y="573"/>
                  </a:lnTo>
                  <a:lnTo>
                    <a:pt x="2257" y="1145"/>
                  </a:lnTo>
                  <a:lnTo>
                    <a:pt x="2021" y="1111"/>
                  </a:lnTo>
                  <a:lnTo>
                    <a:pt x="1819" y="1111"/>
                  </a:lnTo>
                  <a:lnTo>
                    <a:pt x="1381" y="1212"/>
                  </a:lnTo>
                  <a:lnTo>
                    <a:pt x="843" y="1313"/>
                  </a:lnTo>
                  <a:lnTo>
                    <a:pt x="540" y="1347"/>
                  </a:lnTo>
                  <a:lnTo>
                    <a:pt x="270" y="1381"/>
                  </a:lnTo>
                  <a:lnTo>
                    <a:pt x="203" y="876"/>
                  </a:lnTo>
                  <a:lnTo>
                    <a:pt x="102" y="404"/>
                  </a:lnTo>
                  <a:lnTo>
                    <a:pt x="1146" y="303"/>
                  </a:lnTo>
                  <a:lnTo>
                    <a:pt x="1651" y="202"/>
                  </a:lnTo>
                  <a:lnTo>
                    <a:pt x="2156" y="34"/>
                  </a:lnTo>
                  <a:close/>
                  <a:moveTo>
                    <a:pt x="2156" y="0"/>
                  </a:moveTo>
                  <a:lnTo>
                    <a:pt x="1651" y="34"/>
                  </a:lnTo>
                  <a:lnTo>
                    <a:pt x="1112" y="101"/>
                  </a:lnTo>
                  <a:lnTo>
                    <a:pt x="573" y="202"/>
                  </a:lnTo>
                  <a:lnTo>
                    <a:pt x="68" y="270"/>
                  </a:lnTo>
                  <a:lnTo>
                    <a:pt x="35" y="303"/>
                  </a:lnTo>
                  <a:lnTo>
                    <a:pt x="1" y="303"/>
                  </a:lnTo>
                  <a:lnTo>
                    <a:pt x="1" y="337"/>
                  </a:lnTo>
                  <a:lnTo>
                    <a:pt x="1" y="606"/>
                  </a:lnTo>
                  <a:lnTo>
                    <a:pt x="35" y="876"/>
                  </a:lnTo>
                  <a:lnTo>
                    <a:pt x="102" y="1414"/>
                  </a:lnTo>
                  <a:lnTo>
                    <a:pt x="102" y="1515"/>
                  </a:lnTo>
                  <a:lnTo>
                    <a:pt x="136" y="1515"/>
                  </a:lnTo>
                  <a:lnTo>
                    <a:pt x="169" y="1549"/>
                  </a:lnTo>
                  <a:lnTo>
                    <a:pt x="203" y="1583"/>
                  </a:lnTo>
                  <a:lnTo>
                    <a:pt x="270" y="1549"/>
                  </a:lnTo>
                  <a:lnTo>
                    <a:pt x="775" y="1482"/>
                  </a:lnTo>
                  <a:lnTo>
                    <a:pt x="1247" y="1414"/>
                  </a:lnTo>
                  <a:lnTo>
                    <a:pt x="1752" y="1313"/>
                  </a:lnTo>
                  <a:lnTo>
                    <a:pt x="2021" y="1280"/>
                  </a:lnTo>
                  <a:lnTo>
                    <a:pt x="2257" y="1179"/>
                  </a:lnTo>
                  <a:lnTo>
                    <a:pt x="2290" y="1246"/>
                  </a:lnTo>
                  <a:lnTo>
                    <a:pt x="2324" y="1246"/>
                  </a:lnTo>
                  <a:lnTo>
                    <a:pt x="2391" y="1212"/>
                  </a:lnTo>
                  <a:lnTo>
                    <a:pt x="2391" y="1179"/>
                  </a:lnTo>
                  <a:lnTo>
                    <a:pt x="2358" y="573"/>
                  </a:lnTo>
                  <a:lnTo>
                    <a:pt x="2290" y="303"/>
                  </a:lnTo>
                  <a:lnTo>
                    <a:pt x="2189" y="34"/>
                  </a:lnTo>
                  <a:lnTo>
                    <a:pt x="2189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0" name="Google Shape;560;p4"/>
            <p:cNvSpPr/>
            <p:nvPr/>
          </p:nvSpPr>
          <p:spPr>
            <a:xfrm>
              <a:off x="1830300" y="5214250"/>
              <a:ext cx="10975" cy="16025"/>
            </a:xfrm>
            <a:custGeom>
              <a:avLst/>
              <a:gdLst/>
              <a:ahLst/>
              <a:cxnLst/>
              <a:rect l="l" t="t" r="r" b="b"/>
              <a:pathLst>
                <a:path w="439" h="641" extrusionOk="0">
                  <a:moveTo>
                    <a:pt x="68" y="1"/>
                  </a:moveTo>
                  <a:lnTo>
                    <a:pt x="34" y="68"/>
                  </a:lnTo>
                  <a:lnTo>
                    <a:pt x="34" y="135"/>
                  </a:lnTo>
                  <a:lnTo>
                    <a:pt x="68" y="169"/>
                  </a:lnTo>
                  <a:lnTo>
                    <a:pt x="135" y="236"/>
                  </a:lnTo>
                  <a:lnTo>
                    <a:pt x="203" y="270"/>
                  </a:lnTo>
                  <a:lnTo>
                    <a:pt x="169" y="304"/>
                  </a:lnTo>
                  <a:lnTo>
                    <a:pt x="34" y="506"/>
                  </a:lnTo>
                  <a:lnTo>
                    <a:pt x="1" y="573"/>
                  </a:lnTo>
                  <a:lnTo>
                    <a:pt x="68" y="640"/>
                  </a:lnTo>
                  <a:lnTo>
                    <a:pt x="135" y="640"/>
                  </a:lnTo>
                  <a:lnTo>
                    <a:pt x="203" y="607"/>
                  </a:lnTo>
                  <a:lnTo>
                    <a:pt x="337" y="405"/>
                  </a:lnTo>
                  <a:lnTo>
                    <a:pt x="405" y="304"/>
                  </a:lnTo>
                  <a:lnTo>
                    <a:pt x="438" y="270"/>
                  </a:lnTo>
                  <a:lnTo>
                    <a:pt x="438" y="236"/>
                  </a:lnTo>
                  <a:lnTo>
                    <a:pt x="438" y="203"/>
                  </a:lnTo>
                  <a:lnTo>
                    <a:pt x="405" y="169"/>
                  </a:lnTo>
                  <a:lnTo>
                    <a:pt x="304" y="102"/>
                  </a:lnTo>
                  <a:lnTo>
                    <a:pt x="236" y="68"/>
                  </a:lnTo>
                  <a:lnTo>
                    <a:pt x="169" y="34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1" name="Google Shape;561;p4"/>
            <p:cNvSpPr/>
            <p:nvPr/>
          </p:nvSpPr>
          <p:spPr>
            <a:xfrm>
              <a:off x="1807575" y="5213400"/>
              <a:ext cx="6775" cy="29500"/>
            </a:xfrm>
            <a:custGeom>
              <a:avLst/>
              <a:gdLst/>
              <a:ahLst/>
              <a:cxnLst/>
              <a:rect l="l" t="t" r="r" b="b"/>
              <a:pathLst>
                <a:path w="271" h="1180" extrusionOk="0">
                  <a:moveTo>
                    <a:pt x="34" y="1"/>
                  </a:moveTo>
                  <a:lnTo>
                    <a:pt x="1" y="102"/>
                  </a:lnTo>
                  <a:lnTo>
                    <a:pt x="1" y="203"/>
                  </a:lnTo>
                  <a:lnTo>
                    <a:pt x="34" y="439"/>
                  </a:lnTo>
                  <a:lnTo>
                    <a:pt x="102" y="1112"/>
                  </a:lnTo>
                  <a:lnTo>
                    <a:pt x="135" y="1146"/>
                  </a:lnTo>
                  <a:lnTo>
                    <a:pt x="203" y="1179"/>
                  </a:lnTo>
                  <a:lnTo>
                    <a:pt x="236" y="1146"/>
                  </a:lnTo>
                  <a:lnTo>
                    <a:pt x="270" y="1078"/>
                  </a:lnTo>
                  <a:lnTo>
                    <a:pt x="169" y="405"/>
                  </a:lnTo>
                  <a:lnTo>
                    <a:pt x="135" y="203"/>
                  </a:lnTo>
                  <a:lnTo>
                    <a:pt x="102" y="68"/>
                  </a:lnTo>
                  <a:lnTo>
                    <a:pt x="34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2" name="Google Shape;562;p4"/>
            <p:cNvSpPr/>
            <p:nvPr/>
          </p:nvSpPr>
          <p:spPr>
            <a:xfrm>
              <a:off x="1807575" y="5201625"/>
              <a:ext cx="58100" cy="38750"/>
            </a:xfrm>
            <a:custGeom>
              <a:avLst/>
              <a:gdLst/>
              <a:ahLst/>
              <a:cxnLst/>
              <a:rect l="l" t="t" r="r" b="b"/>
              <a:pathLst>
                <a:path w="2324" h="1550" extrusionOk="0">
                  <a:moveTo>
                    <a:pt x="1886" y="1"/>
                  </a:moveTo>
                  <a:lnTo>
                    <a:pt x="1886" y="34"/>
                  </a:lnTo>
                  <a:lnTo>
                    <a:pt x="1920" y="68"/>
                  </a:lnTo>
                  <a:lnTo>
                    <a:pt x="1718" y="34"/>
                  </a:lnTo>
                  <a:lnTo>
                    <a:pt x="1516" y="68"/>
                  </a:lnTo>
                  <a:lnTo>
                    <a:pt x="1112" y="102"/>
                  </a:lnTo>
                  <a:lnTo>
                    <a:pt x="573" y="203"/>
                  </a:lnTo>
                  <a:lnTo>
                    <a:pt x="304" y="236"/>
                  </a:lnTo>
                  <a:lnTo>
                    <a:pt x="34" y="337"/>
                  </a:lnTo>
                  <a:lnTo>
                    <a:pt x="1" y="371"/>
                  </a:lnTo>
                  <a:lnTo>
                    <a:pt x="1" y="405"/>
                  </a:lnTo>
                  <a:lnTo>
                    <a:pt x="34" y="438"/>
                  </a:lnTo>
                  <a:lnTo>
                    <a:pt x="68" y="438"/>
                  </a:lnTo>
                  <a:lnTo>
                    <a:pt x="607" y="371"/>
                  </a:lnTo>
                  <a:lnTo>
                    <a:pt x="1112" y="304"/>
                  </a:lnTo>
                  <a:lnTo>
                    <a:pt x="1549" y="270"/>
                  </a:lnTo>
                  <a:lnTo>
                    <a:pt x="1751" y="236"/>
                  </a:lnTo>
                  <a:lnTo>
                    <a:pt x="1953" y="203"/>
                  </a:lnTo>
                  <a:lnTo>
                    <a:pt x="2054" y="438"/>
                  </a:lnTo>
                  <a:lnTo>
                    <a:pt x="2088" y="674"/>
                  </a:lnTo>
                  <a:lnTo>
                    <a:pt x="2122" y="1179"/>
                  </a:lnTo>
                  <a:lnTo>
                    <a:pt x="1179" y="1314"/>
                  </a:lnTo>
                  <a:lnTo>
                    <a:pt x="741" y="1347"/>
                  </a:lnTo>
                  <a:lnTo>
                    <a:pt x="506" y="1415"/>
                  </a:lnTo>
                  <a:lnTo>
                    <a:pt x="304" y="1482"/>
                  </a:lnTo>
                  <a:lnTo>
                    <a:pt x="270" y="1516"/>
                  </a:lnTo>
                  <a:lnTo>
                    <a:pt x="304" y="1549"/>
                  </a:lnTo>
                  <a:lnTo>
                    <a:pt x="741" y="1549"/>
                  </a:lnTo>
                  <a:lnTo>
                    <a:pt x="1213" y="1482"/>
                  </a:lnTo>
                  <a:lnTo>
                    <a:pt x="2223" y="1347"/>
                  </a:lnTo>
                  <a:lnTo>
                    <a:pt x="2290" y="1314"/>
                  </a:lnTo>
                  <a:lnTo>
                    <a:pt x="2324" y="1246"/>
                  </a:lnTo>
                  <a:lnTo>
                    <a:pt x="2257" y="977"/>
                  </a:lnTo>
                  <a:lnTo>
                    <a:pt x="2189" y="708"/>
                  </a:lnTo>
                  <a:lnTo>
                    <a:pt x="2021" y="203"/>
                  </a:lnTo>
                  <a:lnTo>
                    <a:pt x="2054" y="169"/>
                  </a:lnTo>
                  <a:lnTo>
                    <a:pt x="2088" y="169"/>
                  </a:lnTo>
                  <a:lnTo>
                    <a:pt x="2088" y="135"/>
                  </a:lnTo>
                  <a:lnTo>
                    <a:pt x="2054" y="102"/>
                  </a:lnTo>
                  <a:lnTo>
                    <a:pt x="2021" y="68"/>
                  </a:lnTo>
                  <a:lnTo>
                    <a:pt x="1987" y="68"/>
                  </a:lnTo>
                  <a:lnTo>
                    <a:pt x="1953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3" name="Google Shape;563;p4"/>
            <p:cNvSpPr/>
            <p:nvPr/>
          </p:nvSpPr>
          <p:spPr>
            <a:xfrm>
              <a:off x="1763825" y="5194050"/>
              <a:ext cx="18525" cy="11800"/>
            </a:xfrm>
            <a:custGeom>
              <a:avLst/>
              <a:gdLst/>
              <a:ahLst/>
              <a:cxnLst/>
              <a:rect l="l" t="t" r="r" b="b"/>
              <a:pathLst>
                <a:path w="741" h="472" extrusionOk="0">
                  <a:moveTo>
                    <a:pt x="303" y="1"/>
                  </a:moveTo>
                  <a:lnTo>
                    <a:pt x="202" y="102"/>
                  </a:lnTo>
                  <a:lnTo>
                    <a:pt x="135" y="203"/>
                  </a:lnTo>
                  <a:lnTo>
                    <a:pt x="34" y="304"/>
                  </a:lnTo>
                  <a:lnTo>
                    <a:pt x="0" y="337"/>
                  </a:lnTo>
                  <a:lnTo>
                    <a:pt x="0" y="405"/>
                  </a:lnTo>
                  <a:lnTo>
                    <a:pt x="0" y="472"/>
                  </a:lnTo>
                  <a:lnTo>
                    <a:pt x="67" y="472"/>
                  </a:lnTo>
                  <a:lnTo>
                    <a:pt x="168" y="438"/>
                  </a:lnTo>
                  <a:lnTo>
                    <a:pt x="236" y="337"/>
                  </a:lnTo>
                  <a:lnTo>
                    <a:pt x="370" y="203"/>
                  </a:lnTo>
                  <a:lnTo>
                    <a:pt x="505" y="337"/>
                  </a:lnTo>
                  <a:lnTo>
                    <a:pt x="640" y="438"/>
                  </a:lnTo>
                  <a:lnTo>
                    <a:pt x="707" y="438"/>
                  </a:lnTo>
                  <a:lnTo>
                    <a:pt x="741" y="405"/>
                  </a:lnTo>
                  <a:lnTo>
                    <a:pt x="741" y="337"/>
                  </a:lnTo>
                  <a:lnTo>
                    <a:pt x="572" y="236"/>
                  </a:lnTo>
                  <a:lnTo>
                    <a:pt x="404" y="102"/>
                  </a:lnTo>
                  <a:lnTo>
                    <a:pt x="404" y="68"/>
                  </a:lnTo>
                  <a:lnTo>
                    <a:pt x="404" y="34"/>
                  </a:lnTo>
                  <a:lnTo>
                    <a:pt x="337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4" name="Google Shape;564;p4"/>
            <p:cNvSpPr/>
            <p:nvPr/>
          </p:nvSpPr>
          <p:spPr>
            <a:xfrm>
              <a:off x="1695625" y="4910400"/>
              <a:ext cx="62325" cy="41275"/>
            </a:xfrm>
            <a:custGeom>
              <a:avLst/>
              <a:gdLst/>
              <a:ahLst/>
              <a:cxnLst/>
              <a:rect l="l" t="t" r="r" b="b"/>
              <a:pathLst>
                <a:path w="2493" h="1651" extrusionOk="0">
                  <a:moveTo>
                    <a:pt x="1718" y="0"/>
                  </a:moveTo>
                  <a:lnTo>
                    <a:pt x="1146" y="68"/>
                  </a:lnTo>
                  <a:lnTo>
                    <a:pt x="607" y="202"/>
                  </a:lnTo>
                  <a:lnTo>
                    <a:pt x="102" y="371"/>
                  </a:lnTo>
                  <a:lnTo>
                    <a:pt x="102" y="404"/>
                  </a:lnTo>
                  <a:lnTo>
                    <a:pt x="35" y="371"/>
                  </a:lnTo>
                  <a:lnTo>
                    <a:pt x="1" y="438"/>
                  </a:lnTo>
                  <a:lnTo>
                    <a:pt x="68" y="741"/>
                  </a:lnTo>
                  <a:lnTo>
                    <a:pt x="136" y="1044"/>
                  </a:lnTo>
                  <a:lnTo>
                    <a:pt x="169" y="1347"/>
                  </a:lnTo>
                  <a:lnTo>
                    <a:pt x="270" y="1616"/>
                  </a:lnTo>
                  <a:lnTo>
                    <a:pt x="304" y="1650"/>
                  </a:lnTo>
                  <a:lnTo>
                    <a:pt x="338" y="1650"/>
                  </a:lnTo>
                  <a:lnTo>
                    <a:pt x="371" y="1616"/>
                  </a:lnTo>
                  <a:lnTo>
                    <a:pt x="405" y="1583"/>
                  </a:lnTo>
                  <a:lnTo>
                    <a:pt x="338" y="1246"/>
                  </a:lnTo>
                  <a:lnTo>
                    <a:pt x="237" y="943"/>
                  </a:lnTo>
                  <a:lnTo>
                    <a:pt x="203" y="674"/>
                  </a:lnTo>
                  <a:lnTo>
                    <a:pt x="102" y="438"/>
                  </a:lnTo>
                  <a:lnTo>
                    <a:pt x="371" y="404"/>
                  </a:lnTo>
                  <a:lnTo>
                    <a:pt x="641" y="371"/>
                  </a:lnTo>
                  <a:lnTo>
                    <a:pt x="1146" y="303"/>
                  </a:lnTo>
                  <a:lnTo>
                    <a:pt x="1651" y="202"/>
                  </a:lnTo>
                  <a:lnTo>
                    <a:pt x="2189" y="202"/>
                  </a:lnTo>
                  <a:lnTo>
                    <a:pt x="2189" y="371"/>
                  </a:lnTo>
                  <a:lnTo>
                    <a:pt x="2189" y="539"/>
                  </a:lnTo>
                  <a:lnTo>
                    <a:pt x="2223" y="909"/>
                  </a:lnTo>
                  <a:lnTo>
                    <a:pt x="2324" y="1280"/>
                  </a:lnTo>
                  <a:lnTo>
                    <a:pt x="1853" y="1347"/>
                  </a:lnTo>
                  <a:lnTo>
                    <a:pt x="1381" y="1414"/>
                  </a:lnTo>
                  <a:lnTo>
                    <a:pt x="876" y="1448"/>
                  </a:lnTo>
                  <a:lnTo>
                    <a:pt x="641" y="1482"/>
                  </a:lnTo>
                  <a:lnTo>
                    <a:pt x="405" y="1549"/>
                  </a:lnTo>
                  <a:lnTo>
                    <a:pt x="607" y="1616"/>
                  </a:lnTo>
                  <a:lnTo>
                    <a:pt x="843" y="1616"/>
                  </a:lnTo>
                  <a:lnTo>
                    <a:pt x="1247" y="1583"/>
                  </a:lnTo>
                  <a:lnTo>
                    <a:pt x="1819" y="1549"/>
                  </a:lnTo>
                  <a:lnTo>
                    <a:pt x="2122" y="1482"/>
                  </a:lnTo>
                  <a:lnTo>
                    <a:pt x="2391" y="1381"/>
                  </a:lnTo>
                  <a:lnTo>
                    <a:pt x="2459" y="1381"/>
                  </a:lnTo>
                  <a:lnTo>
                    <a:pt x="2492" y="1347"/>
                  </a:lnTo>
                  <a:lnTo>
                    <a:pt x="2492" y="1313"/>
                  </a:lnTo>
                  <a:lnTo>
                    <a:pt x="2358" y="640"/>
                  </a:lnTo>
                  <a:lnTo>
                    <a:pt x="2324" y="404"/>
                  </a:lnTo>
                  <a:lnTo>
                    <a:pt x="2290" y="169"/>
                  </a:lnTo>
                  <a:lnTo>
                    <a:pt x="2324" y="135"/>
                  </a:lnTo>
                  <a:lnTo>
                    <a:pt x="2324" y="101"/>
                  </a:lnTo>
                  <a:lnTo>
                    <a:pt x="2290" y="34"/>
                  </a:lnTo>
                  <a:lnTo>
                    <a:pt x="2257" y="34"/>
                  </a:lnTo>
                  <a:lnTo>
                    <a:pt x="1718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5" name="Google Shape;565;p4"/>
            <p:cNvSpPr/>
            <p:nvPr/>
          </p:nvSpPr>
          <p:spPr>
            <a:xfrm>
              <a:off x="1744450" y="5182275"/>
              <a:ext cx="58100" cy="68200"/>
            </a:xfrm>
            <a:custGeom>
              <a:avLst/>
              <a:gdLst/>
              <a:ahLst/>
              <a:cxnLst/>
              <a:rect l="l" t="t" r="r" b="b"/>
              <a:pathLst>
                <a:path w="2324" h="2728" extrusionOk="0">
                  <a:moveTo>
                    <a:pt x="1819" y="0"/>
                  </a:moveTo>
                  <a:lnTo>
                    <a:pt x="1347" y="68"/>
                  </a:lnTo>
                  <a:lnTo>
                    <a:pt x="876" y="169"/>
                  </a:lnTo>
                  <a:lnTo>
                    <a:pt x="472" y="270"/>
                  </a:lnTo>
                  <a:lnTo>
                    <a:pt x="102" y="371"/>
                  </a:lnTo>
                  <a:lnTo>
                    <a:pt x="68" y="337"/>
                  </a:lnTo>
                  <a:lnTo>
                    <a:pt x="68" y="303"/>
                  </a:lnTo>
                  <a:lnTo>
                    <a:pt x="34" y="337"/>
                  </a:lnTo>
                  <a:lnTo>
                    <a:pt x="1" y="606"/>
                  </a:lnTo>
                  <a:lnTo>
                    <a:pt x="34" y="876"/>
                  </a:lnTo>
                  <a:lnTo>
                    <a:pt x="102" y="1414"/>
                  </a:lnTo>
                  <a:lnTo>
                    <a:pt x="203" y="2054"/>
                  </a:lnTo>
                  <a:lnTo>
                    <a:pt x="270" y="2357"/>
                  </a:lnTo>
                  <a:lnTo>
                    <a:pt x="337" y="2694"/>
                  </a:lnTo>
                  <a:lnTo>
                    <a:pt x="371" y="2727"/>
                  </a:lnTo>
                  <a:lnTo>
                    <a:pt x="438" y="2727"/>
                  </a:lnTo>
                  <a:lnTo>
                    <a:pt x="472" y="2694"/>
                  </a:lnTo>
                  <a:lnTo>
                    <a:pt x="506" y="2626"/>
                  </a:lnTo>
                  <a:lnTo>
                    <a:pt x="472" y="2357"/>
                  </a:lnTo>
                  <a:lnTo>
                    <a:pt x="438" y="2054"/>
                  </a:lnTo>
                  <a:lnTo>
                    <a:pt x="337" y="1482"/>
                  </a:lnTo>
                  <a:lnTo>
                    <a:pt x="506" y="1515"/>
                  </a:lnTo>
                  <a:lnTo>
                    <a:pt x="708" y="1482"/>
                  </a:lnTo>
                  <a:lnTo>
                    <a:pt x="1112" y="1448"/>
                  </a:lnTo>
                  <a:lnTo>
                    <a:pt x="1549" y="1414"/>
                  </a:lnTo>
                  <a:lnTo>
                    <a:pt x="1785" y="1381"/>
                  </a:lnTo>
                  <a:lnTo>
                    <a:pt x="2021" y="1347"/>
                  </a:lnTo>
                  <a:lnTo>
                    <a:pt x="2054" y="1785"/>
                  </a:lnTo>
                  <a:lnTo>
                    <a:pt x="2088" y="1987"/>
                  </a:lnTo>
                  <a:lnTo>
                    <a:pt x="2155" y="2189"/>
                  </a:lnTo>
                  <a:lnTo>
                    <a:pt x="1751" y="2256"/>
                  </a:lnTo>
                  <a:lnTo>
                    <a:pt x="1381" y="2323"/>
                  </a:lnTo>
                  <a:lnTo>
                    <a:pt x="943" y="2424"/>
                  </a:lnTo>
                  <a:lnTo>
                    <a:pt x="708" y="2492"/>
                  </a:lnTo>
                  <a:lnTo>
                    <a:pt x="506" y="2559"/>
                  </a:lnTo>
                  <a:lnTo>
                    <a:pt x="506" y="2593"/>
                  </a:lnTo>
                  <a:lnTo>
                    <a:pt x="506" y="2626"/>
                  </a:lnTo>
                  <a:lnTo>
                    <a:pt x="741" y="2593"/>
                  </a:lnTo>
                  <a:lnTo>
                    <a:pt x="943" y="2593"/>
                  </a:lnTo>
                  <a:lnTo>
                    <a:pt x="1381" y="2492"/>
                  </a:lnTo>
                  <a:lnTo>
                    <a:pt x="1785" y="2424"/>
                  </a:lnTo>
                  <a:lnTo>
                    <a:pt x="2189" y="2323"/>
                  </a:lnTo>
                  <a:lnTo>
                    <a:pt x="2223" y="2391"/>
                  </a:lnTo>
                  <a:lnTo>
                    <a:pt x="2290" y="2391"/>
                  </a:lnTo>
                  <a:lnTo>
                    <a:pt x="2290" y="2290"/>
                  </a:lnTo>
                  <a:lnTo>
                    <a:pt x="2324" y="2256"/>
                  </a:lnTo>
                  <a:lnTo>
                    <a:pt x="2290" y="2222"/>
                  </a:lnTo>
                  <a:lnTo>
                    <a:pt x="2290" y="1987"/>
                  </a:lnTo>
                  <a:lnTo>
                    <a:pt x="2256" y="1751"/>
                  </a:lnTo>
                  <a:lnTo>
                    <a:pt x="2189" y="1313"/>
                  </a:lnTo>
                  <a:lnTo>
                    <a:pt x="2122" y="707"/>
                  </a:lnTo>
                  <a:lnTo>
                    <a:pt x="2054" y="371"/>
                  </a:lnTo>
                  <a:lnTo>
                    <a:pt x="1953" y="101"/>
                  </a:lnTo>
                  <a:lnTo>
                    <a:pt x="1920" y="101"/>
                  </a:lnTo>
                  <a:lnTo>
                    <a:pt x="1920" y="371"/>
                  </a:lnTo>
                  <a:lnTo>
                    <a:pt x="1920" y="640"/>
                  </a:lnTo>
                  <a:lnTo>
                    <a:pt x="1987" y="1145"/>
                  </a:lnTo>
                  <a:lnTo>
                    <a:pt x="1987" y="1212"/>
                  </a:lnTo>
                  <a:lnTo>
                    <a:pt x="1785" y="1179"/>
                  </a:lnTo>
                  <a:lnTo>
                    <a:pt x="1516" y="1212"/>
                  </a:lnTo>
                  <a:lnTo>
                    <a:pt x="1078" y="1246"/>
                  </a:lnTo>
                  <a:lnTo>
                    <a:pt x="708" y="1280"/>
                  </a:lnTo>
                  <a:lnTo>
                    <a:pt x="506" y="1313"/>
                  </a:lnTo>
                  <a:lnTo>
                    <a:pt x="304" y="1414"/>
                  </a:lnTo>
                  <a:lnTo>
                    <a:pt x="304" y="1381"/>
                  </a:lnTo>
                  <a:lnTo>
                    <a:pt x="236" y="943"/>
                  </a:lnTo>
                  <a:lnTo>
                    <a:pt x="203" y="707"/>
                  </a:lnTo>
                  <a:lnTo>
                    <a:pt x="135" y="505"/>
                  </a:lnTo>
                  <a:lnTo>
                    <a:pt x="573" y="438"/>
                  </a:lnTo>
                  <a:lnTo>
                    <a:pt x="1011" y="337"/>
                  </a:lnTo>
                  <a:lnTo>
                    <a:pt x="1448" y="236"/>
                  </a:lnTo>
                  <a:lnTo>
                    <a:pt x="1852" y="135"/>
                  </a:lnTo>
                  <a:lnTo>
                    <a:pt x="1886" y="101"/>
                  </a:lnTo>
                  <a:lnTo>
                    <a:pt x="1886" y="34"/>
                  </a:lnTo>
                  <a:lnTo>
                    <a:pt x="1852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" name="Google Shape;566;p4"/>
            <p:cNvSpPr/>
            <p:nvPr/>
          </p:nvSpPr>
          <p:spPr>
            <a:xfrm>
              <a:off x="1768875" y="5223500"/>
              <a:ext cx="17700" cy="11825"/>
            </a:xfrm>
            <a:custGeom>
              <a:avLst/>
              <a:gdLst/>
              <a:ahLst/>
              <a:cxnLst/>
              <a:rect l="l" t="t" r="r" b="b"/>
              <a:pathLst>
                <a:path w="708" h="473" extrusionOk="0">
                  <a:moveTo>
                    <a:pt x="572" y="1"/>
                  </a:moveTo>
                  <a:lnTo>
                    <a:pt x="337" y="304"/>
                  </a:lnTo>
                  <a:lnTo>
                    <a:pt x="236" y="203"/>
                  </a:lnTo>
                  <a:lnTo>
                    <a:pt x="101" y="102"/>
                  </a:lnTo>
                  <a:lnTo>
                    <a:pt x="67" y="68"/>
                  </a:lnTo>
                  <a:lnTo>
                    <a:pt x="0" y="102"/>
                  </a:lnTo>
                  <a:lnTo>
                    <a:pt x="0" y="136"/>
                  </a:lnTo>
                  <a:lnTo>
                    <a:pt x="0" y="203"/>
                  </a:lnTo>
                  <a:lnTo>
                    <a:pt x="135" y="338"/>
                  </a:lnTo>
                  <a:lnTo>
                    <a:pt x="236" y="439"/>
                  </a:lnTo>
                  <a:lnTo>
                    <a:pt x="303" y="472"/>
                  </a:lnTo>
                  <a:lnTo>
                    <a:pt x="370" y="439"/>
                  </a:lnTo>
                  <a:lnTo>
                    <a:pt x="404" y="439"/>
                  </a:lnTo>
                  <a:lnTo>
                    <a:pt x="438" y="405"/>
                  </a:lnTo>
                  <a:lnTo>
                    <a:pt x="572" y="270"/>
                  </a:lnTo>
                  <a:lnTo>
                    <a:pt x="707" y="136"/>
                  </a:lnTo>
                  <a:lnTo>
                    <a:pt x="707" y="68"/>
                  </a:lnTo>
                  <a:lnTo>
                    <a:pt x="707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7" name="Google Shape;567;p4"/>
            <p:cNvSpPr/>
            <p:nvPr/>
          </p:nvSpPr>
          <p:spPr>
            <a:xfrm>
              <a:off x="1688900" y="5216775"/>
              <a:ext cx="58100" cy="40425"/>
            </a:xfrm>
            <a:custGeom>
              <a:avLst/>
              <a:gdLst/>
              <a:ahLst/>
              <a:cxnLst/>
              <a:rect l="l" t="t" r="r" b="b"/>
              <a:pathLst>
                <a:path w="2324" h="1617" extrusionOk="0">
                  <a:moveTo>
                    <a:pt x="1920" y="270"/>
                  </a:moveTo>
                  <a:lnTo>
                    <a:pt x="2021" y="775"/>
                  </a:lnTo>
                  <a:lnTo>
                    <a:pt x="2122" y="1179"/>
                  </a:lnTo>
                  <a:lnTo>
                    <a:pt x="1920" y="1179"/>
                  </a:lnTo>
                  <a:lnTo>
                    <a:pt x="1718" y="1213"/>
                  </a:lnTo>
                  <a:lnTo>
                    <a:pt x="1280" y="1280"/>
                  </a:lnTo>
                  <a:lnTo>
                    <a:pt x="809" y="1347"/>
                  </a:lnTo>
                  <a:lnTo>
                    <a:pt x="539" y="1381"/>
                  </a:lnTo>
                  <a:lnTo>
                    <a:pt x="304" y="1482"/>
                  </a:lnTo>
                  <a:lnTo>
                    <a:pt x="236" y="943"/>
                  </a:lnTo>
                  <a:lnTo>
                    <a:pt x="203" y="708"/>
                  </a:lnTo>
                  <a:lnTo>
                    <a:pt x="169" y="573"/>
                  </a:lnTo>
                  <a:lnTo>
                    <a:pt x="135" y="472"/>
                  </a:lnTo>
                  <a:lnTo>
                    <a:pt x="337" y="506"/>
                  </a:lnTo>
                  <a:lnTo>
                    <a:pt x="573" y="506"/>
                  </a:lnTo>
                  <a:lnTo>
                    <a:pt x="1011" y="438"/>
                  </a:lnTo>
                  <a:lnTo>
                    <a:pt x="1448" y="405"/>
                  </a:lnTo>
                  <a:lnTo>
                    <a:pt x="1684" y="337"/>
                  </a:lnTo>
                  <a:lnTo>
                    <a:pt x="1920" y="270"/>
                  </a:lnTo>
                  <a:close/>
                  <a:moveTo>
                    <a:pt x="1920" y="1"/>
                  </a:moveTo>
                  <a:lnTo>
                    <a:pt x="1886" y="34"/>
                  </a:lnTo>
                  <a:lnTo>
                    <a:pt x="1886" y="68"/>
                  </a:lnTo>
                  <a:lnTo>
                    <a:pt x="1886" y="135"/>
                  </a:lnTo>
                  <a:lnTo>
                    <a:pt x="1516" y="203"/>
                  </a:lnTo>
                  <a:lnTo>
                    <a:pt x="1112" y="270"/>
                  </a:lnTo>
                  <a:lnTo>
                    <a:pt x="607" y="304"/>
                  </a:lnTo>
                  <a:lnTo>
                    <a:pt x="371" y="337"/>
                  </a:lnTo>
                  <a:lnTo>
                    <a:pt x="102" y="405"/>
                  </a:lnTo>
                  <a:lnTo>
                    <a:pt x="68" y="405"/>
                  </a:lnTo>
                  <a:lnTo>
                    <a:pt x="34" y="438"/>
                  </a:lnTo>
                  <a:lnTo>
                    <a:pt x="1" y="539"/>
                  </a:lnTo>
                  <a:lnTo>
                    <a:pt x="1" y="640"/>
                  </a:lnTo>
                  <a:lnTo>
                    <a:pt x="34" y="876"/>
                  </a:lnTo>
                  <a:lnTo>
                    <a:pt x="135" y="1549"/>
                  </a:lnTo>
                  <a:lnTo>
                    <a:pt x="169" y="1617"/>
                  </a:lnTo>
                  <a:lnTo>
                    <a:pt x="304" y="1617"/>
                  </a:lnTo>
                  <a:lnTo>
                    <a:pt x="337" y="1549"/>
                  </a:lnTo>
                  <a:lnTo>
                    <a:pt x="741" y="1549"/>
                  </a:lnTo>
                  <a:lnTo>
                    <a:pt x="1179" y="1482"/>
                  </a:lnTo>
                  <a:lnTo>
                    <a:pt x="1684" y="1415"/>
                  </a:lnTo>
                  <a:lnTo>
                    <a:pt x="1920" y="1347"/>
                  </a:lnTo>
                  <a:lnTo>
                    <a:pt x="2155" y="1280"/>
                  </a:lnTo>
                  <a:lnTo>
                    <a:pt x="2256" y="1415"/>
                  </a:lnTo>
                  <a:lnTo>
                    <a:pt x="2290" y="1448"/>
                  </a:lnTo>
                  <a:lnTo>
                    <a:pt x="2324" y="1415"/>
                  </a:lnTo>
                  <a:lnTo>
                    <a:pt x="2324" y="1246"/>
                  </a:lnTo>
                  <a:lnTo>
                    <a:pt x="2290" y="1078"/>
                  </a:lnTo>
                  <a:lnTo>
                    <a:pt x="2189" y="775"/>
                  </a:lnTo>
                  <a:lnTo>
                    <a:pt x="2054" y="236"/>
                  </a:lnTo>
                  <a:lnTo>
                    <a:pt x="2054" y="203"/>
                  </a:lnTo>
                  <a:lnTo>
                    <a:pt x="2054" y="169"/>
                  </a:lnTo>
                  <a:lnTo>
                    <a:pt x="2021" y="135"/>
                  </a:lnTo>
                  <a:lnTo>
                    <a:pt x="1987" y="135"/>
                  </a:lnTo>
                  <a:lnTo>
                    <a:pt x="1953" y="34"/>
                  </a:lnTo>
                  <a:lnTo>
                    <a:pt x="1953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8" name="Google Shape;568;p4"/>
            <p:cNvSpPr/>
            <p:nvPr/>
          </p:nvSpPr>
          <p:spPr>
            <a:xfrm>
              <a:off x="1737725" y="4941550"/>
              <a:ext cx="90075" cy="58100"/>
            </a:xfrm>
            <a:custGeom>
              <a:avLst/>
              <a:gdLst/>
              <a:ahLst/>
              <a:cxnLst/>
              <a:rect l="l" t="t" r="r" b="b"/>
              <a:pathLst>
                <a:path w="3603" h="2324" extrusionOk="0">
                  <a:moveTo>
                    <a:pt x="3131" y="168"/>
                  </a:moveTo>
                  <a:lnTo>
                    <a:pt x="3266" y="976"/>
                  </a:lnTo>
                  <a:lnTo>
                    <a:pt x="3401" y="1785"/>
                  </a:lnTo>
                  <a:lnTo>
                    <a:pt x="1852" y="1987"/>
                  </a:lnTo>
                  <a:lnTo>
                    <a:pt x="1111" y="2088"/>
                  </a:lnTo>
                  <a:lnTo>
                    <a:pt x="337" y="2222"/>
                  </a:lnTo>
                  <a:lnTo>
                    <a:pt x="337" y="2189"/>
                  </a:lnTo>
                  <a:lnTo>
                    <a:pt x="337" y="2020"/>
                  </a:lnTo>
                  <a:lnTo>
                    <a:pt x="303" y="1818"/>
                  </a:lnTo>
                  <a:lnTo>
                    <a:pt x="202" y="1414"/>
                  </a:lnTo>
                  <a:lnTo>
                    <a:pt x="169" y="1010"/>
                  </a:lnTo>
                  <a:lnTo>
                    <a:pt x="135" y="572"/>
                  </a:lnTo>
                  <a:lnTo>
                    <a:pt x="876" y="471"/>
                  </a:lnTo>
                  <a:lnTo>
                    <a:pt x="1616" y="370"/>
                  </a:lnTo>
                  <a:lnTo>
                    <a:pt x="2391" y="236"/>
                  </a:lnTo>
                  <a:lnTo>
                    <a:pt x="3131" y="168"/>
                  </a:lnTo>
                  <a:close/>
                  <a:moveTo>
                    <a:pt x="3131" y="0"/>
                  </a:moveTo>
                  <a:lnTo>
                    <a:pt x="2357" y="67"/>
                  </a:lnTo>
                  <a:lnTo>
                    <a:pt x="1583" y="168"/>
                  </a:lnTo>
                  <a:lnTo>
                    <a:pt x="842" y="303"/>
                  </a:lnTo>
                  <a:lnTo>
                    <a:pt x="101" y="471"/>
                  </a:lnTo>
                  <a:lnTo>
                    <a:pt x="68" y="471"/>
                  </a:lnTo>
                  <a:lnTo>
                    <a:pt x="34" y="505"/>
                  </a:lnTo>
                  <a:lnTo>
                    <a:pt x="0" y="539"/>
                  </a:lnTo>
                  <a:lnTo>
                    <a:pt x="0" y="976"/>
                  </a:lnTo>
                  <a:lnTo>
                    <a:pt x="68" y="1448"/>
                  </a:lnTo>
                  <a:lnTo>
                    <a:pt x="101" y="1852"/>
                  </a:lnTo>
                  <a:lnTo>
                    <a:pt x="169" y="2054"/>
                  </a:lnTo>
                  <a:lnTo>
                    <a:pt x="270" y="2222"/>
                  </a:lnTo>
                  <a:lnTo>
                    <a:pt x="303" y="2256"/>
                  </a:lnTo>
                  <a:lnTo>
                    <a:pt x="303" y="2290"/>
                  </a:lnTo>
                  <a:lnTo>
                    <a:pt x="337" y="2323"/>
                  </a:lnTo>
                  <a:lnTo>
                    <a:pt x="1111" y="2323"/>
                  </a:lnTo>
                  <a:lnTo>
                    <a:pt x="1886" y="2256"/>
                  </a:lnTo>
                  <a:lnTo>
                    <a:pt x="2694" y="2155"/>
                  </a:lnTo>
                  <a:lnTo>
                    <a:pt x="3434" y="1987"/>
                  </a:lnTo>
                  <a:lnTo>
                    <a:pt x="3468" y="2020"/>
                  </a:lnTo>
                  <a:lnTo>
                    <a:pt x="3535" y="1987"/>
                  </a:lnTo>
                  <a:lnTo>
                    <a:pt x="3569" y="1953"/>
                  </a:lnTo>
                  <a:lnTo>
                    <a:pt x="3603" y="1919"/>
                  </a:lnTo>
                  <a:lnTo>
                    <a:pt x="3434" y="976"/>
                  </a:lnTo>
                  <a:lnTo>
                    <a:pt x="3266" y="67"/>
                  </a:lnTo>
                  <a:lnTo>
                    <a:pt x="3232" y="34"/>
                  </a:lnTo>
                  <a:lnTo>
                    <a:pt x="3232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9" name="Google Shape;569;p4"/>
            <p:cNvSpPr/>
            <p:nvPr/>
          </p:nvSpPr>
          <p:spPr>
            <a:xfrm>
              <a:off x="1789900" y="4970150"/>
              <a:ext cx="23600" cy="16025"/>
            </a:xfrm>
            <a:custGeom>
              <a:avLst/>
              <a:gdLst/>
              <a:ahLst/>
              <a:cxnLst/>
              <a:rect l="l" t="t" r="r" b="b"/>
              <a:pathLst>
                <a:path w="944" h="641" extrusionOk="0">
                  <a:moveTo>
                    <a:pt x="203" y="1"/>
                  </a:moveTo>
                  <a:lnTo>
                    <a:pt x="102" y="68"/>
                  </a:lnTo>
                  <a:lnTo>
                    <a:pt x="68" y="169"/>
                  </a:lnTo>
                  <a:lnTo>
                    <a:pt x="1" y="371"/>
                  </a:lnTo>
                  <a:lnTo>
                    <a:pt x="1" y="405"/>
                  </a:lnTo>
                  <a:lnTo>
                    <a:pt x="34" y="472"/>
                  </a:lnTo>
                  <a:lnTo>
                    <a:pt x="337" y="641"/>
                  </a:lnTo>
                  <a:lnTo>
                    <a:pt x="405" y="641"/>
                  </a:lnTo>
                  <a:lnTo>
                    <a:pt x="472" y="607"/>
                  </a:lnTo>
                  <a:lnTo>
                    <a:pt x="472" y="573"/>
                  </a:lnTo>
                  <a:lnTo>
                    <a:pt x="438" y="506"/>
                  </a:lnTo>
                  <a:lnTo>
                    <a:pt x="270" y="405"/>
                  </a:lnTo>
                  <a:lnTo>
                    <a:pt x="573" y="338"/>
                  </a:lnTo>
                  <a:lnTo>
                    <a:pt x="876" y="237"/>
                  </a:lnTo>
                  <a:lnTo>
                    <a:pt x="910" y="203"/>
                  </a:lnTo>
                  <a:lnTo>
                    <a:pt x="943" y="136"/>
                  </a:lnTo>
                  <a:lnTo>
                    <a:pt x="910" y="102"/>
                  </a:lnTo>
                  <a:lnTo>
                    <a:pt x="842" y="68"/>
                  </a:lnTo>
                  <a:lnTo>
                    <a:pt x="539" y="169"/>
                  </a:lnTo>
                  <a:lnTo>
                    <a:pt x="203" y="270"/>
                  </a:lnTo>
                  <a:lnTo>
                    <a:pt x="304" y="102"/>
                  </a:lnTo>
                  <a:lnTo>
                    <a:pt x="337" y="68"/>
                  </a:lnTo>
                  <a:lnTo>
                    <a:pt x="304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0" name="Google Shape;570;p4"/>
            <p:cNvSpPr/>
            <p:nvPr/>
          </p:nvSpPr>
          <p:spPr>
            <a:xfrm>
              <a:off x="1758750" y="4901975"/>
              <a:ext cx="58950" cy="41275"/>
            </a:xfrm>
            <a:custGeom>
              <a:avLst/>
              <a:gdLst/>
              <a:ahLst/>
              <a:cxnLst/>
              <a:rect l="l" t="t" r="r" b="b"/>
              <a:pathLst>
                <a:path w="2358" h="1651" extrusionOk="0">
                  <a:moveTo>
                    <a:pt x="2156" y="1"/>
                  </a:moveTo>
                  <a:lnTo>
                    <a:pt x="2156" y="34"/>
                  </a:lnTo>
                  <a:lnTo>
                    <a:pt x="1684" y="34"/>
                  </a:lnTo>
                  <a:lnTo>
                    <a:pt x="1213" y="102"/>
                  </a:lnTo>
                  <a:lnTo>
                    <a:pt x="641" y="169"/>
                  </a:lnTo>
                  <a:lnTo>
                    <a:pt x="102" y="304"/>
                  </a:lnTo>
                  <a:lnTo>
                    <a:pt x="68" y="270"/>
                  </a:lnTo>
                  <a:lnTo>
                    <a:pt x="35" y="270"/>
                  </a:lnTo>
                  <a:lnTo>
                    <a:pt x="1" y="304"/>
                  </a:lnTo>
                  <a:lnTo>
                    <a:pt x="1" y="337"/>
                  </a:lnTo>
                  <a:lnTo>
                    <a:pt x="35" y="943"/>
                  </a:lnTo>
                  <a:lnTo>
                    <a:pt x="136" y="1583"/>
                  </a:lnTo>
                  <a:lnTo>
                    <a:pt x="169" y="1617"/>
                  </a:lnTo>
                  <a:lnTo>
                    <a:pt x="203" y="1650"/>
                  </a:lnTo>
                  <a:lnTo>
                    <a:pt x="270" y="1617"/>
                  </a:lnTo>
                  <a:lnTo>
                    <a:pt x="270" y="1549"/>
                  </a:lnTo>
                  <a:lnTo>
                    <a:pt x="237" y="977"/>
                  </a:lnTo>
                  <a:lnTo>
                    <a:pt x="136" y="405"/>
                  </a:lnTo>
                  <a:lnTo>
                    <a:pt x="674" y="337"/>
                  </a:lnTo>
                  <a:lnTo>
                    <a:pt x="1213" y="270"/>
                  </a:lnTo>
                  <a:lnTo>
                    <a:pt x="1684" y="203"/>
                  </a:lnTo>
                  <a:lnTo>
                    <a:pt x="1920" y="169"/>
                  </a:lnTo>
                  <a:lnTo>
                    <a:pt x="2122" y="102"/>
                  </a:lnTo>
                  <a:lnTo>
                    <a:pt x="2122" y="371"/>
                  </a:lnTo>
                  <a:lnTo>
                    <a:pt x="2156" y="640"/>
                  </a:lnTo>
                  <a:lnTo>
                    <a:pt x="2223" y="1145"/>
                  </a:lnTo>
                  <a:lnTo>
                    <a:pt x="1752" y="1213"/>
                  </a:lnTo>
                  <a:lnTo>
                    <a:pt x="1280" y="1280"/>
                  </a:lnTo>
                  <a:lnTo>
                    <a:pt x="843" y="1347"/>
                  </a:lnTo>
                  <a:lnTo>
                    <a:pt x="641" y="1415"/>
                  </a:lnTo>
                  <a:lnTo>
                    <a:pt x="405" y="1482"/>
                  </a:lnTo>
                  <a:lnTo>
                    <a:pt x="439" y="1482"/>
                  </a:lnTo>
                  <a:lnTo>
                    <a:pt x="641" y="1516"/>
                  </a:lnTo>
                  <a:lnTo>
                    <a:pt x="843" y="1516"/>
                  </a:lnTo>
                  <a:lnTo>
                    <a:pt x="1280" y="1448"/>
                  </a:lnTo>
                  <a:lnTo>
                    <a:pt x="1752" y="1381"/>
                  </a:lnTo>
                  <a:lnTo>
                    <a:pt x="2189" y="1280"/>
                  </a:lnTo>
                  <a:lnTo>
                    <a:pt x="2189" y="1314"/>
                  </a:lnTo>
                  <a:lnTo>
                    <a:pt x="2223" y="1347"/>
                  </a:lnTo>
                  <a:lnTo>
                    <a:pt x="2290" y="1347"/>
                  </a:lnTo>
                  <a:lnTo>
                    <a:pt x="2324" y="1314"/>
                  </a:lnTo>
                  <a:lnTo>
                    <a:pt x="2358" y="1280"/>
                  </a:lnTo>
                  <a:lnTo>
                    <a:pt x="2358" y="1213"/>
                  </a:lnTo>
                  <a:lnTo>
                    <a:pt x="2358" y="1179"/>
                  </a:lnTo>
                  <a:lnTo>
                    <a:pt x="2324" y="573"/>
                  </a:lnTo>
                  <a:lnTo>
                    <a:pt x="2257" y="304"/>
                  </a:lnTo>
                  <a:lnTo>
                    <a:pt x="2189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1" name="Google Shape;571;p4"/>
            <p:cNvSpPr/>
            <p:nvPr/>
          </p:nvSpPr>
          <p:spPr>
            <a:xfrm>
              <a:off x="1804225" y="5028225"/>
              <a:ext cx="22750" cy="21075"/>
            </a:xfrm>
            <a:custGeom>
              <a:avLst/>
              <a:gdLst/>
              <a:ahLst/>
              <a:cxnLst/>
              <a:rect l="l" t="t" r="r" b="b"/>
              <a:pathLst>
                <a:path w="910" h="843" extrusionOk="0">
                  <a:moveTo>
                    <a:pt x="741" y="1"/>
                  </a:moveTo>
                  <a:lnTo>
                    <a:pt x="707" y="35"/>
                  </a:lnTo>
                  <a:lnTo>
                    <a:pt x="707" y="102"/>
                  </a:lnTo>
                  <a:lnTo>
                    <a:pt x="741" y="203"/>
                  </a:lnTo>
                  <a:lnTo>
                    <a:pt x="707" y="304"/>
                  </a:lnTo>
                  <a:lnTo>
                    <a:pt x="640" y="371"/>
                  </a:lnTo>
                  <a:lnTo>
                    <a:pt x="539" y="439"/>
                  </a:lnTo>
                  <a:lnTo>
                    <a:pt x="438" y="472"/>
                  </a:lnTo>
                  <a:lnTo>
                    <a:pt x="337" y="472"/>
                  </a:lnTo>
                  <a:lnTo>
                    <a:pt x="337" y="405"/>
                  </a:lnTo>
                  <a:lnTo>
                    <a:pt x="337" y="338"/>
                  </a:lnTo>
                  <a:lnTo>
                    <a:pt x="337" y="270"/>
                  </a:lnTo>
                  <a:lnTo>
                    <a:pt x="337" y="237"/>
                  </a:lnTo>
                  <a:lnTo>
                    <a:pt x="269" y="237"/>
                  </a:lnTo>
                  <a:lnTo>
                    <a:pt x="168" y="338"/>
                  </a:lnTo>
                  <a:lnTo>
                    <a:pt x="67" y="405"/>
                  </a:lnTo>
                  <a:lnTo>
                    <a:pt x="0" y="439"/>
                  </a:lnTo>
                  <a:lnTo>
                    <a:pt x="0" y="506"/>
                  </a:lnTo>
                  <a:lnTo>
                    <a:pt x="202" y="809"/>
                  </a:lnTo>
                  <a:lnTo>
                    <a:pt x="236" y="843"/>
                  </a:lnTo>
                  <a:lnTo>
                    <a:pt x="370" y="843"/>
                  </a:lnTo>
                  <a:lnTo>
                    <a:pt x="370" y="809"/>
                  </a:lnTo>
                  <a:lnTo>
                    <a:pt x="370" y="742"/>
                  </a:lnTo>
                  <a:lnTo>
                    <a:pt x="370" y="641"/>
                  </a:lnTo>
                  <a:lnTo>
                    <a:pt x="539" y="607"/>
                  </a:lnTo>
                  <a:lnTo>
                    <a:pt x="707" y="540"/>
                  </a:lnTo>
                  <a:lnTo>
                    <a:pt x="808" y="439"/>
                  </a:lnTo>
                  <a:lnTo>
                    <a:pt x="875" y="304"/>
                  </a:lnTo>
                  <a:lnTo>
                    <a:pt x="909" y="169"/>
                  </a:lnTo>
                  <a:lnTo>
                    <a:pt x="842" y="35"/>
                  </a:lnTo>
                  <a:lnTo>
                    <a:pt x="808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2" name="Google Shape;572;p4"/>
            <p:cNvSpPr/>
            <p:nvPr/>
          </p:nvSpPr>
          <p:spPr>
            <a:xfrm>
              <a:off x="1719200" y="5112400"/>
              <a:ext cx="133850" cy="72425"/>
            </a:xfrm>
            <a:custGeom>
              <a:avLst/>
              <a:gdLst/>
              <a:ahLst/>
              <a:cxnLst/>
              <a:rect l="l" t="t" r="r" b="b"/>
              <a:pathLst>
                <a:path w="5354" h="2897" extrusionOk="0">
                  <a:moveTo>
                    <a:pt x="5051" y="1"/>
                  </a:moveTo>
                  <a:lnTo>
                    <a:pt x="5017" y="34"/>
                  </a:lnTo>
                  <a:lnTo>
                    <a:pt x="4983" y="34"/>
                  </a:lnTo>
                  <a:lnTo>
                    <a:pt x="4983" y="539"/>
                  </a:lnTo>
                  <a:lnTo>
                    <a:pt x="5017" y="1011"/>
                  </a:lnTo>
                  <a:lnTo>
                    <a:pt x="5152" y="1987"/>
                  </a:lnTo>
                  <a:lnTo>
                    <a:pt x="4546" y="2054"/>
                  </a:lnTo>
                  <a:lnTo>
                    <a:pt x="3973" y="2155"/>
                  </a:lnTo>
                  <a:lnTo>
                    <a:pt x="2829" y="2358"/>
                  </a:lnTo>
                  <a:lnTo>
                    <a:pt x="1684" y="2593"/>
                  </a:lnTo>
                  <a:lnTo>
                    <a:pt x="1112" y="2694"/>
                  </a:lnTo>
                  <a:lnTo>
                    <a:pt x="539" y="2762"/>
                  </a:lnTo>
                  <a:lnTo>
                    <a:pt x="371" y="2256"/>
                  </a:lnTo>
                  <a:lnTo>
                    <a:pt x="270" y="1785"/>
                  </a:lnTo>
                  <a:lnTo>
                    <a:pt x="203" y="1347"/>
                  </a:lnTo>
                  <a:lnTo>
                    <a:pt x="169" y="1145"/>
                  </a:lnTo>
                  <a:lnTo>
                    <a:pt x="102" y="943"/>
                  </a:lnTo>
                  <a:lnTo>
                    <a:pt x="640" y="876"/>
                  </a:lnTo>
                  <a:lnTo>
                    <a:pt x="1179" y="809"/>
                  </a:lnTo>
                  <a:lnTo>
                    <a:pt x="2256" y="573"/>
                  </a:lnTo>
                  <a:lnTo>
                    <a:pt x="3367" y="405"/>
                  </a:lnTo>
                  <a:lnTo>
                    <a:pt x="4041" y="304"/>
                  </a:lnTo>
                  <a:lnTo>
                    <a:pt x="4445" y="236"/>
                  </a:lnTo>
                  <a:lnTo>
                    <a:pt x="4647" y="203"/>
                  </a:lnTo>
                  <a:lnTo>
                    <a:pt x="4748" y="203"/>
                  </a:lnTo>
                  <a:lnTo>
                    <a:pt x="4815" y="236"/>
                  </a:lnTo>
                  <a:lnTo>
                    <a:pt x="4882" y="236"/>
                  </a:lnTo>
                  <a:lnTo>
                    <a:pt x="4916" y="203"/>
                  </a:lnTo>
                  <a:lnTo>
                    <a:pt x="4916" y="135"/>
                  </a:lnTo>
                  <a:lnTo>
                    <a:pt x="4882" y="68"/>
                  </a:lnTo>
                  <a:lnTo>
                    <a:pt x="4849" y="34"/>
                  </a:lnTo>
                  <a:lnTo>
                    <a:pt x="4680" y="34"/>
                  </a:lnTo>
                  <a:lnTo>
                    <a:pt x="3132" y="236"/>
                  </a:lnTo>
                  <a:lnTo>
                    <a:pt x="1549" y="506"/>
                  </a:lnTo>
                  <a:lnTo>
                    <a:pt x="775" y="640"/>
                  </a:lnTo>
                  <a:lnTo>
                    <a:pt x="371" y="741"/>
                  </a:lnTo>
                  <a:lnTo>
                    <a:pt x="1" y="876"/>
                  </a:lnTo>
                  <a:lnTo>
                    <a:pt x="1" y="910"/>
                  </a:lnTo>
                  <a:lnTo>
                    <a:pt x="34" y="943"/>
                  </a:lnTo>
                  <a:lnTo>
                    <a:pt x="1" y="1145"/>
                  </a:lnTo>
                  <a:lnTo>
                    <a:pt x="1" y="1381"/>
                  </a:lnTo>
                  <a:lnTo>
                    <a:pt x="68" y="1819"/>
                  </a:lnTo>
                  <a:lnTo>
                    <a:pt x="203" y="2324"/>
                  </a:lnTo>
                  <a:lnTo>
                    <a:pt x="337" y="2863"/>
                  </a:lnTo>
                  <a:lnTo>
                    <a:pt x="371" y="2896"/>
                  </a:lnTo>
                  <a:lnTo>
                    <a:pt x="1078" y="2896"/>
                  </a:lnTo>
                  <a:lnTo>
                    <a:pt x="1684" y="2829"/>
                  </a:lnTo>
                  <a:lnTo>
                    <a:pt x="2256" y="2728"/>
                  </a:lnTo>
                  <a:lnTo>
                    <a:pt x="2829" y="2593"/>
                  </a:lnTo>
                  <a:lnTo>
                    <a:pt x="4007" y="2358"/>
                  </a:lnTo>
                  <a:lnTo>
                    <a:pt x="4579" y="2256"/>
                  </a:lnTo>
                  <a:lnTo>
                    <a:pt x="5185" y="2189"/>
                  </a:lnTo>
                  <a:lnTo>
                    <a:pt x="5219" y="2223"/>
                  </a:lnTo>
                  <a:lnTo>
                    <a:pt x="5286" y="2223"/>
                  </a:lnTo>
                  <a:lnTo>
                    <a:pt x="5354" y="2189"/>
                  </a:lnTo>
                  <a:lnTo>
                    <a:pt x="5354" y="2122"/>
                  </a:lnTo>
                  <a:lnTo>
                    <a:pt x="5286" y="1078"/>
                  </a:lnTo>
                  <a:lnTo>
                    <a:pt x="5219" y="539"/>
                  </a:lnTo>
                  <a:lnTo>
                    <a:pt x="5118" y="34"/>
                  </a:lnTo>
                  <a:lnTo>
                    <a:pt x="5084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" name="Google Shape;573;p4"/>
            <p:cNvSpPr/>
            <p:nvPr/>
          </p:nvSpPr>
          <p:spPr>
            <a:xfrm>
              <a:off x="1778125" y="4997925"/>
              <a:ext cx="69875" cy="111975"/>
            </a:xfrm>
            <a:custGeom>
              <a:avLst/>
              <a:gdLst/>
              <a:ahLst/>
              <a:cxnLst/>
              <a:rect l="l" t="t" r="r" b="b"/>
              <a:pathLst>
                <a:path w="2795" h="4479" extrusionOk="0">
                  <a:moveTo>
                    <a:pt x="2054" y="169"/>
                  </a:moveTo>
                  <a:lnTo>
                    <a:pt x="2020" y="405"/>
                  </a:lnTo>
                  <a:lnTo>
                    <a:pt x="2054" y="641"/>
                  </a:lnTo>
                  <a:lnTo>
                    <a:pt x="2121" y="1112"/>
                  </a:lnTo>
                  <a:lnTo>
                    <a:pt x="2222" y="1617"/>
                  </a:lnTo>
                  <a:lnTo>
                    <a:pt x="2290" y="2088"/>
                  </a:lnTo>
                  <a:lnTo>
                    <a:pt x="2424" y="3132"/>
                  </a:lnTo>
                  <a:lnTo>
                    <a:pt x="2525" y="4142"/>
                  </a:lnTo>
                  <a:lnTo>
                    <a:pt x="1953" y="4209"/>
                  </a:lnTo>
                  <a:lnTo>
                    <a:pt x="1650" y="4243"/>
                  </a:lnTo>
                  <a:lnTo>
                    <a:pt x="1515" y="4277"/>
                  </a:lnTo>
                  <a:lnTo>
                    <a:pt x="1347" y="4310"/>
                  </a:lnTo>
                  <a:lnTo>
                    <a:pt x="1313" y="3772"/>
                  </a:lnTo>
                  <a:lnTo>
                    <a:pt x="1212" y="3233"/>
                  </a:lnTo>
                  <a:lnTo>
                    <a:pt x="1010" y="2189"/>
                  </a:lnTo>
                  <a:lnTo>
                    <a:pt x="1044" y="2122"/>
                  </a:lnTo>
                  <a:lnTo>
                    <a:pt x="1010" y="2055"/>
                  </a:lnTo>
                  <a:lnTo>
                    <a:pt x="977" y="2021"/>
                  </a:lnTo>
                  <a:lnTo>
                    <a:pt x="909" y="2021"/>
                  </a:lnTo>
                  <a:lnTo>
                    <a:pt x="472" y="2189"/>
                  </a:lnTo>
                  <a:lnTo>
                    <a:pt x="404" y="1718"/>
                  </a:lnTo>
                  <a:lnTo>
                    <a:pt x="303" y="1247"/>
                  </a:lnTo>
                  <a:lnTo>
                    <a:pt x="236" y="843"/>
                  </a:lnTo>
                  <a:lnTo>
                    <a:pt x="202" y="641"/>
                  </a:lnTo>
                  <a:lnTo>
                    <a:pt x="135" y="439"/>
                  </a:lnTo>
                  <a:lnTo>
                    <a:pt x="606" y="405"/>
                  </a:lnTo>
                  <a:lnTo>
                    <a:pt x="1111" y="338"/>
                  </a:lnTo>
                  <a:lnTo>
                    <a:pt x="2054" y="169"/>
                  </a:lnTo>
                  <a:close/>
                  <a:moveTo>
                    <a:pt x="2020" y="1"/>
                  </a:moveTo>
                  <a:lnTo>
                    <a:pt x="1078" y="136"/>
                  </a:lnTo>
                  <a:lnTo>
                    <a:pt x="606" y="203"/>
                  </a:lnTo>
                  <a:lnTo>
                    <a:pt x="135" y="338"/>
                  </a:lnTo>
                  <a:lnTo>
                    <a:pt x="101" y="371"/>
                  </a:lnTo>
                  <a:lnTo>
                    <a:pt x="68" y="371"/>
                  </a:lnTo>
                  <a:lnTo>
                    <a:pt x="34" y="405"/>
                  </a:lnTo>
                  <a:lnTo>
                    <a:pt x="0" y="607"/>
                  </a:lnTo>
                  <a:lnTo>
                    <a:pt x="0" y="843"/>
                  </a:lnTo>
                  <a:lnTo>
                    <a:pt x="68" y="1280"/>
                  </a:lnTo>
                  <a:lnTo>
                    <a:pt x="169" y="1785"/>
                  </a:lnTo>
                  <a:lnTo>
                    <a:pt x="236" y="2055"/>
                  </a:lnTo>
                  <a:lnTo>
                    <a:pt x="303" y="2290"/>
                  </a:lnTo>
                  <a:lnTo>
                    <a:pt x="337" y="2324"/>
                  </a:lnTo>
                  <a:lnTo>
                    <a:pt x="371" y="2358"/>
                  </a:lnTo>
                  <a:lnTo>
                    <a:pt x="438" y="2324"/>
                  </a:lnTo>
                  <a:lnTo>
                    <a:pt x="472" y="2324"/>
                  </a:lnTo>
                  <a:lnTo>
                    <a:pt x="876" y="2223"/>
                  </a:lnTo>
                  <a:lnTo>
                    <a:pt x="1010" y="3334"/>
                  </a:lnTo>
                  <a:lnTo>
                    <a:pt x="1111" y="3906"/>
                  </a:lnTo>
                  <a:lnTo>
                    <a:pt x="1246" y="4445"/>
                  </a:lnTo>
                  <a:lnTo>
                    <a:pt x="1280" y="4479"/>
                  </a:lnTo>
                  <a:lnTo>
                    <a:pt x="1347" y="4479"/>
                  </a:lnTo>
                  <a:lnTo>
                    <a:pt x="1381" y="4411"/>
                  </a:lnTo>
                  <a:lnTo>
                    <a:pt x="1482" y="4445"/>
                  </a:lnTo>
                  <a:lnTo>
                    <a:pt x="1616" y="4445"/>
                  </a:lnTo>
                  <a:lnTo>
                    <a:pt x="1886" y="4411"/>
                  </a:lnTo>
                  <a:lnTo>
                    <a:pt x="2559" y="4344"/>
                  </a:lnTo>
                  <a:lnTo>
                    <a:pt x="2626" y="4344"/>
                  </a:lnTo>
                  <a:lnTo>
                    <a:pt x="2694" y="4310"/>
                  </a:lnTo>
                  <a:lnTo>
                    <a:pt x="2761" y="4277"/>
                  </a:lnTo>
                  <a:lnTo>
                    <a:pt x="2795" y="4209"/>
                  </a:lnTo>
                  <a:lnTo>
                    <a:pt x="2761" y="4176"/>
                  </a:lnTo>
                  <a:lnTo>
                    <a:pt x="2694" y="4142"/>
                  </a:lnTo>
                  <a:lnTo>
                    <a:pt x="2593" y="3098"/>
                  </a:lnTo>
                  <a:lnTo>
                    <a:pt x="2458" y="2055"/>
                  </a:lnTo>
                  <a:lnTo>
                    <a:pt x="2357" y="1078"/>
                  </a:lnTo>
                  <a:lnTo>
                    <a:pt x="2256" y="573"/>
                  </a:lnTo>
                  <a:lnTo>
                    <a:pt x="2189" y="338"/>
                  </a:lnTo>
                  <a:lnTo>
                    <a:pt x="2088" y="136"/>
                  </a:lnTo>
                  <a:lnTo>
                    <a:pt x="2121" y="68"/>
                  </a:lnTo>
                  <a:lnTo>
                    <a:pt x="2088" y="35"/>
                  </a:lnTo>
                  <a:lnTo>
                    <a:pt x="2054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" name="Google Shape;574;p4"/>
            <p:cNvSpPr/>
            <p:nvPr/>
          </p:nvSpPr>
          <p:spPr>
            <a:xfrm>
              <a:off x="981025" y="5233600"/>
              <a:ext cx="74950" cy="60650"/>
            </a:xfrm>
            <a:custGeom>
              <a:avLst/>
              <a:gdLst/>
              <a:ahLst/>
              <a:cxnLst/>
              <a:rect l="l" t="t" r="r" b="b"/>
              <a:pathLst>
                <a:path w="2998" h="2426" extrusionOk="0">
                  <a:moveTo>
                    <a:pt x="2526" y="371"/>
                  </a:moveTo>
                  <a:lnTo>
                    <a:pt x="2526" y="775"/>
                  </a:lnTo>
                  <a:lnTo>
                    <a:pt x="2593" y="1179"/>
                  </a:lnTo>
                  <a:lnTo>
                    <a:pt x="2762" y="1954"/>
                  </a:lnTo>
                  <a:lnTo>
                    <a:pt x="1617" y="2189"/>
                  </a:lnTo>
                  <a:lnTo>
                    <a:pt x="977" y="2257"/>
                  </a:lnTo>
                  <a:lnTo>
                    <a:pt x="573" y="2257"/>
                  </a:lnTo>
                  <a:lnTo>
                    <a:pt x="506" y="1785"/>
                  </a:lnTo>
                  <a:lnTo>
                    <a:pt x="405" y="1314"/>
                  </a:lnTo>
                  <a:lnTo>
                    <a:pt x="337" y="944"/>
                  </a:lnTo>
                  <a:lnTo>
                    <a:pt x="236" y="573"/>
                  </a:lnTo>
                  <a:lnTo>
                    <a:pt x="708" y="540"/>
                  </a:lnTo>
                  <a:lnTo>
                    <a:pt x="1179" y="472"/>
                  </a:lnTo>
                  <a:lnTo>
                    <a:pt x="1852" y="405"/>
                  </a:lnTo>
                  <a:lnTo>
                    <a:pt x="2526" y="371"/>
                  </a:lnTo>
                  <a:close/>
                  <a:moveTo>
                    <a:pt x="2627" y="1"/>
                  </a:moveTo>
                  <a:lnTo>
                    <a:pt x="2593" y="35"/>
                  </a:lnTo>
                  <a:lnTo>
                    <a:pt x="2560" y="68"/>
                  </a:lnTo>
                  <a:lnTo>
                    <a:pt x="2560" y="203"/>
                  </a:lnTo>
                  <a:lnTo>
                    <a:pt x="1953" y="203"/>
                  </a:lnTo>
                  <a:lnTo>
                    <a:pt x="1347" y="270"/>
                  </a:lnTo>
                  <a:lnTo>
                    <a:pt x="775" y="338"/>
                  </a:lnTo>
                  <a:lnTo>
                    <a:pt x="472" y="371"/>
                  </a:lnTo>
                  <a:lnTo>
                    <a:pt x="203" y="439"/>
                  </a:lnTo>
                  <a:lnTo>
                    <a:pt x="169" y="405"/>
                  </a:lnTo>
                  <a:lnTo>
                    <a:pt x="135" y="371"/>
                  </a:lnTo>
                  <a:lnTo>
                    <a:pt x="102" y="371"/>
                  </a:lnTo>
                  <a:lnTo>
                    <a:pt x="34" y="405"/>
                  </a:lnTo>
                  <a:lnTo>
                    <a:pt x="34" y="472"/>
                  </a:lnTo>
                  <a:lnTo>
                    <a:pt x="34" y="506"/>
                  </a:lnTo>
                  <a:lnTo>
                    <a:pt x="1" y="506"/>
                  </a:lnTo>
                  <a:lnTo>
                    <a:pt x="1" y="540"/>
                  </a:lnTo>
                  <a:lnTo>
                    <a:pt x="1" y="573"/>
                  </a:lnTo>
                  <a:lnTo>
                    <a:pt x="34" y="573"/>
                  </a:lnTo>
                  <a:lnTo>
                    <a:pt x="102" y="1011"/>
                  </a:lnTo>
                  <a:lnTo>
                    <a:pt x="203" y="1482"/>
                  </a:lnTo>
                  <a:lnTo>
                    <a:pt x="304" y="1920"/>
                  </a:lnTo>
                  <a:lnTo>
                    <a:pt x="337" y="2156"/>
                  </a:lnTo>
                  <a:lnTo>
                    <a:pt x="438" y="2358"/>
                  </a:lnTo>
                  <a:lnTo>
                    <a:pt x="438" y="2391"/>
                  </a:lnTo>
                  <a:lnTo>
                    <a:pt x="472" y="2425"/>
                  </a:lnTo>
                  <a:lnTo>
                    <a:pt x="539" y="2391"/>
                  </a:lnTo>
                  <a:lnTo>
                    <a:pt x="1145" y="2425"/>
                  </a:lnTo>
                  <a:lnTo>
                    <a:pt x="1718" y="2391"/>
                  </a:lnTo>
                  <a:lnTo>
                    <a:pt x="2290" y="2290"/>
                  </a:lnTo>
                  <a:lnTo>
                    <a:pt x="2863" y="2122"/>
                  </a:lnTo>
                  <a:lnTo>
                    <a:pt x="2896" y="2122"/>
                  </a:lnTo>
                  <a:lnTo>
                    <a:pt x="2964" y="2088"/>
                  </a:lnTo>
                  <a:lnTo>
                    <a:pt x="2997" y="2055"/>
                  </a:lnTo>
                  <a:lnTo>
                    <a:pt x="2997" y="1987"/>
                  </a:lnTo>
                  <a:lnTo>
                    <a:pt x="2896" y="1482"/>
                  </a:lnTo>
                  <a:lnTo>
                    <a:pt x="2795" y="944"/>
                  </a:lnTo>
                  <a:lnTo>
                    <a:pt x="2762" y="506"/>
                  </a:lnTo>
                  <a:lnTo>
                    <a:pt x="2728" y="270"/>
                  </a:lnTo>
                  <a:lnTo>
                    <a:pt x="2694" y="35"/>
                  </a:lnTo>
                  <a:lnTo>
                    <a:pt x="2661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5" name="Google Shape;575;p4"/>
            <p:cNvSpPr/>
            <p:nvPr/>
          </p:nvSpPr>
          <p:spPr>
            <a:xfrm>
              <a:off x="837100" y="3663850"/>
              <a:ext cx="44625" cy="40425"/>
            </a:xfrm>
            <a:custGeom>
              <a:avLst/>
              <a:gdLst/>
              <a:ahLst/>
              <a:cxnLst/>
              <a:rect l="l" t="t" r="r" b="b"/>
              <a:pathLst>
                <a:path w="1785" h="1617" extrusionOk="0">
                  <a:moveTo>
                    <a:pt x="1011" y="0"/>
                  </a:moveTo>
                  <a:lnTo>
                    <a:pt x="842" y="67"/>
                  </a:lnTo>
                  <a:lnTo>
                    <a:pt x="573" y="236"/>
                  </a:lnTo>
                  <a:lnTo>
                    <a:pt x="405" y="370"/>
                  </a:lnTo>
                  <a:lnTo>
                    <a:pt x="304" y="471"/>
                  </a:lnTo>
                  <a:lnTo>
                    <a:pt x="169" y="640"/>
                  </a:lnTo>
                  <a:lnTo>
                    <a:pt x="102" y="808"/>
                  </a:lnTo>
                  <a:lnTo>
                    <a:pt x="34" y="976"/>
                  </a:lnTo>
                  <a:lnTo>
                    <a:pt x="0" y="1145"/>
                  </a:lnTo>
                  <a:lnTo>
                    <a:pt x="0" y="1313"/>
                  </a:lnTo>
                  <a:lnTo>
                    <a:pt x="34" y="1515"/>
                  </a:lnTo>
                  <a:lnTo>
                    <a:pt x="68" y="1549"/>
                  </a:lnTo>
                  <a:lnTo>
                    <a:pt x="102" y="1582"/>
                  </a:lnTo>
                  <a:lnTo>
                    <a:pt x="236" y="1616"/>
                  </a:lnTo>
                  <a:lnTo>
                    <a:pt x="337" y="1582"/>
                  </a:lnTo>
                  <a:lnTo>
                    <a:pt x="371" y="1515"/>
                  </a:lnTo>
                  <a:lnTo>
                    <a:pt x="371" y="1448"/>
                  </a:lnTo>
                  <a:lnTo>
                    <a:pt x="405" y="1178"/>
                  </a:lnTo>
                  <a:lnTo>
                    <a:pt x="472" y="909"/>
                  </a:lnTo>
                  <a:lnTo>
                    <a:pt x="607" y="707"/>
                  </a:lnTo>
                  <a:lnTo>
                    <a:pt x="809" y="505"/>
                  </a:lnTo>
                  <a:lnTo>
                    <a:pt x="1044" y="370"/>
                  </a:lnTo>
                  <a:lnTo>
                    <a:pt x="1314" y="370"/>
                  </a:lnTo>
                  <a:lnTo>
                    <a:pt x="1482" y="438"/>
                  </a:lnTo>
                  <a:lnTo>
                    <a:pt x="1684" y="471"/>
                  </a:lnTo>
                  <a:lnTo>
                    <a:pt x="1751" y="438"/>
                  </a:lnTo>
                  <a:lnTo>
                    <a:pt x="1785" y="370"/>
                  </a:lnTo>
                  <a:lnTo>
                    <a:pt x="1785" y="269"/>
                  </a:lnTo>
                  <a:lnTo>
                    <a:pt x="1751" y="202"/>
                  </a:lnTo>
                  <a:lnTo>
                    <a:pt x="1482" y="67"/>
                  </a:lnTo>
                  <a:lnTo>
                    <a:pt x="1347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6" name="Google Shape;576;p4"/>
            <p:cNvSpPr/>
            <p:nvPr/>
          </p:nvSpPr>
          <p:spPr>
            <a:xfrm>
              <a:off x="862350" y="3691625"/>
              <a:ext cx="13500" cy="13475"/>
            </a:xfrm>
            <a:custGeom>
              <a:avLst/>
              <a:gdLst/>
              <a:ahLst/>
              <a:cxnLst/>
              <a:rect l="l" t="t" r="r" b="b"/>
              <a:pathLst>
                <a:path w="540" h="539" extrusionOk="0">
                  <a:moveTo>
                    <a:pt x="304" y="0"/>
                  </a:moveTo>
                  <a:lnTo>
                    <a:pt x="169" y="34"/>
                  </a:lnTo>
                  <a:lnTo>
                    <a:pt x="102" y="67"/>
                  </a:lnTo>
                  <a:lnTo>
                    <a:pt x="68" y="135"/>
                  </a:lnTo>
                  <a:lnTo>
                    <a:pt x="34" y="202"/>
                  </a:lnTo>
                  <a:lnTo>
                    <a:pt x="1" y="337"/>
                  </a:lnTo>
                  <a:lnTo>
                    <a:pt x="34" y="438"/>
                  </a:lnTo>
                  <a:lnTo>
                    <a:pt x="68" y="471"/>
                  </a:lnTo>
                  <a:lnTo>
                    <a:pt x="135" y="539"/>
                  </a:lnTo>
                  <a:lnTo>
                    <a:pt x="236" y="539"/>
                  </a:lnTo>
                  <a:lnTo>
                    <a:pt x="371" y="505"/>
                  </a:lnTo>
                  <a:lnTo>
                    <a:pt x="506" y="404"/>
                  </a:lnTo>
                  <a:lnTo>
                    <a:pt x="539" y="269"/>
                  </a:lnTo>
                  <a:lnTo>
                    <a:pt x="539" y="202"/>
                  </a:lnTo>
                  <a:lnTo>
                    <a:pt x="506" y="135"/>
                  </a:lnTo>
                  <a:lnTo>
                    <a:pt x="472" y="67"/>
                  </a:lnTo>
                  <a:lnTo>
                    <a:pt x="405" y="34"/>
                  </a:lnTo>
                  <a:lnTo>
                    <a:pt x="304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7" name="Google Shape;577;p4"/>
            <p:cNvSpPr/>
            <p:nvPr/>
          </p:nvSpPr>
          <p:spPr>
            <a:xfrm>
              <a:off x="950725" y="5023175"/>
              <a:ext cx="58950" cy="38750"/>
            </a:xfrm>
            <a:custGeom>
              <a:avLst/>
              <a:gdLst/>
              <a:ahLst/>
              <a:cxnLst/>
              <a:rect l="l" t="t" r="r" b="b"/>
              <a:pathLst>
                <a:path w="2358" h="1550" extrusionOk="0">
                  <a:moveTo>
                    <a:pt x="2054" y="169"/>
                  </a:moveTo>
                  <a:lnTo>
                    <a:pt x="2054" y="270"/>
                  </a:lnTo>
                  <a:lnTo>
                    <a:pt x="2054" y="405"/>
                  </a:lnTo>
                  <a:lnTo>
                    <a:pt x="2088" y="607"/>
                  </a:lnTo>
                  <a:lnTo>
                    <a:pt x="2122" y="876"/>
                  </a:lnTo>
                  <a:lnTo>
                    <a:pt x="2155" y="1112"/>
                  </a:lnTo>
                  <a:lnTo>
                    <a:pt x="1213" y="1247"/>
                  </a:lnTo>
                  <a:lnTo>
                    <a:pt x="708" y="1348"/>
                  </a:lnTo>
                  <a:lnTo>
                    <a:pt x="236" y="1449"/>
                  </a:lnTo>
                  <a:lnTo>
                    <a:pt x="236" y="1449"/>
                  </a:lnTo>
                  <a:lnTo>
                    <a:pt x="270" y="1314"/>
                  </a:lnTo>
                  <a:lnTo>
                    <a:pt x="236" y="1146"/>
                  </a:lnTo>
                  <a:lnTo>
                    <a:pt x="203" y="843"/>
                  </a:lnTo>
                  <a:lnTo>
                    <a:pt x="169" y="607"/>
                  </a:lnTo>
                  <a:lnTo>
                    <a:pt x="135" y="405"/>
                  </a:lnTo>
                  <a:lnTo>
                    <a:pt x="438" y="405"/>
                  </a:lnTo>
                  <a:lnTo>
                    <a:pt x="775" y="338"/>
                  </a:lnTo>
                  <a:lnTo>
                    <a:pt x="1381" y="270"/>
                  </a:lnTo>
                  <a:lnTo>
                    <a:pt x="1650" y="203"/>
                  </a:lnTo>
                  <a:lnTo>
                    <a:pt x="1819" y="169"/>
                  </a:lnTo>
                  <a:lnTo>
                    <a:pt x="1953" y="169"/>
                  </a:lnTo>
                  <a:lnTo>
                    <a:pt x="1987" y="203"/>
                  </a:lnTo>
                  <a:lnTo>
                    <a:pt x="2054" y="169"/>
                  </a:lnTo>
                  <a:close/>
                  <a:moveTo>
                    <a:pt x="1785" y="1"/>
                  </a:moveTo>
                  <a:lnTo>
                    <a:pt x="1549" y="35"/>
                  </a:lnTo>
                  <a:lnTo>
                    <a:pt x="1044" y="136"/>
                  </a:lnTo>
                  <a:lnTo>
                    <a:pt x="573" y="203"/>
                  </a:lnTo>
                  <a:lnTo>
                    <a:pt x="304" y="237"/>
                  </a:lnTo>
                  <a:lnTo>
                    <a:pt x="102" y="304"/>
                  </a:lnTo>
                  <a:lnTo>
                    <a:pt x="68" y="304"/>
                  </a:lnTo>
                  <a:lnTo>
                    <a:pt x="68" y="338"/>
                  </a:lnTo>
                  <a:lnTo>
                    <a:pt x="1" y="371"/>
                  </a:lnTo>
                  <a:lnTo>
                    <a:pt x="34" y="371"/>
                  </a:lnTo>
                  <a:lnTo>
                    <a:pt x="34" y="506"/>
                  </a:lnTo>
                  <a:lnTo>
                    <a:pt x="34" y="607"/>
                  </a:lnTo>
                  <a:lnTo>
                    <a:pt x="68" y="843"/>
                  </a:lnTo>
                  <a:lnTo>
                    <a:pt x="68" y="1179"/>
                  </a:lnTo>
                  <a:lnTo>
                    <a:pt x="102" y="1348"/>
                  </a:lnTo>
                  <a:lnTo>
                    <a:pt x="169" y="1482"/>
                  </a:lnTo>
                  <a:lnTo>
                    <a:pt x="203" y="1516"/>
                  </a:lnTo>
                  <a:lnTo>
                    <a:pt x="203" y="1550"/>
                  </a:lnTo>
                  <a:lnTo>
                    <a:pt x="236" y="1550"/>
                  </a:lnTo>
                  <a:lnTo>
                    <a:pt x="741" y="1516"/>
                  </a:lnTo>
                  <a:lnTo>
                    <a:pt x="1246" y="1449"/>
                  </a:lnTo>
                  <a:lnTo>
                    <a:pt x="2256" y="1247"/>
                  </a:lnTo>
                  <a:lnTo>
                    <a:pt x="2290" y="1280"/>
                  </a:lnTo>
                  <a:lnTo>
                    <a:pt x="2290" y="1247"/>
                  </a:lnTo>
                  <a:lnTo>
                    <a:pt x="2357" y="1213"/>
                  </a:lnTo>
                  <a:lnTo>
                    <a:pt x="2357" y="1179"/>
                  </a:lnTo>
                  <a:lnTo>
                    <a:pt x="2357" y="1112"/>
                  </a:lnTo>
                  <a:lnTo>
                    <a:pt x="2324" y="1078"/>
                  </a:lnTo>
                  <a:lnTo>
                    <a:pt x="2290" y="843"/>
                  </a:lnTo>
                  <a:lnTo>
                    <a:pt x="2223" y="607"/>
                  </a:lnTo>
                  <a:lnTo>
                    <a:pt x="2189" y="304"/>
                  </a:lnTo>
                  <a:lnTo>
                    <a:pt x="2155" y="169"/>
                  </a:lnTo>
                  <a:lnTo>
                    <a:pt x="2088" y="68"/>
                  </a:lnTo>
                  <a:lnTo>
                    <a:pt x="2021" y="35"/>
                  </a:lnTo>
                  <a:lnTo>
                    <a:pt x="1785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8" name="Google Shape;578;p4"/>
            <p:cNvSpPr/>
            <p:nvPr/>
          </p:nvSpPr>
          <p:spPr>
            <a:xfrm>
              <a:off x="630050" y="3368400"/>
              <a:ext cx="233175" cy="212975"/>
            </a:xfrm>
            <a:custGeom>
              <a:avLst/>
              <a:gdLst/>
              <a:ahLst/>
              <a:cxnLst/>
              <a:rect l="l" t="t" r="r" b="b"/>
              <a:pathLst>
                <a:path w="9327" h="8519" extrusionOk="0">
                  <a:moveTo>
                    <a:pt x="1818" y="68"/>
                  </a:moveTo>
                  <a:lnTo>
                    <a:pt x="2189" y="236"/>
                  </a:lnTo>
                  <a:lnTo>
                    <a:pt x="2593" y="371"/>
                  </a:lnTo>
                  <a:lnTo>
                    <a:pt x="2997" y="506"/>
                  </a:lnTo>
                  <a:lnTo>
                    <a:pt x="3401" y="607"/>
                  </a:lnTo>
                  <a:lnTo>
                    <a:pt x="4242" y="741"/>
                  </a:lnTo>
                  <a:lnTo>
                    <a:pt x="5050" y="876"/>
                  </a:lnTo>
                  <a:lnTo>
                    <a:pt x="6969" y="1213"/>
                  </a:lnTo>
                  <a:lnTo>
                    <a:pt x="7912" y="1415"/>
                  </a:lnTo>
                  <a:lnTo>
                    <a:pt x="8855" y="1650"/>
                  </a:lnTo>
                  <a:lnTo>
                    <a:pt x="8821" y="1819"/>
                  </a:lnTo>
                  <a:lnTo>
                    <a:pt x="8754" y="2088"/>
                  </a:lnTo>
                  <a:lnTo>
                    <a:pt x="4545" y="1246"/>
                  </a:lnTo>
                  <a:lnTo>
                    <a:pt x="2189" y="809"/>
                  </a:lnTo>
                  <a:lnTo>
                    <a:pt x="1953" y="741"/>
                  </a:lnTo>
                  <a:lnTo>
                    <a:pt x="1751" y="674"/>
                  </a:lnTo>
                  <a:lnTo>
                    <a:pt x="1785" y="539"/>
                  </a:lnTo>
                  <a:lnTo>
                    <a:pt x="1785" y="405"/>
                  </a:lnTo>
                  <a:lnTo>
                    <a:pt x="1818" y="236"/>
                  </a:lnTo>
                  <a:lnTo>
                    <a:pt x="1818" y="68"/>
                  </a:lnTo>
                  <a:close/>
                  <a:moveTo>
                    <a:pt x="1381" y="2223"/>
                  </a:moveTo>
                  <a:lnTo>
                    <a:pt x="2256" y="2458"/>
                  </a:lnTo>
                  <a:lnTo>
                    <a:pt x="3131" y="2660"/>
                  </a:lnTo>
                  <a:lnTo>
                    <a:pt x="4882" y="2997"/>
                  </a:lnTo>
                  <a:lnTo>
                    <a:pt x="6666" y="3367"/>
                  </a:lnTo>
                  <a:lnTo>
                    <a:pt x="8451" y="3738"/>
                  </a:lnTo>
                  <a:lnTo>
                    <a:pt x="8417" y="3906"/>
                  </a:lnTo>
                  <a:lnTo>
                    <a:pt x="8316" y="4344"/>
                  </a:lnTo>
                  <a:lnTo>
                    <a:pt x="6498" y="4074"/>
                  </a:lnTo>
                  <a:lnTo>
                    <a:pt x="4680" y="3738"/>
                  </a:lnTo>
                  <a:lnTo>
                    <a:pt x="3838" y="3536"/>
                  </a:lnTo>
                  <a:lnTo>
                    <a:pt x="2963" y="3300"/>
                  </a:lnTo>
                  <a:lnTo>
                    <a:pt x="2121" y="3064"/>
                  </a:lnTo>
                  <a:lnTo>
                    <a:pt x="1684" y="2997"/>
                  </a:lnTo>
                  <a:lnTo>
                    <a:pt x="1280" y="2930"/>
                  </a:lnTo>
                  <a:lnTo>
                    <a:pt x="1313" y="2728"/>
                  </a:lnTo>
                  <a:lnTo>
                    <a:pt x="1313" y="2559"/>
                  </a:lnTo>
                  <a:lnTo>
                    <a:pt x="1381" y="2223"/>
                  </a:lnTo>
                  <a:close/>
                  <a:moveTo>
                    <a:pt x="1347" y="3098"/>
                  </a:moveTo>
                  <a:lnTo>
                    <a:pt x="1717" y="3233"/>
                  </a:lnTo>
                  <a:lnTo>
                    <a:pt x="2121" y="3367"/>
                  </a:lnTo>
                  <a:lnTo>
                    <a:pt x="2963" y="3603"/>
                  </a:lnTo>
                  <a:lnTo>
                    <a:pt x="4613" y="3940"/>
                  </a:lnTo>
                  <a:lnTo>
                    <a:pt x="5522" y="4142"/>
                  </a:lnTo>
                  <a:lnTo>
                    <a:pt x="6431" y="4276"/>
                  </a:lnTo>
                  <a:lnTo>
                    <a:pt x="8249" y="4579"/>
                  </a:lnTo>
                  <a:lnTo>
                    <a:pt x="8114" y="4882"/>
                  </a:lnTo>
                  <a:lnTo>
                    <a:pt x="8047" y="5219"/>
                  </a:lnTo>
                  <a:lnTo>
                    <a:pt x="7946" y="5892"/>
                  </a:lnTo>
                  <a:lnTo>
                    <a:pt x="6128" y="5623"/>
                  </a:lnTo>
                  <a:lnTo>
                    <a:pt x="4310" y="5320"/>
                  </a:lnTo>
                  <a:lnTo>
                    <a:pt x="3502" y="5152"/>
                  </a:lnTo>
                  <a:lnTo>
                    <a:pt x="2660" y="4950"/>
                  </a:lnTo>
                  <a:lnTo>
                    <a:pt x="1852" y="4748"/>
                  </a:lnTo>
                  <a:lnTo>
                    <a:pt x="1448" y="4680"/>
                  </a:lnTo>
                  <a:lnTo>
                    <a:pt x="1010" y="4647"/>
                  </a:lnTo>
                  <a:lnTo>
                    <a:pt x="1111" y="4445"/>
                  </a:lnTo>
                  <a:lnTo>
                    <a:pt x="1145" y="4243"/>
                  </a:lnTo>
                  <a:lnTo>
                    <a:pt x="1212" y="3805"/>
                  </a:lnTo>
                  <a:lnTo>
                    <a:pt x="1347" y="3098"/>
                  </a:lnTo>
                  <a:close/>
                  <a:moveTo>
                    <a:pt x="1785" y="1"/>
                  </a:moveTo>
                  <a:lnTo>
                    <a:pt x="1751" y="34"/>
                  </a:lnTo>
                  <a:lnTo>
                    <a:pt x="1751" y="68"/>
                  </a:lnTo>
                  <a:lnTo>
                    <a:pt x="1684" y="236"/>
                  </a:lnTo>
                  <a:lnTo>
                    <a:pt x="1616" y="405"/>
                  </a:lnTo>
                  <a:lnTo>
                    <a:pt x="1583" y="539"/>
                  </a:lnTo>
                  <a:lnTo>
                    <a:pt x="1583" y="708"/>
                  </a:lnTo>
                  <a:lnTo>
                    <a:pt x="1448" y="741"/>
                  </a:lnTo>
                  <a:lnTo>
                    <a:pt x="1347" y="842"/>
                  </a:lnTo>
                  <a:lnTo>
                    <a:pt x="1347" y="876"/>
                  </a:lnTo>
                  <a:lnTo>
                    <a:pt x="1818" y="876"/>
                  </a:lnTo>
                  <a:lnTo>
                    <a:pt x="2290" y="977"/>
                  </a:lnTo>
                  <a:lnTo>
                    <a:pt x="2761" y="1112"/>
                  </a:lnTo>
                  <a:lnTo>
                    <a:pt x="3199" y="1213"/>
                  </a:lnTo>
                  <a:lnTo>
                    <a:pt x="5286" y="1617"/>
                  </a:lnTo>
                  <a:lnTo>
                    <a:pt x="9192" y="2391"/>
                  </a:lnTo>
                  <a:lnTo>
                    <a:pt x="9057" y="2660"/>
                  </a:lnTo>
                  <a:lnTo>
                    <a:pt x="8922" y="2963"/>
                  </a:lnTo>
                  <a:lnTo>
                    <a:pt x="8855" y="3266"/>
                  </a:lnTo>
                  <a:lnTo>
                    <a:pt x="8821" y="3569"/>
                  </a:lnTo>
                  <a:lnTo>
                    <a:pt x="4949" y="2761"/>
                  </a:lnTo>
                  <a:lnTo>
                    <a:pt x="3973" y="2526"/>
                  </a:lnTo>
                  <a:lnTo>
                    <a:pt x="3030" y="2290"/>
                  </a:lnTo>
                  <a:lnTo>
                    <a:pt x="2054" y="2122"/>
                  </a:lnTo>
                  <a:lnTo>
                    <a:pt x="1549" y="2021"/>
                  </a:lnTo>
                  <a:lnTo>
                    <a:pt x="1078" y="1987"/>
                  </a:lnTo>
                  <a:lnTo>
                    <a:pt x="1145" y="1751"/>
                  </a:lnTo>
                  <a:lnTo>
                    <a:pt x="1212" y="1549"/>
                  </a:lnTo>
                  <a:lnTo>
                    <a:pt x="1313" y="1145"/>
                  </a:lnTo>
                  <a:lnTo>
                    <a:pt x="1313" y="943"/>
                  </a:lnTo>
                  <a:lnTo>
                    <a:pt x="1313" y="741"/>
                  </a:lnTo>
                  <a:lnTo>
                    <a:pt x="1313" y="708"/>
                  </a:lnTo>
                  <a:lnTo>
                    <a:pt x="1212" y="708"/>
                  </a:lnTo>
                  <a:lnTo>
                    <a:pt x="1145" y="876"/>
                  </a:lnTo>
                  <a:lnTo>
                    <a:pt x="1078" y="1044"/>
                  </a:lnTo>
                  <a:lnTo>
                    <a:pt x="977" y="1381"/>
                  </a:lnTo>
                  <a:lnTo>
                    <a:pt x="876" y="1718"/>
                  </a:lnTo>
                  <a:lnTo>
                    <a:pt x="842" y="1920"/>
                  </a:lnTo>
                  <a:lnTo>
                    <a:pt x="842" y="2088"/>
                  </a:lnTo>
                  <a:lnTo>
                    <a:pt x="876" y="2122"/>
                  </a:lnTo>
                  <a:lnTo>
                    <a:pt x="977" y="2122"/>
                  </a:lnTo>
                  <a:lnTo>
                    <a:pt x="1010" y="2088"/>
                  </a:lnTo>
                  <a:lnTo>
                    <a:pt x="1246" y="2189"/>
                  </a:lnTo>
                  <a:lnTo>
                    <a:pt x="1145" y="2357"/>
                  </a:lnTo>
                  <a:lnTo>
                    <a:pt x="1078" y="2559"/>
                  </a:lnTo>
                  <a:lnTo>
                    <a:pt x="1078" y="2761"/>
                  </a:lnTo>
                  <a:lnTo>
                    <a:pt x="1078" y="2963"/>
                  </a:lnTo>
                  <a:lnTo>
                    <a:pt x="1111" y="2997"/>
                  </a:lnTo>
                  <a:lnTo>
                    <a:pt x="1145" y="2997"/>
                  </a:lnTo>
                  <a:lnTo>
                    <a:pt x="1212" y="3031"/>
                  </a:lnTo>
                  <a:lnTo>
                    <a:pt x="1145" y="3132"/>
                  </a:lnTo>
                  <a:lnTo>
                    <a:pt x="1111" y="3266"/>
                  </a:lnTo>
                  <a:lnTo>
                    <a:pt x="1044" y="3502"/>
                  </a:lnTo>
                  <a:lnTo>
                    <a:pt x="943" y="4074"/>
                  </a:lnTo>
                  <a:lnTo>
                    <a:pt x="909" y="4344"/>
                  </a:lnTo>
                  <a:lnTo>
                    <a:pt x="909" y="4647"/>
                  </a:lnTo>
                  <a:lnTo>
                    <a:pt x="943" y="4680"/>
                  </a:lnTo>
                  <a:lnTo>
                    <a:pt x="943" y="4714"/>
                  </a:lnTo>
                  <a:lnTo>
                    <a:pt x="1280" y="4849"/>
                  </a:lnTo>
                  <a:lnTo>
                    <a:pt x="1212" y="4916"/>
                  </a:lnTo>
                  <a:lnTo>
                    <a:pt x="1179" y="5017"/>
                  </a:lnTo>
                  <a:lnTo>
                    <a:pt x="1111" y="5185"/>
                  </a:lnTo>
                  <a:lnTo>
                    <a:pt x="1010" y="5522"/>
                  </a:lnTo>
                  <a:lnTo>
                    <a:pt x="943" y="5892"/>
                  </a:lnTo>
                  <a:lnTo>
                    <a:pt x="674" y="5892"/>
                  </a:lnTo>
                  <a:lnTo>
                    <a:pt x="606" y="5926"/>
                  </a:lnTo>
                  <a:lnTo>
                    <a:pt x="539" y="6027"/>
                  </a:lnTo>
                  <a:lnTo>
                    <a:pt x="505" y="6162"/>
                  </a:lnTo>
                  <a:lnTo>
                    <a:pt x="472" y="6431"/>
                  </a:lnTo>
                  <a:lnTo>
                    <a:pt x="404" y="6397"/>
                  </a:lnTo>
                  <a:lnTo>
                    <a:pt x="337" y="6330"/>
                  </a:lnTo>
                  <a:lnTo>
                    <a:pt x="303" y="6296"/>
                  </a:lnTo>
                  <a:lnTo>
                    <a:pt x="270" y="6296"/>
                  </a:lnTo>
                  <a:lnTo>
                    <a:pt x="202" y="6330"/>
                  </a:lnTo>
                  <a:lnTo>
                    <a:pt x="101" y="6465"/>
                  </a:lnTo>
                  <a:lnTo>
                    <a:pt x="34" y="6633"/>
                  </a:lnTo>
                  <a:lnTo>
                    <a:pt x="0" y="6835"/>
                  </a:lnTo>
                  <a:lnTo>
                    <a:pt x="0" y="6902"/>
                  </a:lnTo>
                  <a:lnTo>
                    <a:pt x="67" y="6970"/>
                  </a:lnTo>
                  <a:lnTo>
                    <a:pt x="101" y="6970"/>
                  </a:lnTo>
                  <a:lnTo>
                    <a:pt x="168" y="6902"/>
                  </a:lnTo>
                  <a:lnTo>
                    <a:pt x="168" y="6835"/>
                  </a:lnTo>
                  <a:lnTo>
                    <a:pt x="202" y="6667"/>
                  </a:lnTo>
                  <a:lnTo>
                    <a:pt x="270" y="6532"/>
                  </a:lnTo>
                  <a:lnTo>
                    <a:pt x="404" y="6599"/>
                  </a:lnTo>
                  <a:lnTo>
                    <a:pt x="539" y="6633"/>
                  </a:lnTo>
                  <a:lnTo>
                    <a:pt x="606" y="6599"/>
                  </a:lnTo>
                  <a:lnTo>
                    <a:pt x="640" y="6566"/>
                  </a:lnTo>
                  <a:lnTo>
                    <a:pt x="741" y="6094"/>
                  </a:lnTo>
                  <a:lnTo>
                    <a:pt x="1111" y="6094"/>
                  </a:lnTo>
                  <a:lnTo>
                    <a:pt x="1515" y="6229"/>
                  </a:lnTo>
                  <a:lnTo>
                    <a:pt x="1919" y="6330"/>
                  </a:lnTo>
                  <a:lnTo>
                    <a:pt x="2727" y="6498"/>
                  </a:lnTo>
                  <a:lnTo>
                    <a:pt x="3569" y="6633"/>
                  </a:lnTo>
                  <a:lnTo>
                    <a:pt x="4377" y="6768"/>
                  </a:lnTo>
                  <a:lnTo>
                    <a:pt x="5892" y="7104"/>
                  </a:lnTo>
                  <a:lnTo>
                    <a:pt x="6330" y="7205"/>
                  </a:lnTo>
                  <a:lnTo>
                    <a:pt x="6599" y="7239"/>
                  </a:lnTo>
                  <a:lnTo>
                    <a:pt x="6835" y="7340"/>
                  </a:lnTo>
                  <a:lnTo>
                    <a:pt x="6868" y="7374"/>
                  </a:lnTo>
                  <a:lnTo>
                    <a:pt x="6902" y="7441"/>
                  </a:lnTo>
                  <a:lnTo>
                    <a:pt x="6969" y="7441"/>
                  </a:lnTo>
                  <a:lnTo>
                    <a:pt x="7037" y="7407"/>
                  </a:lnTo>
                  <a:lnTo>
                    <a:pt x="7104" y="7475"/>
                  </a:lnTo>
                  <a:lnTo>
                    <a:pt x="7171" y="7542"/>
                  </a:lnTo>
                  <a:lnTo>
                    <a:pt x="7205" y="7610"/>
                  </a:lnTo>
                  <a:lnTo>
                    <a:pt x="7171" y="7711"/>
                  </a:lnTo>
                  <a:lnTo>
                    <a:pt x="7171" y="7744"/>
                  </a:lnTo>
                  <a:lnTo>
                    <a:pt x="7205" y="7812"/>
                  </a:lnTo>
                  <a:lnTo>
                    <a:pt x="7272" y="7845"/>
                  </a:lnTo>
                  <a:lnTo>
                    <a:pt x="7373" y="7879"/>
                  </a:lnTo>
                  <a:lnTo>
                    <a:pt x="7441" y="7913"/>
                  </a:lnTo>
                  <a:lnTo>
                    <a:pt x="7474" y="7980"/>
                  </a:lnTo>
                  <a:lnTo>
                    <a:pt x="7508" y="8047"/>
                  </a:lnTo>
                  <a:lnTo>
                    <a:pt x="7474" y="8216"/>
                  </a:lnTo>
                  <a:lnTo>
                    <a:pt x="7474" y="8418"/>
                  </a:lnTo>
                  <a:lnTo>
                    <a:pt x="7508" y="8485"/>
                  </a:lnTo>
                  <a:lnTo>
                    <a:pt x="7575" y="8519"/>
                  </a:lnTo>
                  <a:lnTo>
                    <a:pt x="7676" y="8485"/>
                  </a:lnTo>
                  <a:lnTo>
                    <a:pt x="7710" y="8418"/>
                  </a:lnTo>
                  <a:lnTo>
                    <a:pt x="7710" y="7778"/>
                  </a:lnTo>
                  <a:lnTo>
                    <a:pt x="7676" y="7711"/>
                  </a:lnTo>
                  <a:lnTo>
                    <a:pt x="7676" y="7677"/>
                  </a:lnTo>
                  <a:lnTo>
                    <a:pt x="7575" y="7643"/>
                  </a:lnTo>
                  <a:lnTo>
                    <a:pt x="7441" y="7643"/>
                  </a:lnTo>
                  <a:lnTo>
                    <a:pt x="7508" y="7407"/>
                  </a:lnTo>
                  <a:lnTo>
                    <a:pt x="7542" y="7374"/>
                  </a:lnTo>
                  <a:lnTo>
                    <a:pt x="7508" y="7340"/>
                  </a:lnTo>
                  <a:lnTo>
                    <a:pt x="7441" y="7273"/>
                  </a:lnTo>
                  <a:lnTo>
                    <a:pt x="7138" y="7205"/>
                  </a:lnTo>
                  <a:lnTo>
                    <a:pt x="7306" y="6667"/>
                  </a:lnTo>
                  <a:lnTo>
                    <a:pt x="7373" y="6397"/>
                  </a:lnTo>
                  <a:lnTo>
                    <a:pt x="7407" y="6128"/>
                  </a:lnTo>
                  <a:lnTo>
                    <a:pt x="7407" y="6061"/>
                  </a:lnTo>
                  <a:lnTo>
                    <a:pt x="7272" y="6061"/>
                  </a:lnTo>
                  <a:lnTo>
                    <a:pt x="7171" y="6330"/>
                  </a:lnTo>
                  <a:lnTo>
                    <a:pt x="7070" y="6599"/>
                  </a:lnTo>
                  <a:lnTo>
                    <a:pt x="6902" y="7138"/>
                  </a:lnTo>
                  <a:lnTo>
                    <a:pt x="5555" y="6835"/>
                  </a:lnTo>
                  <a:lnTo>
                    <a:pt x="4175" y="6532"/>
                  </a:lnTo>
                  <a:lnTo>
                    <a:pt x="2727" y="6195"/>
                  </a:lnTo>
                  <a:lnTo>
                    <a:pt x="1953" y="6061"/>
                  </a:lnTo>
                  <a:lnTo>
                    <a:pt x="1583" y="6027"/>
                  </a:lnTo>
                  <a:lnTo>
                    <a:pt x="1212" y="6027"/>
                  </a:lnTo>
                  <a:lnTo>
                    <a:pt x="1212" y="5960"/>
                  </a:lnTo>
                  <a:lnTo>
                    <a:pt x="1145" y="5926"/>
                  </a:lnTo>
                  <a:lnTo>
                    <a:pt x="1246" y="5387"/>
                  </a:lnTo>
                  <a:lnTo>
                    <a:pt x="1280" y="5152"/>
                  </a:lnTo>
                  <a:lnTo>
                    <a:pt x="1313" y="5017"/>
                  </a:lnTo>
                  <a:lnTo>
                    <a:pt x="1347" y="4882"/>
                  </a:lnTo>
                  <a:lnTo>
                    <a:pt x="1751" y="5017"/>
                  </a:lnTo>
                  <a:lnTo>
                    <a:pt x="2121" y="5118"/>
                  </a:lnTo>
                  <a:lnTo>
                    <a:pt x="2929" y="5286"/>
                  </a:lnTo>
                  <a:lnTo>
                    <a:pt x="4512" y="5556"/>
                  </a:lnTo>
                  <a:lnTo>
                    <a:pt x="6330" y="5892"/>
                  </a:lnTo>
                  <a:lnTo>
                    <a:pt x="8148" y="6128"/>
                  </a:lnTo>
                  <a:lnTo>
                    <a:pt x="8215" y="6128"/>
                  </a:lnTo>
                  <a:lnTo>
                    <a:pt x="8249" y="6061"/>
                  </a:lnTo>
                  <a:lnTo>
                    <a:pt x="8249" y="5993"/>
                  </a:lnTo>
                  <a:lnTo>
                    <a:pt x="8181" y="5926"/>
                  </a:lnTo>
                  <a:lnTo>
                    <a:pt x="8316" y="5253"/>
                  </a:lnTo>
                  <a:lnTo>
                    <a:pt x="8350" y="4950"/>
                  </a:lnTo>
                  <a:lnTo>
                    <a:pt x="8417" y="4613"/>
                  </a:lnTo>
                  <a:lnTo>
                    <a:pt x="8451" y="4579"/>
                  </a:lnTo>
                  <a:lnTo>
                    <a:pt x="8485" y="4512"/>
                  </a:lnTo>
                  <a:lnTo>
                    <a:pt x="8586" y="4243"/>
                  </a:lnTo>
                  <a:lnTo>
                    <a:pt x="8619" y="3973"/>
                  </a:lnTo>
                  <a:lnTo>
                    <a:pt x="8653" y="3771"/>
                  </a:lnTo>
                  <a:lnTo>
                    <a:pt x="8788" y="3805"/>
                  </a:lnTo>
                  <a:lnTo>
                    <a:pt x="8821" y="3839"/>
                  </a:lnTo>
                  <a:lnTo>
                    <a:pt x="8855" y="3872"/>
                  </a:lnTo>
                  <a:lnTo>
                    <a:pt x="8922" y="3872"/>
                  </a:lnTo>
                  <a:lnTo>
                    <a:pt x="8956" y="3839"/>
                  </a:lnTo>
                  <a:lnTo>
                    <a:pt x="9023" y="3805"/>
                  </a:lnTo>
                  <a:lnTo>
                    <a:pt x="9057" y="3738"/>
                  </a:lnTo>
                  <a:lnTo>
                    <a:pt x="9057" y="3637"/>
                  </a:lnTo>
                  <a:lnTo>
                    <a:pt x="8990" y="3603"/>
                  </a:lnTo>
                  <a:lnTo>
                    <a:pt x="9023" y="3300"/>
                  </a:lnTo>
                  <a:lnTo>
                    <a:pt x="9091" y="2997"/>
                  </a:lnTo>
                  <a:lnTo>
                    <a:pt x="9192" y="2694"/>
                  </a:lnTo>
                  <a:lnTo>
                    <a:pt x="9293" y="2391"/>
                  </a:lnTo>
                  <a:lnTo>
                    <a:pt x="9326" y="2324"/>
                  </a:lnTo>
                  <a:lnTo>
                    <a:pt x="9326" y="2256"/>
                  </a:lnTo>
                  <a:lnTo>
                    <a:pt x="9326" y="2223"/>
                  </a:lnTo>
                  <a:lnTo>
                    <a:pt x="9259" y="2189"/>
                  </a:lnTo>
                  <a:lnTo>
                    <a:pt x="8889" y="2122"/>
                  </a:lnTo>
                  <a:lnTo>
                    <a:pt x="8956" y="1886"/>
                  </a:lnTo>
                  <a:lnTo>
                    <a:pt x="8956" y="1751"/>
                  </a:lnTo>
                  <a:lnTo>
                    <a:pt x="8956" y="1650"/>
                  </a:lnTo>
                  <a:lnTo>
                    <a:pt x="8990" y="1583"/>
                  </a:lnTo>
                  <a:lnTo>
                    <a:pt x="8990" y="1516"/>
                  </a:lnTo>
                  <a:lnTo>
                    <a:pt x="8956" y="1482"/>
                  </a:lnTo>
                  <a:lnTo>
                    <a:pt x="8922" y="1448"/>
                  </a:lnTo>
                  <a:lnTo>
                    <a:pt x="8047" y="1213"/>
                  </a:lnTo>
                  <a:lnTo>
                    <a:pt x="7138" y="1044"/>
                  </a:lnTo>
                  <a:lnTo>
                    <a:pt x="6262" y="876"/>
                  </a:lnTo>
                  <a:lnTo>
                    <a:pt x="5353" y="741"/>
                  </a:lnTo>
                  <a:lnTo>
                    <a:pt x="4478" y="573"/>
                  </a:lnTo>
                  <a:lnTo>
                    <a:pt x="3569" y="371"/>
                  </a:lnTo>
                  <a:lnTo>
                    <a:pt x="1818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9" name="Google Shape;579;p4"/>
            <p:cNvSpPr/>
            <p:nvPr/>
          </p:nvSpPr>
          <p:spPr>
            <a:xfrm>
              <a:off x="696525" y="3543475"/>
              <a:ext cx="79150" cy="20225"/>
            </a:xfrm>
            <a:custGeom>
              <a:avLst/>
              <a:gdLst/>
              <a:ahLst/>
              <a:cxnLst/>
              <a:rect l="l" t="t" r="r" b="b"/>
              <a:pathLst>
                <a:path w="3166" h="809" extrusionOk="0">
                  <a:moveTo>
                    <a:pt x="203" y="0"/>
                  </a:moveTo>
                  <a:lnTo>
                    <a:pt x="1" y="68"/>
                  </a:lnTo>
                  <a:lnTo>
                    <a:pt x="1" y="101"/>
                  </a:lnTo>
                  <a:lnTo>
                    <a:pt x="203" y="169"/>
                  </a:lnTo>
                  <a:lnTo>
                    <a:pt x="371" y="169"/>
                  </a:lnTo>
                  <a:lnTo>
                    <a:pt x="573" y="202"/>
                  </a:lnTo>
                  <a:lnTo>
                    <a:pt x="742" y="270"/>
                  </a:lnTo>
                  <a:lnTo>
                    <a:pt x="1011" y="404"/>
                  </a:lnTo>
                  <a:lnTo>
                    <a:pt x="1280" y="505"/>
                  </a:lnTo>
                  <a:lnTo>
                    <a:pt x="1718" y="607"/>
                  </a:lnTo>
                  <a:lnTo>
                    <a:pt x="2156" y="674"/>
                  </a:lnTo>
                  <a:lnTo>
                    <a:pt x="2593" y="708"/>
                  </a:lnTo>
                  <a:lnTo>
                    <a:pt x="3031" y="809"/>
                  </a:lnTo>
                  <a:lnTo>
                    <a:pt x="3065" y="809"/>
                  </a:lnTo>
                  <a:lnTo>
                    <a:pt x="3098" y="775"/>
                  </a:lnTo>
                  <a:lnTo>
                    <a:pt x="3166" y="708"/>
                  </a:lnTo>
                  <a:lnTo>
                    <a:pt x="3166" y="640"/>
                  </a:lnTo>
                  <a:lnTo>
                    <a:pt x="3132" y="607"/>
                  </a:lnTo>
                  <a:lnTo>
                    <a:pt x="3098" y="573"/>
                  </a:lnTo>
                  <a:lnTo>
                    <a:pt x="2661" y="472"/>
                  </a:lnTo>
                  <a:lnTo>
                    <a:pt x="2223" y="438"/>
                  </a:lnTo>
                  <a:lnTo>
                    <a:pt x="1785" y="371"/>
                  </a:lnTo>
                  <a:lnTo>
                    <a:pt x="1348" y="303"/>
                  </a:lnTo>
                  <a:lnTo>
                    <a:pt x="1179" y="270"/>
                  </a:lnTo>
                  <a:lnTo>
                    <a:pt x="1011" y="202"/>
                  </a:lnTo>
                  <a:lnTo>
                    <a:pt x="674" y="68"/>
                  </a:lnTo>
                  <a:lnTo>
                    <a:pt x="540" y="34"/>
                  </a:lnTo>
                  <a:lnTo>
                    <a:pt x="371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0" name="Google Shape;580;p4"/>
            <p:cNvSpPr/>
            <p:nvPr/>
          </p:nvSpPr>
          <p:spPr>
            <a:xfrm>
              <a:off x="1008800" y="3646150"/>
              <a:ext cx="23600" cy="50550"/>
            </a:xfrm>
            <a:custGeom>
              <a:avLst/>
              <a:gdLst/>
              <a:ahLst/>
              <a:cxnLst/>
              <a:rect l="l" t="t" r="r" b="b"/>
              <a:pathLst>
                <a:path w="944" h="2022" extrusionOk="0">
                  <a:moveTo>
                    <a:pt x="34" y="1"/>
                  </a:moveTo>
                  <a:lnTo>
                    <a:pt x="34" y="35"/>
                  </a:lnTo>
                  <a:lnTo>
                    <a:pt x="1" y="203"/>
                  </a:lnTo>
                  <a:lnTo>
                    <a:pt x="68" y="371"/>
                  </a:lnTo>
                  <a:lnTo>
                    <a:pt x="135" y="540"/>
                  </a:lnTo>
                  <a:lnTo>
                    <a:pt x="236" y="674"/>
                  </a:lnTo>
                  <a:lnTo>
                    <a:pt x="472" y="944"/>
                  </a:lnTo>
                  <a:lnTo>
                    <a:pt x="539" y="1078"/>
                  </a:lnTo>
                  <a:lnTo>
                    <a:pt x="640" y="1213"/>
                  </a:lnTo>
                  <a:lnTo>
                    <a:pt x="674" y="1381"/>
                  </a:lnTo>
                  <a:lnTo>
                    <a:pt x="708" y="1550"/>
                  </a:lnTo>
                  <a:lnTo>
                    <a:pt x="708" y="1718"/>
                  </a:lnTo>
                  <a:lnTo>
                    <a:pt x="640" y="1886"/>
                  </a:lnTo>
                  <a:lnTo>
                    <a:pt x="640" y="1920"/>
                  </a:lnTo>
                  <a:lnTo>
                    <a:pt x="640" y="1987"/>
                  </a:lnTo>
                  <a:lnTo>
                    <a:pt x="741" y="2021"/>
                  </a:lnTo>
                  <a:lnTo>
                    <a:pt x="809" y="2021"/>
                  </a:lnTo>
                  <a:lnTo>
                    <a:pt x="842" y="1987"/>
                  </a:lnTo>
                  <a:lnTo>
                    <a:pt x="876" y="1954"/>
                  </a:lnTo>
                  <a:lnTo>
                    <a:pt x="943" y="1718"/>
                  </a:lnTo>
                  <a:lnTo>
                    <a:pt x="943" y="1482"/>
                  </a:lnTo>
                  <a:lnTo>
                    <a:pt x="910" y="1247"/>
                  </a:lnTo>
                  <a:lnTo>
                    <a:pt x="809" y="1045"/>
                  </a:lnTo>
                  <a:lnTo>
                    <a:pt x="674" y="843"/>
                  </a:lnTo>
                  <a:lnTo>
                    <a:pt x="539" y="674"/>
                  </a:lnTo>
                  <a:lnTo>
                    <a:pt x="304" y="371"/>
                  </a:lnTo>
                  <a:lnTo>
                    <a:pt x="169" y="169"/>
                  </a:lnTo>
                  <a:lnTo>
                    <a:pt x="135" y="102"/>
                  </a:lnTo>
                  <a:lnTo>
                    <a:pt x="135" y="35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1" name="Google Shape;581;p4"/>
            <p:cNvSpPr/>
            <p:nvPr/>
          </p:nvSpPr>
          <p:spPr>
            <a:xfrm>
              <a:off x="782400" y="3562000"/>
              <a:ext cx="27800" cy="11800"/>
            </a:xfrm>
            <a:custGeom>
              <a:avLst/>
              <a:gdLst/>
              <a:ahLst/>
              <a:cxnLst/>
              <a:rect l="l" t="t" r="r" b="b"/>
              <a:pathLst>
                <a:path w="1112" h="472" extrusionOk="0">
                  <a:moveTo>
                    <a:pt x="34" y="0"/>
                  </a:moveTo>
                  <a:lnTo>
                    <a:pt x="0" y="34"/>
                  </a:lnTo>
                  <a:lnTo>
                    <a:pt x="0" y="68"/>
                  </a:lnTo>
                  <a:lnTo>
                    <a:pt x="34" y="135"/>
                  </a:lnTo>
                  <a:lnTo>
                    <a:pt x="236" y="236"/>
                  </a:lnTo>
                  <a:lnTo>
                    <a:pt x="438" y="303"/>
                  </a:lnTo>
                  <a:lnTo>
                    <a:pt x="976" y="472"/>
                  </a:lnTo>
                  <a:lnTo>
                    <a:pt x="1077" y="472"/>
                  </a:lnTo>
                  <a:lnTo>
                    <a:pt x="1111" y="404"/>
                  </a:lnTo>
                  <a:lnTo>
                    <a:pt x="1111" y="303"/>
                  </a:lnTo>
                  <a:lnTo>
                    <a:pt x="1077" y="270"/>
                  </a:lnTo>
                  <a:lnTo>
                    <a:pt x="1044" y="236"/>
                  </a:lnTo>
                  <a:lnTo>
                    <a:pt x="539" y="68"/>
                  </a:lnTo>
                  <a:lnTo>
                    <a:pt x="303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" name="Google Shape;582;p4"/>
            <p:cNvSpPr/>
            <p:nvPr/>
          </p:nvSpPr>
          <p:spPr>
            <a:xfrm>
              <a:off x="3432900" y="5444025"/>
              <a:ext cx="35375" cy="25275"/>
            </a:xfrm>
            <a:custGeom>
              <a:avLst/>
              <a:gdLst/>
              <a:ahLst/>
              <a:cxnLst/>
              <a:rect l="l" t="t" r="r" b="b"/>
              <a:pathLst>
                <a:path w="1415" h="1011" extrusionOk="0">
                  <a:moveTo>
                    <a:pt x="438" y="1"/>
                  </a:moveTo>
                  <a:lnTo>
                    <a:pt x="203" y="102"/>
                  </a:lnTo>
                  <a:lnTo>
                    <a:pt x="34" y="237"/>
                  </a:lnTo>
                  <a:lnTo>
                    <a:pt x="1" y="270"/>
                  </a:lnTo>
                  <a:lnTo>
                    <a:pt x="1" y="304"/>
                  </a:lnTo>
                  <a:lnTo>
                    <a:pt x="34" y="338"/>
                  </a:lnTo>
                  <a:lnTo>
                    <a:pt x="68" y="338"/>
                  </a:lnTo>
                  <a:lnTo>
                    <a:pt x="102" y="405"/>
                  </a:lnTo>
                  <a:lnTo>
                    <a:pt x="236" y="506"/>
                  </a:lnTo>
                  <a:lnTo>
                    <a:pt x="371" y="607"/>
                  </a:lnTo>
                  <a:lnTo>
                    <a:pt x="405" y="641"/>
                  </a:lnTo>
                  <a:lnTo>
                    <a:pt x="472" y="607"/>
                  </a:lnTo>
                  <a:lnTo>
                    <a:pt x="472" y="573"/>
                  </a:lnTo>
                  <a:lnTo>
                    <a:pt x="472" y="506"/>
                  </a:lnTo>
                  <a:lnTo>
                    <a:pt x="371" y="371"/>
                  </a:lnTo>
                  <a:lnTo>
                    <a:pt x="775" y="405"/>
                  </a:lnTo>
                  <a:lnTo>
                    <a:pt x="1179" y="405"/>
                  </a:lnTo>
                  <a:lnTo>
                    <a:pt x="1145" y="674"/>
                  </a:lnTo>
                  <a:lnTo>
                    <a:pt x="1179" y="944"/>
                  </a:lnTo>
                  <a:lnTo>
                    <a:pt x="1213" y="1011"/>
                  </a:lnTo>
                  <a:lnTo>
                    <a:pt x="1246" y="1011"/>
                  </a:lnTo>
                  <a:lnTo>
                    <a:pt x="1314" y="977"/>
                  </a:lnTo>
                  <a:lnTo>
                    <a:pt x="1347" y="944"/>
                  </a:lnTo>
                  <a:lnTo>
                    <a:pt x="1381" y="775"/>
                  </a:lnTo>
                  <a:lnTo>
                    <a:pt x="1415" y="607"/>
                  </a:lnTo>
                  <a:lnTo>
                    <a:pt x="1415" y="270"/>
                  </a:lnTo>
                  <a:lnTo>
                    <a:pt x="1415" y="237"/>
                  </a:lnTo>
                  <a:lnTo>
                    <a:pt x="1381" y="203"/>
                  </a:lnTo>
                  <a:lnTo>
                    <a:pt x="1314" y="169"/>
                  </a:lnTo>
                  <a:lnTo>
                    <a:pt x="539" y="169"/>
                  </a:lnTo>
                  <a:lnTo>
                    <a:pt x="573" y="102"/>
                  </a:lnTo>
                  <a:lnTo>
                    <a:pt x="573" y="35"/>
                  </a:lnTo>
                  <a:lnTo>
                    <a:pt x="506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" name="Google Shape;583;p4"/>
            <p:cNvSpPr/>
            <p:nvPr/>
          </p:nvSpPr>
          <p:spPr>
            <a:xfrm>
              <a:off x="3291500" y="5425525"/>
              <a:ext cx="109450" cy="36200"/>
            </a:xfrm>
            <a:custGeom>
              <a:avLst/>
              <a:gdLst/>
              <a:ahLst/>
              <a:cxnLst/>
              <a:rect l="l" t="t" r="r" b="b"/>
              <a:pathLst>
                <a:path w="4378" h="1448" extrusionOk="0">
                  <a:moveTo>
                    <a:pt x="371" y="169"/>
                  </a:moveTo>
                  <a:lnTo>
                    <a:pt x="842" y="270"/>
                  </a:lnTo>
                  <a:lnTo>
                    <a:pt x="1314" y="303"/>
                  </a:lnTo>
                  <a:lnTo>
                    <a:pt x="1785" y="337"/>
                  </a:lnTo>
                  <a:lnTo>
                    <a:pt x="2256" y="404"/>
                  </a:lnTo>
                  <a:lnTo>
                    <a:pt x="3233" y="606"/>
                  </a:lnTo>
                  <a:lnTo>
                    <a:pt x="3569" y="640"/>
                  </a:lnTo>
                  <a:lnTo>
                    <a:pt x="3704" y="674"/>
                  </a:lnTo>
                  <a:lnTo>
                    <a:pt x="3839" y="707"/>
                  </a:lnTo>
                  <a:lnTo>
                    <a:pt x="3940" y="775"/>
                  </a:lnTo>
                  <a:lnTo>
                    <a:pt x="4007" y="876"/>
                  </a:lnTo>
                  <a:lnTo>
                    <a:pt x="4007" y="1010"/>
                  </a:lnTo>
                  <a:lnTo>
                    <a:pt x="3973" y="1179"/>
                  </a:lnTo>
                  <a:lnTo>
                    <a:pt x="1987" y="1010"/>
                  </a:lnTo>
                  <a:lnTo>
                    <a:pt x="1112" y="909"/>
                  </a:lnTo>
                  <a:lnTo>
                    <a:pt x="674" y="876"/>
                  </a:lnTo>
                  <a:lnTo>
                    <a:pt x="236" y="909"/>
                  </a:lnTo>
                  <a:lnTo>
                    <a:pt x="371" y="169"/>
                  </a:lnTo>
                  <a:close/>
                  <a:moveTo>
                    <a:pt x="741" y="0"/>
                  </a:moveTo>
                  <a:lnTo>
                    <a:pt x="304" y="34"/>
                  </a:lnTo>
                  <a:lnTo>
                    <a:pt x="203" y="34"/>
                  </a:lnTo>
                  <a:lnTo>
                    <a:pt x="34" y="68"/>
                  </a:lnTo>
                  <a:lnTo>
                    <a:pt x="34" y="101"/>
                  </a:lnTo>
                  <a:lnTo>
                    <a:pt x="169" y="135"/>
                  </a:lnTo>
                  <a:lnTo>
                    <a:pt x="68" y="505"/>
                  </a:lnTo>
                  <a:lnTo>
                    <a:pt x="0" y="909"/>
                  </a:lnTo>
                  <a:lnTo>
                    <a:pt x="34" y="977"/>
                  </a:lnTo>
                  <a:lnTo>
                    <a:pt x="68" y="1044"/>
                  </a:lnTo>
                  <a:lnTo>
                    <a:pt x="169" y="1044"/>
                  </a:lnTo>
                  <a:lnTo>
                    <a:pt x="236" y="1010"/>
                  </a:lnTo>
                  <a:lnTo>
                    <a:pt x="640" y="1111"/>
                  </a:lnTo>
                  <a:lnTo>
                    <a:pt x="1112" y="1179"/>
                  </a:lnTo>
                  <a:lnTo>
                    <a:pt x="1987" y="1246"/>
                  </a:lnTo>
                  <a:lnTo>
                    <a:pt x="4108" y="1448"/>
                  </a:lnTo>
                  <a:lnTo>
                    <a:pt x="4142" y="1414"/>
                  </a:lnTo>
                  <a:lnTo>
                    <a:pt x="4209" y="1381"/>
                  </a:lnTo>
                  <a:lnTo>
                    <a:pt x="4209" y="1347"/>
                  </a:lnTo>
                  <a:lnTo>
                    <a:pt x="4209" y="1280"/>
                  </a:lnTo>
                  <a:lnTo>
                    <a:pt x="4209" y="1246"/>
                  </a:lnTo>
                  <a:lnTo>
                    <a:pt x="4377" y="741"/>
                  </a:lnTo>
                  <a:lnTo>
                    <a:pt x="4377" y="674"/>
                  </a:lnTo>
                  <a:lnTo>
                    <a:pt x="4377" y="640"/>
                  </a:lnTo>
                  <a:lnTo>
                    <a:pt x="4344" y="606"/>
                  </a:lnTo>
                  <a:lnTo>
                    <a:pt x="4276" y="573"/>
                  </a:lnTo>
                  <a:lnTo>
                    <a:pt x="3199" y="337"/>
                  </a:lnTo>
                  <a:lnTo>
                    <a:pt x="2088" y="135"/>
                  </a:lnTo>
                  <a:lnTo>
                    <a:pt x="1213" y="34"/>
                  </a:lnTo>
                  <a:lnTo>
                    <a:pt x="741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4" name="Google Shape;584;p4"/>
            <p:cNvSpPr/>
            <p:nvPr/>
          </p:nvSpPr>
          <p:spPr>
            <a:xfrm>
              <a:off x="632575" y="3558625"/>
              <a:ext cx="24425" cy="12650"/>
            </a:xfrm>
            <a:custGeom>
              <a:avLst/>
              <a:gdLst/>
              <a:ahLst/>
              <a:cxnLst/>
              <a:rect l="l" t="t" r="r" b="b"/>
              <a:pathLst>
                <a:path w="977" h="506" extrusionOk="0">
                  <a:moveTo>
                    <a:pt x="640" y="1"/>
                  </a:moveTo>
                  <a:lnTo>
                    <a:pt x="404" y="68"/>
                  </a:lnTo>
                  <a:lnTo>
                    <a:pt x="202" y="203"/>
                  </a:lnTo>
                  <a:lnTo>
                    <a:pt x="34" y="371"/>
                  </a:lnTo>
                  <a:lnTo>
                    <a:pt x="0" y="405"/>
                  </a:lnTo>
                  <a:lnTo>
                    <a:pt x="0" y="472"/>
                  </a:lnTo>
                  <a:lnTo>
                    <a:pt x="34" y="506"/>
                  </a:lnTo>
                  <a:lnTo>
                    <a:pt x="135" y="506"/>
                  </a:lnTo>
                  <a:lnTo>
                    <a:pt x="303" y="405"/>
                  </a:lnTo>
                  <a:lnTo>
                    <a:pt x="505" y="304"/>
                  </a:lnTo>
                  <a:lnTo>
                    <a:pt x="707" y="236"/>
                  </a:lnTo>
                  <a:lnTo>
                    <a:pt x="909" y="203"/>
                  </a:lnTo>
                  <a:lnTo>
                    <a:pt x="977" y="169"/>
                  </a:lnTo>
                  <a:lnTo>
                    <a:pt x="977" y="102"/>
                  </a:lnTo>
                  <a:lnTo>
                    <a:pt x="943" y="34"/>
                  </a:lnTo>
                  <a:lnTo>
                    <a:pt x="876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5" name="Google Shape;585;p4"/>
            <p:cNvSpPr/>
            <p:nvPr/>
          </p:nvSpPr>
          <p:spPr>
            <a:xfrm>
              <a:off x="2855500" y="5364075"/>
              <a:ext cx="920850" cy="71575"/>
            </a:xfrm>
            <a:custGeom>
              <a:avLst/>
              <a:gdLst/>
              <a:ahLst/>
              <a:cxnLst/>
              <a:rect l="l" t="t" r="r" b="b"/>
              <a:pathLst>
                <a:path w="36834" h="2863" extrusionOk="0">
                  <a:moveTo>
                    <a:pt x="606" y="0"/>
                  </a:moveTo>
                  <a:lnTo>
                    <a:pt x="34" y="34"/>
                  </a:lnTo>
                  <a:lnTo>
                    <a:pt x="0" y="68"/>
                  </a:lnTo>
                  <a:lnTo>
                    <a:pt x="34" y="101"/>
                  </a:lnTo>
                  <a:lnTo>
                    <a:pt x="573" y="202"/>
                  </a:lnTo>
                  <a:lnTo>
                    <a:pt x="1111" y="270"/>
                  </a:lnTo>
                  <a:lnTo>
                    <a:pt x="2189" y="337"/>
                  </a:lnTo>
                  <a:lnTo>
                    <a:pt x="4377" y="405"/>
                  </a:lnTo>
                  <a:lnTo>
                    <a:pt x="9192" y="674"/>
                  </a:lnTo>
                  <a:lnTo>
                    <a:pt x="13973" y="977"/>
                  </a:lnTo>
                  <a:lnTo>
                    <a:pt x="18787" y="1314"/>
                  </a:lnTo>
                  <a:lnTo>
                    <a:pt x="23299" y="1684"/>
                  </a:lnTo>
                  <a:lnTo>
                    <a:pt x="27810" y="2054"/>
                  </a:lnTo>
                  <a:lnTo>
                    <a:pt x="36833" y="2862"/>
                  </a:lnTo>
                  <a:lnTo>
                    <a:pt x="36833" y="2559"/>
                  </a:lnTo>
                  <a:lnTo>
                    <a:pt x="32389" y="2122"/>
                  </a:lnTo>
                  <a:lnTo>
                    <a:pt x="27945" y="1751"/>
                  </a:lnTo>
                  <a:lnTo>
                    <a:pt x="23501" y="1415"/>
                  </a:lnTo>
                  <a:lnTo>
                    <a:pt x="19057" y="1078"/>
                  </a:lnTo>
                  <a:lnTo>
                    <a:pt x="14242" y="775"/>
                  </a:lnTo>
                  <a:lnTo>
                    <a:pt x="9461" y="472"/>
                  </a:lnTo>
                  <a:lnTo>
                    <a:pt x="4647" y="202"/>
                  </a:lnTo>
                  <a:lnTo>
                    <a:pt x="2357" y="34"/>
                  </a:lnTo>
                  <a:lnTo>
                    <a:pt x="1179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6" name="Google Shape;586;p4"/>
            <p:cNvSpPr/>
            <p:nvPr/>
          </p:nvSpPr>
          <p:spPr>
            <a:xfrm>
              <a:off x="3219125" y="5439825"/>
              <a:ext cx="32000" cy="8450"/>
            </a:xfrm>
            <a:custGeom>
              <a:avLst/>
              <a:gdLst/>
              <a:ahLst/>
              <a:cxnLst/>
              <a:rect l="l" t="t" r="r" b="b"/>
              <a:pathLst>
                <a:path w="1280" h="338" extrusionOk="0">
                  <a:moveTo>
                    <a:pt x="67" y="1"/>
                  </a:moveTo>
                  <a:lnTo>
                    <a:pt x="0" y="34"/>
                  </a:lnTo>
                  <a:lnTo>
                    <a:pt x="0" y="68"/>
                  </a:lnTo>
                  <a:lnTo>
                    <a:pt x="0" y="102"/>
                  </a:lnTo>
                  <a:lnTo>
                    <a:pt x="34" y="169"/>
                  </a:lnTo>
                  <a:lnTo>
                    <a:pt x="202" y="236"/>
                  </a:lnTo>
                  <a:lnTo>
                    <a:pt x="370" y="270"/>
                  </a:lnTo>
                  <a:lnTo>
                    <a:pt x="741" y="304"/>
                  </a:lnTo>
                  <a:lnTo>
                    <a:pt x="1044" y="337"/>
                  </a:lnTo>
                  <a:lnTo>
                    <a:pt x="1178" y="304"/>
                  </a:lnTo>
                  <a:lnTo>
                    <a:pt x="1246" y="270"/>
                  </a:lnTo>
                  <a:lnTo>
                    <a:pt x="1279" y="203"/>
                  </a:lnTo>
                  <a:lnTo>
                    <a:pt x="1279" y="169"/>
                  </a:lnTo>
                  <a:lnTo>
                    <a:pt x="1279" y="135"/>
                  </a:lnTo>
                  <a:lnTo>
                    <a:pt x="1178" y="68"/>
                  </a:lnTo>
                  <a:lnTo>
                    <a:pt x="808" y="68"/>
                  </a:lnTo>
                  <a:lnTo>
                    <a:pt x="438" y="34"/>
                  </a:lnTo>
                  <a:lnTo>
                    <a:pt x="67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7" name="Google Shape;587;p4"/>
            <p:cNvSpPr/>
            <p:nvPr/>
          </p:nvSpPr>
          <p:spPr>
            <a:xfrm>
              <a:off x="3221650" y="5413725"/>
              <a:ext cx="32850" cy="7600"/>
            </a:xfrm>
            <a:custGeom>
              <a:avLst/>
              <a:gdLst/>
              <a:ahLst/>
              <a:cxnLst/>
              <a:rect l="l" t="t" r="r" b="b"/>
              <a:pathLst>
                <a:path w="1314" h="304" extrusionOk="0">
                  <a:moveTo>
                    <a:pt x="404" y="1"/>
                  </a:moveTo>
                  <a:lnTo>
                    <a:pt x="236" y="35"/>
                  </a:lnTo>
                  <a:lnTo>
                    <a:pt x="34" y="68"/>
                  </a:lnTo>
                  <a:lnTo>
                    <a:pt x="0" y="102"/>
                  </a:lnTo>
                  <a:lnTo>
                    <a:pt x="34" y="136"/>
                  </a:lnTo>
                  <a:lnTo>
                    <a:pt x="168" y="203"/>
                  </a:lnTo>
                  <a:lnTo>
                    <a:pt x="303" y="270"/>
                  </a:lnTo>
                  <a:lnTo>
                    <a:pt x="673" y="304"/>
                  </a:lnTo>
                  <a:lnTo>
                    <a:pt x="1010" y="304"/>
                  </a:lnTo>
                  <a:lnTo>
                    <a:pt x="1145" y="270"/>
                  </a:lnTo>
                  <a:lnTo>
                    <a:pt x="1212" y="237"/>
                  </a:lnTo>
                  <a:lnTo>
                    <a:pt x="1279" y="203"/>
                  </a:lnTo>
                  <a:lnTo>
                    <a:pt x="1313" y="136"/>
                  </a:lnTo>
                  <a:lnTo>
                    <a:pt x="1279" y="102"/>
                  </a:lnTo>
                  <a:lnTo>
                    <a:pt x="1178" y="35"/>
                  </a:lnTo>
                  <a:lnTo>
                    <a:pt x="1044" y="1"/>
                  </a:lnTo>
                  <a:lnTo>
                    <a:pt x="774" y="35"/>
                  </a:lnTo>
                  <a:lnTo>
                    <a:pt x="404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8" name="Google Shape;588;p4"/>
            <p:cNvSpPr/>
            <p:nvPr/>
          </p:nvSpPr>
          <p:spPr>
            <a:xfrm>
              <a:off x="3225000" y="5426350"/>
              <a:ext cx="34550" cy="10975"/>
            </a:xfrm>
            <a:custGeom>
              <a:avLst/>
              <a:gdLst/>
              <a:ahLst/>
              <a:cxnLst/>
              <a:rect l="l" t="t" r="r" b="b"/>
              <a:pathLst>
                <a:path w="1382" h="439" extrusionOk="0">
                  <a:moveTo>
                    <a:pt x="135" y="1"/>
                  </a:moveTo>
                  <a:lnTo>
                    <a:pt x="1" y="35"/>
                  </a:lnTo>
                  <a:lnTo>
                    <a:pt x="1" y="68"/>
                  </a:lnTo>
                  <a:lnTo>
                    <a:pt x="102" y="169"/>
                  </a:lnTo>
                  <a:lnTo>
                    <a:pt x="203" y="237"/>
                  </a:lnTo>
                  <a:lnTo>
                    <a:pt x="472" y="304"/>
                  </a:lnTo>
                  <a:lnTo>
                    <a:pt x="842" y="371"/>
                  </a:lnTo>
                  <a:lnTo>
                    <a:pt x="1246" y="439"/>
                  </a:lnTo>
                  <a:lnTo>
                    <a:pt x="1347" y="405"/>
                  </a:lnTo>
                  <a:lnTo>
                    <a:pt x="1381" y="338"/>
                  </a:lnTo>
                  <a:lnTo>
                    <a:pt x="1347" y="237"/>
                  </a:lnTo>
                  <a:lnTo>
                    <a:pt x="1280" y="203"/>
                  </a:lnTo>
                  <a:lnTo>
                    <a:pt x="910" y="102"/>
                  </a:lnTo>
                  <a:lnTo>
                    <a:pt x="539" y="35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" name="Google Shape;589;p4"/>
            <p:cNvSpPr/>
            <p:nvPr/>
          </p:nvSpPr>
          <p:spPr>
            <a:xfrm>
              <a:off x="2757850" y="5409525"/>
              <a:ext cx="584175" cy="67350"/>
            </a:xfrm>
            <a:custGeom>
              <a:avLst/>
              <a:gdLst/>
              <a:ahLst/>
              <a:cxnLst/>
              <a:rect l="l" t="t" r="r" b="b"/>
              <a:pathLst>
                <a:path w="23367" h="2694" extrusionOk="0">
                  <a:moveTo>
                    <a:pt x="68" y="1"/>
                  </a:moveTo>
                  <a:lnTo>
                    <a:pt x="1" y="34"/>
                  </a:lnTo>
                  <a:lnTo>
                    <a:pt x="1" y="102"/>
                  </a:lnTo>
                  <a:lnTo>
                    <a:pt x="68" y="371"/>
                  </a:lnTo>
                  <a:lnTo>
                    <a:pt x="169" y="573"/>
                  </a:lnTo>
                  <a:lnTo>
                    <a:pt x="338" y="775"/>
                  </a:lnTo>
                  <a:lnTo>
                    <a:pt x="540" y="910"/>
                  </a:lnTo>
                  <a:lnTo>
                    <a:pt x="742" y="1044"/>
                  </a:lnTo>
                  <a:lnTo>
                    <a:pt x="977" y="1145"/>
                  </a:lnTo>
                  <a:lnTo>
                    <a:pt x="1482" y="1280"/>
                  </a:lnTo>
                  <a:lnTo>
                    <a:pt x="1954" y="1381"/>
                  </a:lnTo>
                  <a:lnTo>
                    <a:pt x="2425" y="1448"/>
                  </a:lnTo>
                  <a:lnTo>
                    <a:pt x="3401" y="1549"/>
                  </a:lnTo>
                  <a:lnTo>
                    <a:pt x="5287" y="1684"/>
                  </a:lnTo>
                  <a:lnTo>
                    <a:pt x="9529" y="2054"/>
                  </a:lnTo>
                  <a:lnTo>
                    <a:pt x="13738" y="2391"/>
                  </a:lnTo>
                  <a:lnTo>
                    <a:pt x="18114" y="2694"/>
                  </a:lnTo>
                  <a:lnTo>
                    <a:pt x="23367" y="2694"/>
                  </a:lnTo>
                  <a:lnTo>
                    <a:pt x="19225" y="2458"/>
                  </a:lnTo>
                  <a:lnTo>
                    <a:pt x="15084" y="2189"/>
                  </a:lnTo>
                  <a:lnTo>
                    <a:pt x="11246" y="1920"/>
                  </a:lnTo>
                  <a:lnTo>
                    <a:pt x="7408" y="1583"/>
                  </a:lnTo>
                  <a:lnTo>
                    <a:pt x="3435" y="1213"/>
                  </a:lnTo>
                  <a:lnTo>
                    <a:pt x="2593" y="1145"/>
                  </a:lnTo>
                  <a:lnTo>
                    <a:pt x="2088" y="1112"/>
                  </a:lnTo>
                  <a:lnTo>
                    <a:pt x="1550" y="1044"/>
                  </a:lnTo>
                  <a:lnTo>
                    <a:pt x="1078" y="910"/>
                  </a:lnTo>
                  <a:lnTo>
                    <a:pt x="843" y="809"/>
                  </a:lnTo>
                  <a:lnTo>
                    <a:pt x="674" y="708"/>
                  </a:lnTo>
                  <a:lnTo>
                    <a:pt x="472" y="573"/>
                  </a:lnTo>
                  <a:lnTo>
                    <a:pt x="338" y="438"/>
                  </a:lnTo>
                  <a:lnTo>
                    <a:pt x="237" y="270"/>
                  </a:lnTo>
                  <a:lnTo>
                    <a:pt x="169" y="68"/>
                  </a:lnTo>
                  <a:lnTo>
                    <a:pt x="102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" name="Google Shape;590;p4"/>
            <p:cNvSpPr/>
            <p:nvPr/>
          </p:nvSpPr>
          <p:spPr>
            <a:xfrm>
              <a:off x="829525" y="3584725"/>
              <a:ext cx="53900" cy="19375"/>
            </a:xfrm>
            <a:custGeom>
              <a:avLst/>
              <a:gdLst/>
              <a:ahLst/>
              <a:cxnLst/>
              <a:rect l="l" t="t" r="r" b="b"/>
              <a:pathLst>
                <a:path w="2156" h="775" extrusionOk="0">
                  <a:moveTo>
                    <a:pt x="101" y="0"/>
                  </a:moveTo>
                  <a:lnTo>
                    <a:pt x="34" y="68"/>
                  </a:lnTo>
                  <a:lnTo>
                    <a:pt x="0" y="169"/>
                  </a:lnTo>
                  <a:lnTo>
                    <a:pt x="0" y="202"/>
                  </a:lnTo>
                  <a:lnTo>
                    <a:pt x="34" y="270"/>
                  </a:lnTo>
                  <a:lnTo>
                    <a:pt x="236" y="371"/>
                  </a:lnTo>
                  <a:lnTo>
                    <a:pt x="438" y="438"/>
                  </a:lnTo>
                  <a:lnTo>
                    <a:pt x="842" y="539"/>
                  </a:lnTo>
                  <a:lnTo>
                    <a:pt x="1280" y="640"/>
                  </a:lnTo>
                  <a:lnTo>
                    <a:pt x="1751" y="707"/>
                  </a:lnTo>
                  <a:lnTo>
                    <a:pt x="1785" y="741"/>
                  </a:lnTo>
                  <a:lnTo>
                    <a:pt x="1852" y="775"/>
                  </a:lnTo>
                  <a:lnTo>
                    <a:pt x="1920" y="775"/>
                  </a:lnTo>
                  <a:lnTo>
                    <a:pt x="1987" y="741"/>
                  </a:lnTo>
                  <a:lnTo>
                    <a:pt x="2088" y="674"/>
                  </a:lnTo>
                  <a:lnTo>
                    <a:pt x="2122" y="640"/>
                  </a:lnTo>
                  <a:lnTo>
                    <a:pt x="2155" y="573"/>
                  </a:lnTo>
                  <a:lnTo>
                    <a:pt x="2155" y="472"/>
                  </a:lnTo>
                  <a:lnTo>
                    <a:pt x="2088" y="371"/>
                  </a:lnTo>
                  <a:lnTo>
                    <a:pt x="2054" y="337"/>
                  </a:lnTo>
                  <a:lnTo>
                    <a:pt x="1987" y="303"/>
                  </a:lnTo>
                  <a:lnTo>
                    <a:pt x="1516" y="270"/>
                  </a:lnTo>
                  <a:lnTo>
                    <a:pt x="1078" y="169"/>
                  </a:lnTo>
                  <a:lnTo>
                    <a:pt x="202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1" name="Google Shape;591;p4"/>
            <p:cNvSpPr/>
            <p:nvPr/>
          </p:nvSpPr>
          <p:spPr>
            <a:xfrm>
              <a:off x="1711625" y="5231075"/>
              <a:ext cx="10125" cy="15175"/>
            </a:xfrm>
            <a:custGeom>
              <a:avLst/>
              <a:gdLst/>
              <a:ahLst/>
              <a:cxnLst/>
              <a:rect l="l" t="t" r="r" b="b"/>
              <a:pathLst>
                <a:path w="405" h="607" extrusionOk="0">
                  <a:moveTo>
                    <a:pt x="270" y="1"/>
                  </a:moveTo>
                  <a:lnTo>
                    <a:pt x="203" y="35"/>
                  </a:lnTo>
                  <a:lnTo>
                    <a:pt x="68" y="136"/>
                  </a:lnTo>
                  <a:lnTo>
                    <a:pt x="1" y="237"/>
                  </a:lnTo>
                  <a:lnTo>
                    <a:pt x="1" y="371"/>
                  </a:lnTo>
                  <a:lnTo>
                    <a:pt x="1" y="405"/>
                  </a:lnTo>
                  <a:lnTo>
                    <a:pt x="34" y="439"/>
                  </a:lnTo>
                  <a:lnTo>
                    <a:pt x="68" y="439"/>
                  </a:lnTo>
                  <a:lnTo>
                    <a:pt x="102" y="405"/>
                  </a:lnTo>
                  <a:lnTo>
                    <a:pt x="135" y="472"/>
                  </a:lnTo>
                  <a:lnTo>
                    <a:pt x="270" y="573"/>
                  </a:lnTo>
                  <a:lnTo>
                    <a:pt x="337" y="607"/>
                  </a:lnTo>
                  <a:lnTo>
                    <a:pt x="371" y="573"/>
                  </a:lnTo>
                  <a:lnTo>
                    <a:pt x="405" y="506"/>
                  </a:lnTo>
                  <a:lnTo>
                    <a:pt x="371" y="472"/>
                  </a:lnTo>
                  <a:lnTo>
                    <a:pt x="270" y="371"/>
                  </a:lnTo>
                  <a:lnTo>
                    <a:pt x="169" y="304"/>
                  </a:lnTo>
                  <a:lnTo>
                    <a:pt x="304" y="169"/>
                  </a:lnTo>
                  <a:lnTo>
                    <a:pt x="337" y="102"/>
                  </a:lnTo>
                  <a:lnTo>
                    <a:pt x="337" y="68"/>
                  </a:lnTo>
                  <a:lnTo>
                    <a:pt x="304" y="35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2" name="Google Shape;592;p4"/>
            <p:cNvSpPr/>
            <p:nvPr/>
          </p:nvSpPr>
          <p:spPr>
            <a:xfrm>
              <a:off x="923800" y="4840525"/>
              <a:ext cx="959550" cy="542925"/>
            </a:xfrm>
            <a:custGeom>
              <a:avLst/>
              <a:gdLst/>
              <a:ahLst/>
              <a:cxnLst/>
              <a:rect l="l" t="t" r="r" b="b"/>
              <a:pathLst>
                <a:path w="38382" h="21717" extrusionOk="0">
                  <a:moveTo>
                    <a:pt x="36059" y="304"/>
                  </a:moveTo>
                  <a:lnTo>
                    <a:pt x="36227" y="1247"/>
                  </a:lnTo>
                  <a:lnTo>
                    <a:pt x="36395" y="2223"/>
                  </a:lnTo>
                  <a:lnTo>
                    <a:pt x="36766" y="4142"/>
                  </a:lnTo>
                  <a:lnTo>
                    <a:pt x="37136" y="6432"/>
                  </a:lnTo>
                  <a:lnTo>
                    <a:pt x="37439" y="8721"/>
                  </a:lnTo>
                  <a:lnTo>
                    <a:pt x="37709" y="10909"/>
                  </a:lnTo>
                  <a:lnTo>
                    <a:pt x="37944" y="13098"/>
                  </a:lnTo>
                  <a:lnTo>
                    <a:pt x="38012" y="14108"/>
                  </a:lnTo>
                  <a:lnTo>
                    <a:pt x="38079" y="15152"/>
                  </a:lnTo>
                  <a:lnTo>
                    <a:pt x="38113" y="15421"/>
                  </a:lnTo>
                  <a:lnTo>
                    <a:pt x="38079" y="15791"/>
                  </a:lnTo>
                  <a:lnTo>
                    <a:pt x="38045" y="15960"/>
                  </a:lnTo>
                  <a:lnTo>
                    <a:pt x="38012" y="16094"/>
                  </a:lnTo>
                  <a:lnTo>
                    <a:pt x="37911" y="16229"/>
                  </a:lnTo>
                  <a:lnTo>
                    <a:pt x="37742" y="16296"/>
                  </a:lnTo>
                  <a:lnTo>
                    <a:pt x="37574" y="16330"/>
                  </a:lnTo>
                  <a:lnTo>
                    <a:pt x="37439" y="16397"/>
                  </a:lnTo>
                  <a:lnTo>
                    <a:pt x="28685" y="17609"/>
                  </a:lnTo>
                  <a:lnTo>
                    <a:pt x="19932" y="18855"/>
                  </a:lnTo>
                  <a:lnTo>
                    <a:pt x="15488" y="19495"/>
                  </a:lnTo>
                  <a:lnTo>
                    <a:pt x="11043" y="20202"/>
                  </a:lnTo>
                  <a:lnTo>
                    <a:pt x="6633" y="20976"/>
                  </a:lnTo>
                  <a:lnTo>
                    <a:pt x="4276" y="21414"/>
                  </a:lnTo>
                  <a:lnTo>
                    <a:pt x="3805" y="21481"/>
                  </a:lnTo>
                  <a:lnTo>
                    <a:pt x="3333" y="21549"/>
                  </a:lnTo>
                  <a:lnTo>
                    <a:pt x="3098" y="21549"/>
                  </a:lnTo>
                  <a:lnTo>
                    <a:pt x="2862" y="21515"/>
                  </a:lnTo>
                  <a:lnTo>
                    <a:pt x="2626" y="21448"/>
                  </a:lnTo>
                  <a:lnTo>
                    <a:pt x="2424" y="21313"/>
                  </a:lnTo>
                  <a:lnTo>
                    <a:pt x="2054" y="19360"/>
                  </a:lnTo>
                  <a:lnTo>
                    <a:pt x="1751" y="17407"/>
                  </a:lnTo>
                  <a:lnTo>
                    <a:pt x="1448" y="15488"/>
                  </a:lnTo>
                  <a:lnTo>
                    <a:pt x="1179" y="13502"/>
                  </a:lnTo>
                  <a:lnTo>
                    <a:pt x="674" y="9630"/>
                  </a:lnTo>
                  <a:lnTo>
                    <a:pt x="438" y="7745"/>
                  </a:lnTo>
                  <a:lnTo>
                    <a:pt x="303" y="6768"/>
                  </a:lnTo>
                  <a:lnTo>
                    <a:pt x="101" y="5859"/>
                  </a:lnTo>
                  <a:lnTo>
                    <a:pt x="4579" y="5119"/>
                  </a:lnTo>
                  <a:lnTo>
                    <a:pt x="9091" y="4445"/>
                  </a:lnTo>
                  <a:lnTo>
                    <a:pt x="18080" y="3199"/>
                  </a:lnTo>
                  <a:lnTo>
                    <a:pt x="22592" y="2526"/>
                  </a:lnTo>
                  <a:lnTo>
                    <a:pt x="27103" y="1853"/>
                  </a:lnTo>
                  <a:lnTo>
                    <a:pt x="31581" y="1112"/>
                  </a:lnTo>
                  <a:lnTo>
                    <a:pt x="33837" y="708"/>
                  </a:lnTo>
                  <a:lnTo>
                    <a:pt x="36059" y="304"/>
                  </a:lnTo>
                  <a:close/>
                  <a:moveTo>
                    <a:pt x="36092" y="1"/>
                  </a:moveTo>
                  <a:lnTo>
                    <a:pt x="36025" y="35"/>
                  </a:lnTo>
                  <a:lnTo>
                    <a:pt x="36025" y="68"/>
                  </a:lnTo>
                  <a:lnTo>
                    <a:pt x="36025" y="102"/>
                  </a:lnTo>
                  <a:lnTo>
                    <a:pt x="33803" y="540"/>
                  </a:lnTo>
                  <a:lnTo>
                    <a:pt x="31547" y="910"/>
                  </a:lnTo>
                  <a:lnTo>
                    <a:pt x="29291" y="1280"/>
                  </a:lnTo>
                  <a:lnTo>
                    <a:pt x="27069" y="1651"/>
                  </a:lnTo>
                  <a:lnTo>
                    <a:pt x="22558" y="2290"/>
                  </a:lnTo>
                  <a:lnTo>
                    <a:pt x="18046" y="2930"/>
                  </a:lnTo>
                  <a:lnTo>
                    <a:pt x="13535" y="3536"/>
                  </a:lnTo>
                  <a:lnTo>
                    <a:pt x="9023" y="4176"/>
                  </a:lnTo>
                  <a:lnTo>
                    <a:pt x="6768" y="4546"/>
                  </a:lnTo>
                  <a:lnTo>
                    <a:pt x="4545" y="4916"/>
                  </a:lnTo>
                  <a:lnTo>
                    <a:pt x="2290" y="5287"/>
                  </a:lnTo>
                  <a:lnTo>
                    <a:pt x="68" y="5725"/>
                  </a:lnTo>
                  <a:lnTo>
                    <a:pt x="34" y="5725"/>
                  </a:lnTo>
                  <a:lnTo>
                    <a:pt x="0" y="5758"/>
                  </a:lnTo>
                  <a:lnTo>
                    <a:pt x="34" y="5826"/>
                  </a:lnTo>
                  <a:lnTo>
                    <a:pt x="68" y="6768"/>
                  </a:lnTo>
                  <a:lnTo>
                    <a:pt x="169" y="7745"/>
                  </a:lnTo>
                  <a:lnTo>
                    <a:pt x="438" y="9630"/>
                  </a:lnTo>
                  <a:lnTo>
                    <a:pt x="1010" y="13771"/>
                  </a:lnTo>
                  <a:lnTo>
                    <a:pt x="1212" y="15589"/>
                  </a:lnTo>
                  <a:lnTo>
                    <a:pt x="1482" y="17441"/>
                  </a:lnTo>
                  <a:lnTo>
                    <a:pt x="1751" y="19259"/>
                  </a:lnTo>
                  <a:lnTo>
                    <a:pt x="1919" y="20134"/>
                  </a:lnTo>
                  <a:lnTo>
                    <a:pt x="2155" y="21043"/>
                  </a:lnTo>
                  <a:lnTo>
                    <a:pt x="2088" y="21077"/>
                  </a:lnTo>
                  <a:lnTo>
                    <a:pt x="2054" y="21111"/>
                  </a:lnTo>
                  <a:lnTo>
                    <a:pt x="2054" y="21144"/>
                  </a:lnTo>
                  <a:lnTo>
                    <a:pt x="2222" y="21347"/>
                  </a:lnTo>
                  <a:lnTo>
                    <a:pt x="2222" y="21380"/>
                  </a:lnTo>
                  <a:lnTo>
                    <a:pt x="2256" y="21414"/>
                  </a:lnTo>
                  <a:lnTo>
                    <a:pt x="2323" y="21448"/>
                  </a:lnTo>
                  <a:lnTo>
                    <a:pt x="2492" y="21582"/>
                  </a:lnTo>
                  <a:lnTo>
                    <a:pt x="2694" y="21650"/>
                  </a:lnTo>
                  <a:lnTo>
                    <a:pt x="2929" y="21717"/>
                  </a:lnTo>
                  <a:lnTo>
                    <a:pt x="3603" y="21717"/>
                  </a:lnTo>
                  <a:lnTo>
                    <a:pt x="4074" y="21650"/>
                  </a:lnTo>
                  <a:lnTo>
                    <a:pt x="6431" y="21246"/>
                  </a:lnTo>
                  <a:lnTo>
                    <a:pt x="8754" y="20808"/>
                  </a:lnTo>
                  <a:lnTo>
                    <a:pt x="11178" y="20404"/>
                  </a:lnTo>
                  <a:lnTo>
                    <a:pt x="13569" y="20000"/>
                  </a:lnTo>
                  <a:lnTo>
                    <a:pt x="18417" y="19293"/>
                  </a:lnTo>
                  <a:lnTo>
                    <a:pt x="27844" y="17946"/>
                  </a:lnTo>
                  <a:lnTo>
                    <a:pt x="37271" y="16633"/>
                  </a:lnTo>
                  <a:lnTo>
                    <a:pt x="37338" y="16700"/>
                  </a:lnTo>
                  <a:lnTo>
                    <a:pt x="37372" y="16700"/>
                  </a:lnTo>
                  <a:lnTo>
                    <a:pt x="37405" y="16667"/>
                  </a:lnTo>
                  <a:lnTo>
                    <a:pt x="37540" y="16633"/>
                  </a:lnTo>
                  <a:lnTo>
                    <a:pt x="37641" y="16566"/>
                  </a:lnTo>
                  <a:lnTo>
                    <a:pt x="37742" y="16566"/>
                  </a:lnTo>
                  <a:lnTo>
                    <a:pt x="37810" y="16532"/>
                  </a:lnTo>
                  <a:lnTo>
                    <a:pt x="37944" y="16498"/>
                  </a:lnTo>
                  <a:lnTo>
                    <a:pt x="38079" y="16431"/>
                  </a:lnTo>
                  <a:lnTo>
                    <a:pt x="38214" y="16330"/>
                  </a:lnTo>
                  <a:lnTo>
                    <a:pt x="38281" y="16162"/>
                  </a:lnTo>
                  <a:lnTo>
                    <a:pt x="38315" y="15960"/>
                  </a:lnTo>
                  <a:lnTo>
                    <a:pt x="38348" y="15724"/>
                  </a:lnTo>
                  <a:lnTo>
                    <a:pt x="38382" y="15286"/>
                  </a:lnTo>
                  <a:lnTo>
                    <a:pt x="38315" y="14377"/>
                  </a:lnTo>
                  <a:lnTo>
                    <a:pt x="38214" y="13165"/>
                  </a:lnTo>
                  <a:lnTo>
                    <a:pt x="38079" y="11919"/>
                  </a:lnTo>
                  <a:lnTo>
                    <a:pt x="37810" y="9495"/>
                  </a:lnTo>
                  <a:lnTo>
                    <a:pt x="37473" y="7172"/>
                  </a:lnTo>
                  <a:lnTo>
                    <a:pt x="37136" y="4849"/>
                  </a:lnTo>
                  <a:lnTo>
                    <a:pt x="36934" y="3637"/>
                  </a:lnTo>
                  <a:lnTo>
                    <a:pt x="36732" y="2425"/>
                  </a:lnTo>
                  <a:lnTo>
                    <a:pt x="36496" y="1213"/>
                  </a:lnTo>
                  <a:lnTo>
                    <a:pt x="36328" y="641"/>
                  </a:lnTo>
                  <a:lnTo>
                    <a:pt x="36193" y="35"/>
                  </a:lnTo>
                  <a:lnTo>
                    <a:pt x="36126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3" name="Google Shape;593;p4"/>
            <p:cNvSpPr/>
            <p:nvPr/>
          </p:nvSpPr>
          <p:spPr>
            <a:xfrm>
              <a:off x="965875" y="37143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4" name="Google Shape;594;p4"/>
            <p:cNvSpPr/>
            <p:nvPr/>
          </p:nvSpPr>
          <p:spPr>
            <a:xfrm>
              <a:off x="954950" y="5060225"/>
              <a:ext cx="58100" cy="63150"/>
            </a:xfrm>
            <a:custGeom>
              <a:avLst/>
              <a:gdLst/>
              <a:ahLst/>
              <a:cxnLst/>
              <a:rect l="l" t="t" r="r" b="b"/>
              <a:pathLst>
                <a:path w="2324" h="2526" extrusionOk="0">
                  <a:moveTo>
                    <a:pt x="1953" y="202"/>
                  </a:moveTo>
                  <a:lnTo>
                    <a:pt x="1953" y="640"/>
                  </a:lnTo>
                  <a:lnTo>
                    <a:pt x="1986" y="1111"/>
                  </a:lnTo>
                  <a:lnTo>
                    <a:pt x="2054" y="1583"/>
                  </a:lnTo>
                  <a:lnTo>
                    <a:pt x="2155" y="2020"/>
                  </a:lnTo>
                  <a:lnTo>
                    <a:pt x="2188" y="2054"/>
                  </a:lnTo>
                  <a:lnTo>
                    <a:pt x="2155" y="2054"/>
                  </a:lnTo>
                  <a:lnTo>
                    <a:pt x="1751" y="2088"/>
                  </a:lnTo>
                  <a:lnTo>
                    <a:pt x="1347" y="2155"/>
                  </a:lnTo>
                  <a:lnTo>
                    <a:pt x="943" y="2189"/>
                  </a:lnTo>
                  <a:lnTo>
                    <a:pt x="505" y="2222"/>
                  </a:lnTo>
                  <a:lnTo>
                    <a:pt x="337" y="1347"/>
                  </a:lnTo>
                  <a:lnTo>
                    <a:pt x="168" y="404"/>
                  </a:lnTo>
                  <a:lnTo>
                    <a:pt x="606" y="404"/>
                  </a:lnTo>
                  <a:lnTo>
                    <a:pt x="1077" y="371"/>
                  </a:lnTo>
                  <a:lnTo>
                    <a:pt x="1953" y="202"/>
                  </a:lnTo>
                  <a:close/>
                  <a:moveTo>
                    <a:pt x="1953" y="0"/>
                  </a:moveTo>
                  <a:lnTo>
                    <a:pt x="1044" y="135"/>
                  </a:lnTo>
                  <a:lnTo>
                    <a:pt x="572" y="202"/>
                  </a:lnTo>
                  <a:lnTo>
                    <a:pt x="101" y="303"/>
                  </a:lnTo>
                  <a:lnTo>
                    <a:pt x="67" y="303"/>
                  </a:lnTo>
                  <a:lnTo>
                    <a:pt x="67" y="371"/>
                  </a:lnTo>
                  <a:lnTo>
                    <a:pt x="34" y="371"/>
                  </a:lnTo>
                  <a:lnTo>
                    <a:pt x="0" y="404"/>
                  </a:lnTo>
                  <a:lnTo>
                    <a:pt x="34" y="943"/>
                  </a:lnTo>
                  <a:lnTo>
                    <a:pt x="135" y="1448"/>
                  </a:lnTo>
                  <a:lnTo>
                    <a:pt x="236" y="1987"/>
                  </a:lnTo>
                  <a:lnTo>
                    <a:pt x="370" y="2458"/>
                  </a:lnTo>
                  <a:lnTo>
                    <a:pt x="404" y="2525"/>
                  </a:lnTo>
                  <a:lnTo>
                    <a:pt x="471" y="2525"/>
                  </a:lnTo>
                  <a:lnTo>
                    <a:pt x="539" y="2492"/>
                  </a:lnTo>
                  <a:lnTo>
                    <a:pt x="572" y="2424"/>
                  </a:lnTo>
                  <a:lnTo>
                    <a:pt x="539" y="2357"/>
                  </a:lnTo>
                  <a:lnTo>
                    <a:pt x="943" y="2391"/>
                  </a:lnTo>
                  <a:lnTo>
                    <a:pt x="1380" y="2357"/>
                  </a:lnTo>
                  <a:lnTo>
                    <a:pt x="1784" y="2290"/>
                  </a:lnTo>
                  <a:lnTo>
                    <a:pt x="2188" y="2189"/>
                  </a:lnTo>
                  <a:lnTo>
                    <a:pt x="2222" y="2121"/>
                  </a:lnTo>
                  <a:lnTo>
                    <a:pt x="2222" y="2088"/>
                  </a:lnTo>
                  <a:lnTo>
                    <a:pt x="2289" y="2054"/>
                  </a:lnTo>
                  <a:lnTo>
                    <a:pt x="2323" y="1987"/>
                  </a:lnTo>
                  <a:lnTo>
                    <a:pt x="2289" y="1549"/>
                  </a:lnTo>
                  <a:lnTo>
                    <a:pt x="2222" y="1078"/>
                  </a:lnTo>
                  <a:lnTo>
                    <a:pt x="2121" y="606"/>
                  </a:lnTo>
                  <a:lnTo>
                    <a:pt x="2054" y="169"/>
                  </a:lnTo>
                  <a:lnTo>
                    <a:pt x="2054" y="101"/>
                  </a:lnTo>
                  <a:lnTo>
                    <a:pt x="2054" y="68"/>
                  </a:lnTo>
                  <a:lnTo>
                    <a:pt x="2020" y="34"/>
                  </a:lnTo>
                  <a:lnTo>
                    <a:pt x="1953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5" name="Google Shape;595;p4"/>
            <p:cNvSpPr/>
            <p:nvPr/>
          </p:nvSpPr>
          <p:spPr>
            <a:xfrm>
              <a:off x="956625" y="3705925"/>
              <a:ext cx="10125" cy="10125"/>
            </a:xfrm>
            <a:custGeom>
              <a:avLst/>
              <a:gdLst/>
              <a:ahLst/>
              <a:cxnLst/>
              <a:rect l="l" t="t" r="r" b="b"/>
              <a:pathLst>
                <a:path w="405" h="405" extrusionOk="0">
                  <a:moveTo>
                    <a:pt x="202" y="0"/>
                  </a:moveTo>
                  <a:lnTo>
                    <a:pt x="101" y="34"/>
                  </a:lnTo>
                  <a:lnTo>
                    <a:pt x="68" y="68"/>
                  </a:lnTo>
                  <a:lnTo>
                    <a:pt x="34" y="135"/>
                  </a:lnTo>
                  <a:lnTo>
                    <a:pt x="0" y="202"/>
                  </a:lnTo>
                  <a:lnTo>
                    <a:pt x="0" y="270"/>
                  </a:lnTo>
                  <a:lnTo>
                    <a:pt x="34" y="337"/>
                  </a:lnTo>
                  <a:lnTo>
                    <a:pt x="101" y="371"/>
                  </a:lnTo>
                  <a:lnTo>
                    <a:pt x="169" y="404"/>
                  </a:lnTo>
                  <a:lnTo>
                    <a:pt x="270" y="404"/>
                  </a:lnTo>
                  <a:lnTo>
                    <a:pt x="303" y="371"/>
                  </a:lnTo>
                  <a:lnTo>
                    <a:pt x="371" y="337"/>
                  </a:lnTo>
                  <a:lnTo>
                    <a:pt x="404" y="236"/>
                  </a:lnTo>
                  <a:lnTo>
                    <a:pt x="404" y="169"/>
                  </a:lnTo>
                  <a:lnTo>
                    <a:pt x="404" y="101"/>
                  </a:lnTo>
                  <a:lnTo>
                    <a:pt x="337" y="34"/>
                  </a:lnTo>
                  <a:lnTo>
                    <a:pt x="270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6" name="Google Shape;596;p4"/>
            <p:cNvSpPr/>
            <p:nvPr/>
          </p:nvSpPr>
          <p:spPr>
            <a:xfrm>
              <a:off x="973450" y="5173850"/>
              <a:ext cx="103550" cy="63150"/>
            </a:xfrm>
            <a:custGeom>
              <a:avLst/>
              <a:gdLst/>
              <a:ahLst/>
              <a:cxnLst/>
              <a:rect l="l" t="t" r="r" b="b"/>
              <a:pathLst>
                <a:path w="4142" h="2526" extrusionOk="0">
                  <a:moveTo>
                    <a:pt x="3738" y="169"/>
                  </a:moveTo>
                  <a:lnTo>
                    <a:pt x="3704" y="337"/>
                  </a:lnTo>
                  <a:lnTo>
                    <a:pt x="3738" y="472"/>
                  </a:lnTo>
                  <a:lnTo>
                    <a:pt x="3772" y="809"/>
                  </a:lnTo>
                  <a:lnTo>
                    <a:pt x="3906" y="1751"/>
                  </a:lnTo>
                  <a:lnTo>
                    <a:pt x="3065" y="1852"/>
                  </a:lnTo>
                  <a:lnTo>
                    <a:pt x="2223" y="1953"/>
                  </a:lnTo>
                  <a:lnTo>
                    <a:pt x="1347" y="2088"/>
                  </a:lnTo>
                  <a:lnTo>
                    <a:pt x="910" y="2189"/>
                  </a:lnTo>
                  <a:lnTo>
                    <a:pt x="674" y="2256"/>
                  </a:lnTo>
                  <a:lnTo>
                    <a:pt x="506" y="2357"/>
                  </a:lnTo>
                  <a:lnTo>
                    <a:pt x="337" y="1381"/>
                  </a:lnTo>
                  <a:lnTo>
                    <a:pt x="270" y="1011"/>
                  </a:lnTo>
                  <a:lnTo>
                    <a:pt x="236" y="809"/>
                  </a:lnTo>
                  <a:lnTo>
                    <a:pt x="169" y="640"/>
                  </a:lnTo>
                  <a:lnTo>
                    <a:pt x="1044" y="472"/>
                  </a:lnTo>
                  <a:lnTo>
                    <a:pt x="1953" y="371"/>
                  </a:lnTo>
                  <a:lnTo>
                    <a:pt x="3738" y="169"/>
                  </a:lnTo>
                  <a:close/>
                  <a:moveTo>
                    <a:pt x="3267" y="1"/>
                  </a:moveTo>
                  <a:lnTo>
                    <a:pt x="2728" y="68"/>
                  </a:lnTo>
                  <a:lnTo>
                    <a:pt x="1684" y="203"/>
                  </a:lnTo>
                  <a:lnTo>
                    <a:pt x="876" y="304"/>
                  </a:lnTo>
                  <a:lnTo>
                    <a:pt x="472" y="405"/>
                  </a:lnTo>
                  <a:lnTo>
                    <a:pt x="270" y="472"/>
                  </a:lnTo>
                  <a:lnTo>
                    <a:pt x="135" y="573"/>
                  </a:lnTo>
                  <a:lnTo>
                    <a:pt x="102" y="506"/>
                  </a:lnTo>
                  <a:lnTo>
                    <a:pt x="68" y="539"/>
                  </a:lnTo>
                  <a:lnTo>
                    <a:pt x="1" y="708"/>
                  </a:lnTo>
                  <a:lnTo>
                    <a:pt x="34" y="910"/>
                  </a:lnTo>
                  <a:lnTo>
                    <a:pt x="102" y="1280"/>
                  </a:lnTo>
                  <a:lnTo>
                    <a:pt x="304" y="2425"/>
                  </a:lnTo>
                  <a:lnTo>
                    <a:pt x="337" y="2492"/>
                  </a:lnTo>
                  <a:lnTo>
                    <a:pt x="405" y="2526"/>
                  </a:lnTo>
                  <a:lnTo>
                    <a:pt x="472" y="2492"/>
                  </a:lnTo>
                  <a:lnTo>
                    <a:pt x="506" y="2425"/>
                  </a:lnTo>
                  <a:lnTo>
                    <a:pt x="506" y="2391"/>
                  </a:lnTo>
                  <a:lnTo>
                    <a:pt x="876" y="2391"/>
                  </a:lnTo>
                  <a:lnTo>
                    <a:pt x="1246" y="2324"/>
                  </a:lnTo>
                  <a:lnTo>
                    <a:pt x="2021" y="2155"/>
                  </a:lnTo>
                  <a:lnTo>
                    <a:pt x="2997" y="2021"/>
                  </a:lnTo>
                  <a:lnTo>
                    <a:pt x="3974" y="1920"/>
                  </a:lnTo>
                  <a:lnTo>
                    <a:pt x="3974" y="1987"/>
                  </a:lnTo>
                  <a:lnTo>
                    <a:pt x="4007" y="2021"/>
                  </a:lnTo>
                  <a:lnTo>
                    <a:pt x="4075" y="2054"/>
                  </a:lnTo>
                  <a:lnTo>
                    <a:pt x="4108" y="2021"/>
                  </a:lnTo>
                  <a:lnTo>
                    <a:pt x="4142" y="1953"/>
                  </a:lnTo>
                  <a:lnTo>
                    <a:pt x="4075" y="1448"/>
                  </a:lnTo>
                  <a:lnTo>
                    <a:pt x="4007" y="910"/>
                  </a:lnTo>
                  <a:lnTo>
                    <a:pt x="3974" y="539"/>
                  </a:lnTo>
                  <a:lnTo>
                    <a:pt x="3940" y="337"/>
                  </a:lnTo>
                  <a:lnTo>
                    <a:pt x="3839" y="135"/>
                  </a:lnTo>
                  <a:lnTo>
                    <a:pt x="3873" y="102"/>
                  </a:lnTo>
                  <a:lnTo>
                    <a:pt x="3873" y="34"/>
                  </a:lnTo>
                  <a:lnTo>
                    <a:pt x="3839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7" name="Google Shape;597;p4"/>
            <p:cNvSpPr/>
            <p:nvPr/>
          </p:nvSpPr>
          <p:spPr>
            <a:xfrm>
              <a:off x="614050" y="3595650"/>
              <a:ext cx="114500" cy="94300"/>
            </a:xfrm>
            <a:custGeom>
              <a:avLst/>
              <a:gdLst/>
              <a:ahLst/>
              <a:cxnLst/>
              <a:rect l="l" t="t" r="r" b="b"/>
              <a:pathLst>
                <a:path w="4580" h="3772" extrusionOk="0">
                  <a:moveTo>
                    <a:pt x="2391" y="1583"/>
                  </a:moveTo>
                  <a:lnTo>
                    <a:pt x="2425" y="1651"/>
                  </a:lnTo>
                  <a:lnTo>
                    <a:pt x="2559" y="1718"/>
                  </a:lnTo>
                  <a:lnTo>
                    <a:pt x="2660" y="1819"/>
                  </a:lnTo>
                  <a:lnTo>
                    <a:pt x="2694" y="1954"/>
                  </a:lnTo>
                  <a:lnTo>
                    <a:pt x="2728" y="2088"/>
                  </a:lnTo>
                  <a:lnTo>
                    <a:pt x="2694" y="2223"/>
                  </a:lnTo>
                  <a:lnTo>
                    <a:pt x="2660" y="2324"/>
                  </a:lnTo>
                  <a:lnTo>
                    <a:pt x="2559" y="2425"/>
                  </a:lnTo>
                  <a:lnTo>
                    <a:pt x="2425" y="2526"/>
                  </a:lnTo>
                  <a:lnTo>
                    <a:pt x="2357" y="2560"/>
                  </a:lnTo>
                  <a:lnTo>
                    <a:pt x="2324" y="2627"/>
                  </a:lnTo>
                  <a:lnTo>
                    <a:pt x="2290" y="2964"/>
                  </a:lnTo>
                  <a:lnTo>
                    <a:pt x="2256" y="3267"/>
                  </a:lnTo>
                  <a:lnTo>
                    <a:pt x="1819" y="3199"/>
                  </a:lnTo>
                  <a:lnTo>
                    <a:pt x="1819" y="2896"/>
                  </a:lnTo>
                  <a:lnTo>
                    <a:pt x="1920" y="2627"/>
                  </a:lnTo>
                  <a:lnTo>
                    <a:pt x="1920" y="2526"/>
                  </a:lnTo>
                  <a:lnTo>
                    <a:pt x="1886" y="2492"/>
                  </a:lnTo>
                  <a:lnTo>
                    <a:pt x="1852" y="2459"/>
                  </a:lnTo>
                  <a:lnTo>
                    <a:pt x="1718" y="2391"/>
                  </a:lnTo>
                  <a:lnTo>
                    <a:pt x="1617" y="2324"/>
                  </a:lnTo>
                  <a:lnTo>
                    <a:pt x="1549" y="2223"/>
                  </a:lnTo>
                  <a:lnTo>
                    <a:pt x="1549" y="2122"/>
                  </a:lnTo>
                  <a:lnTo>
                    <a:pt x="1549" y="1987"/>
                  </a:lnTo>
                  <a:lnTo>
                    <a:pt x="1583" y="1886"/>
                  </a:lnTo>
                  <a:lnTo>
                    <a:pt x="1650" y="1752"/>
                  </a:lnTo>
                  <a:lnTo>
                    <a:pt x="1751" y="1684"/>
                  </a:lnTo>
                  <a:lnTo>
                    <a:pt x="1920" y="1617"/>
                  </a:lnTo>
                  <a:lnTo>
                    <a:pt x="2054" y="1583"/>
                  </a:lnTo>
                  <a:close/>
                  <a:moveTo>
                    <a:pt x="775" y="270"/>
                  </a:moveTo>
                  <a:lnTo>
                    <a:pt x="1213" y="472"/>
                  </a:lnTo>
                  <a:lnTo>
                    <a:pt x="1650" y="607"/>
                  </a:lnTo>
                  <a:lnTo>
                    <a:pt x="2088" y="708"/>
                  </a:lnTo>
                  <a:lnTo>
                    <a:pt x="2559" y="775"/>
                  </a:lnTo>
                  <a:lnTo>
                    <a:pt x="3536" y="843"/>
                  </a:lnTo>
                  <a:lnTo>
                    <a:pt x="4445" y="910"/>
                  </a:lnTo>
                  <a:lnTo>
                    <a:pt x="4310" y="1213"/>
                  </a:lnTo>
                  <a:lnTo>
                    <a:pt x="4175" y="1516"/>
                  </a:lnTo>
                  <a:lnTo>
                    <a:pt x="4007" y="2156"/>
                  </a:lnTo>
                  <a:lnTo>
                    <a:pt x="3670" y="3469"/>
                  </a:lnTo>
                  <a:lnTo>
                    <a:pt x="3670" y="3502"/>
                  </a:lnTo>
                  <a:lnTo>
                    <a:pt x="3064" y="3368"/>
                  </a:lnTo>
                  <a:lnTo>
                    <a:pt x="2492" y="3300"/>
                  </a:lnTo>
                  <a:lnTo>
                    <a:pt x="2559" y="2997"/>
                  </a:lnTo>
                  <a:lnTo>
                    <a:pt x="2559" y="2728"/>
                  </a:lnTo>
                  <a:lnTo>
                    <a:pt x="2728" y="2593"/>
                  </a:lnTo>
                  <a:lnTo>
                    <a:pt x="2862" y="2425"/>
                  </a:lnTo>
                  <a:lnTo>
                    <a:pt x="2930" y="2257"/>
                  </a:lnTo>
                  <a:lnTo>
                    <a:pt x="2963" y="2088"/>
                  </a:lnTo>
                  <a:lnTo>
                    <a:pt x="2930" y="1886"/>
                  </a:lnTo>
                  <a:lnTo>
                    <a:pt x="2862" y="1718"/>
                  </a:lnTo>
                  <a:lnTo>
                    <a:pt x="2728" y="1550"/>
                  </a:lnTo>
                  <a:lnTo>
                    <a:pt x="2559" y="1449"/>
                  </a:lnTo>
                  <a:lnTo>
                    <a:pt x="2458" y="1415"/>
                  </a:lnTo>
                  <a:lnTo>
                    <a:pt x="2391" y="1482"/>
                  </a:lnTo>
                  <a:lnTo>
                    <a:pt x="2290" y="1415"/>
                  </a:lnTo>
                  <a:lnTo>
                    <a:pt x="2155" y="1381"/>
                  </a:lnTo>
                  <a:lnTo>
                    <a:pt x="2021" y="1381"/>
                  </a:lnTo>
                  <a:lnTo>
                    <a:pt x="1886" y="1415"/>
                  </a:lnTo>
                  <a:lnTo>
                    <a:pt x="1751" y="1449"/>
                  </a:lnTo>
                  <a:lnTo>
                    <a:pt x="1617" y="1550"/>
                  </a:lnTo>
                  <a:lnTo>
                    <a:pt x="1516" y="1617"/>
                  </a:lnTo>
                  <a:lnTo>
                    <a:pt x="1415" y="1752"/>
                  </a:lnTo>
                  <a:lnTo>
                    <a:pt x="1347" y="1853"/>
                  </a:lnTo>
                  <a:lnTo>
                    <a:pt x="1314" y="1987"/>
                  </a:lnTo>
                  <a:lnTo>
                    <a:pt x="1314" y="2122"/>
                  </a:lnTo>
                  <a:lnTo>
                    <a:pt x="1347" y="2257"/>
                  </a:lnTo>
                  <a:lnTo>
                    <a:pt x="1381" y="2358"/>
                  </a:lnTo>
                  <a:lnTo>
                    <a:pt x="1448" y="2459"/>
                  </a:lnTo>
                  <a:lnTo>
                    <a:pt x="1549" y="2560"/>
                  </a:lnTo>
                  <a:lnTo>
                    <a:pt x="1684" y="2627"/>
                  </a:lnTo>
                  <a:lnTo>
                    <a:pt x="1583" y="2896"/>
                  </a:lnTo>
                  <a:lnTo>
                    <a:pt x="1583" y="3166"/>
                  </a:lnTo>
                  <a:lnTo>
                    <a:pt x="876" y="3065"/>
                  </a:lnTo>
                  <a:lnTo>
                    <a:pt x="539" y="3031"/>
                  </a:lnTo>
                  <a:lnTo>
                    <a:pt x="202" y="3031"/>
                  </a:lnTo>
                  <a:lnTo>
                    <a:pt x="337" y="2358"/>
                  </a:lnTo>
                  <a:lnTo>
                    <a:pt x="505" y="1651"/>
                  </a:lnTo>
                  <a:lnTo>
                    <a:pt x="640" y="977"/>
                  </a:lnTo>
                  <a:lnTo>
                    <a:pt x="775" y="270"/>
                  </a:lnTo>
                  <a:close/>
                  <a:moveTo>
                    <a:pt x="741" y="1"/>
                  </a:moveTo>
                  <a:lnTo>
                    <a:pt x="707" y="68"/>
                  </a:lnTo>
                  <a:lnTo>
                    <a:pt x="472" y="775"/>
                  </a:lnTo>
                  <a:lnTo>
                    <a:pt x="270" y="1516"/>
                  </a:lnTo>
                  <a:lnTo>
                    <a:pt x="101" y="2290"/>
                  </a:lnTo>
                  <a:lnTo>
                    <a:pt x="0" y="3031"/>
                  </a:lnTo>
                  <a:lnTo>
                    <a:pt x="0" y="3098"/>
                  </a:lnTo>
                  <a:lnTo>
                    <a:pt x="34" y="3132"/>
                  </a:lnTo>
                  <a:lnTo>
                    <a:pt x="101" y="3132"/>
                  </a:lnTo>
                  <a:lnTo>
                    <a:pt x="573" y="3267"/>
                  </a:lnTo>
                  <a:lnTo>
                    <a:pt x="1044" y="3368"/>
                  </a:lnTo>
                  <a:lnTo>
                    <a:pt x="2021" y="3502"/>
                  </a:lnTo>
                  <a:lnTo>
                    <a:pt x="2997" y="3603"/>
                  </a:lnTo>
                  <a:lnTo>
                    <a:pt x="3468" y="3704"/>
                  </a:lnTo>
                  <a:lnTo>
                    <a:pt x="3940" y="3772"/>
                  </a:lnTo>
                  <a:lnTo>
                    <a:pt x="4041" y="3772"/>
                  </a:lnTo>
                  <a:lnTo>
                    <a:pt x="4108" y="3704"/>
                  </a:lnTo>
                  <a:lnTo>
                    <a:pt x="4074" y="3603"/>
                  </a:lnTo>
                  <a:lnTo>
                    <a:pt x="4074" y="3570"/>
                  </a:lnTo>
                  <a:lnTo>
                    <a:pt x="4007" y="3570"/>
                  </a:lnTo>
                  <a:lnTo>
                    <a:pt x="3906" y="3536"/>
                  </a:lnTo>
                  <a:lnTo>
                    <a:pt x="3906" y="3502"/>
                  </a:lnTo>
                  <a:lnTo>
                    <a:pt x="4310" y="2122"/>
                  </a:lnTo>
                  <a:lnTo>
                    <a:pt x="4478" y="1415"/>
                  </a:lnTo>
                  <a:lnTo>
                    <a:pt x="4546" y="1078"/>
                  </a:lnTo>
                  <a:lnTo>
                    <a:pt x="4579" y="708"/>
                  </a:lnTo>
                  <a:lnTo>
                    <a:pt x="4546" y="674"/>
                  </a:lnTo>
                  <a:lnTo>
                    <a:pt x="4546" y="708"/>
                  </a:lnTo>
                  <a:lnTo>
                    <a:pt x="4512" y="742"/>
                  </a:lnTo>
                  <a:lnTo>
                    <a:pt x="4478" y="742"/>
                  </a:lnTo>
                  <a:lnTo>
                    <a:pt x="4074" y="607"/>
                  </a:lnTo>
                  <a:lnTo>
                    <a:pt x="3637" y="573"/>
                  </a:lnTo>
                  <a:lnTo>
                    <a:pt x="2761" y="506"/>
                  </a:lnTo>
                  <a:lnTo>
                    <a:pt x="2256" y="472"/>
                  </a:lnTo>
                  <a:lnTo>
                    <a:pt x="1785" y="371"/>
                  </a:lnTo>
                  <a:lnTo>
                    <a:pt x="808" y="102"/>
                  </a:lnTo>
                  <a:lnTo>
                    <a:pt x="808" y="35"/>
                  </a:lnTo>
                  <a:lnTo>
                    <a:pt x="775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8" name="Google Shape;598;p4"/>
            <p:cNvSpPr/>
            <p:nvPr/>
          </p:nvSpPr>
          <p:spPr>
            <a:xfrm>
              <a:off x="963350" y="5113250"/>
              <a:ext cx="90100" cy="63150"/>
            </a:xfrm>
            <a:custGeom>
              <a:avLst/>
              <a:gdLst/>
              <a:ahLst/>
              <a:cxnLst/>
              <a:rect l="l" t="t" r="r" b="b"/>
              <a:pathLst>
                <a:path w="3604" h="2526" extrusionOk="0">
                  <a:moveTo>
                    <a:pt x="3199" y="337"/>
                  </a:moveTo>
                  <a:lnTo>
                    <a:pt x="3300" y="1212"/>
                  </a:lnTo>
                  <a:lnTo>
                    <a:pt x="3334" y="1583"/>
                  </a:lnTo>
                  <a:lnTo>
                    <a:pt x="3368" y="1987"/>
                  </a:lnTo>
                  <a:lnTo>
                    <a:pt x="3267" y="1919"/>
                  </a:lnTo>
                  <a:lnTo>
                    <a:pt x="2896" y="1919"/>
                  </a:lnTo>
                  <a:lnTo>
                    <a:pt x="2425" y="2020"/>
                  </a:lnTo>
                  <a:lnTo>
                    <a:pt x="1482" y="2256"/>
                  </a:lnTo>
                  <a:lnTo>
                    <a:pt x="1246" y="2290"/>
                  </a:lnTo>
                  <a:lnTo>
                    <a:pt x="977" y="2290"/>
                  </a:lnTo>
                  <a:lnTo>
                    <a:pt x="708" y="2324"/>
                  </a:lnTo>
                  <a:lnTo>
                    <a:pt x="472" y="2391"/>
                  </a:lnTo>
                  <a:lnTo>
                    <a:pt x="337" y="1919"/>
                  </a:lnTo>
                  <a:lnTo>
                    <a:pt x="236" y="1448"/>
                  </a:lnTo>
                  <a:lnTo>
                    <a:pt x="203" y="1078"/>
                  </a:lnTo>
                  <a:lnTo>
                    <a:pt x="203" y="876"/>
                  </a:lnTo>
                  <a:lnTo>
                    <a:pt x="135" y="707"/>
                  </a:lnTo>
                  <a:lnTo>
                    <a:pt x="169" y="707"/>
                  </a:lnTo>
                  <a:lnTo>
                    <a:pt x="506" y="606"/>
                  </a:lnTo>
                  <a:lnTo>
                    <a:pt x="842" y="539"/>
                  </a:lnTo>
                  <a:lnTo>
                    <a:pt x="1549" y="472"/>
                  </a:lnTo>
                  <a:lnTo>
                    <a:pt x="2357" y="371"/>
                  </a:lnTo>
                  <a:lnTo>
                    <a:pt x="3199" y="337"/>
                  </a:lnTo>
                  <a:close/>
                  <a:moveTo>
                    <a:pt x="3233" y="0"/>
                  </a:moveTo>
                  <a:lnTo>
                    <a:pt x="3165" y="34"/>
                  </a:lnTo>
                  <a:lnTo>
                    <a:pt x="3165" y="101"/>
                  </a:lnTo>
                  <a:lnTo>
                    <a:pt x="3165" y="169"/>
                  </a:lnTo>
                  <a:lnTo>
                    <a:pt x="2458" y="202"/>
                  </a:lnTo>
                  <a:lnTo>
                    <a:pt x="1751" y="270"/>
                  </a:lnTo>
                  <a:lnTo>
                    <a:pt x="943" y="337"/>
                  </a:lnTo>
                  <a:lnTo>
                    <a:pt x="539" y="438"/>
                  </a:lnTo>
                  <a:lnTo>
                    <a:pt x="169" y="539"/>
                  </a:lnTo>
                  <a:lnTo>
                    <a:pt x="135" y="606"/>
                  </a:lnTo>
                  <a:lnTo>
                    <a:pt x="135" y="674"/>
                  </a:lnTo>
                  <a:lnTo>
                    <a:pt x="102" y="606"/>
                  </a:lnTo>
                  <a:lnTo>
                    <a:pt x="68" y="606"/>
                  </a:lnTo>
                  <a:lnTo>
                    <a:pt x="34" y="707"/>
                  </a:lnTo>
                  <a:lnTo>
                    <a:pt x="1" y="808"/>
                  </a:lnTo>
                  <a:lnTo>
                    <a:pt x="1" y="1044"/>
                  </a:lnTo>
                  <a:lnTo>
                    <a:pt x="68" y="1482"/>
                  </a:lnTo>
                  <a:lnTo>
                    <a:pt x="169" y="1987"/>
                  </a:lnTo>
                  <a:lnTo>
                    <a:pt x="304" y="2458"/>
                  </a:lnTo>
                  <a:lnTo>
                    <a:pt x="337" y="2526"/>
                  </a:lnTo>
                  <a:lnTo>
                    <a:pt x="405" y="2526"/>
                  </a:lnTo>
                  <a:lnTo>
                    <a:pt x="472" y="2492"/>
                  </a:lnTo>
                  <a:lnTo>
                    <a:pt x="472" y="2425"/>
                  </a:lnTo>
                  <a:lnTo>
                    <a:pt x="842" y="2492"/>
                  </a:lnTo>
                  <a:lnTo>
                    <a:pt x="1179" y="2458"/>
                  </a:lnTo>
                  <a:lnTo>
                    <a:pt x="1549" y="2425"/>
                  </a:lnTo>
                  <a:lnTo>
                    <a:pt x="1886" y="2357"/>
                  </a:lnTo>
                  <a:lnTo>
                    <a:pt x="2290" y="2256"/>
                  </a:lnTo>
                  <a:lnTo>
                    <a:pt x="2660" y="2189"/>
                  </a:lnTo>
                  <a:lnTo>
                    <a:pt x="3031" y="2155"/>
                  </a:lnTo>
                  <a:lnTo>
                    <a:pt x="3435" y="2155"/>
                  </a:lnTo>
                  <a:lnTo>
                    <a:pt x="3435" y="2189"/>
                  </a:lnTo>
                  <a:lnTo>
                    <a:pt x="3536" y="2189"/>
                  </a:lnTo>
                  <a:lnTo>
                    <a:pt x="3570" y="2121"/>
                  </a:lnTo>
                  <a:lnTo>
                    <a:pt x="3603" y="1886"/>
                  </a:lnTo>
                  <a:lnTo>
                    <a:pt x="3603" y="1650"/>
                  </a:lnTo>
                  <a:lnTo>
                    <a:pt x="3536" y="1179"/>
                  </a:lnTo>
                  <a:lnTo>
                    <a:pt x="3469" y="606"/>
                  </a:lnTo>
                  <a:lnTo>
                    <a:pt x="3334" y="68"/>
                  </a:lnTo>
                  <a:lnTo>
                    <a:pt x="3300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9" name="Google Shape;599;p4"/>
            <p:cNvSpPr/>
            <p:nvPr/>
          </p:nvSpPr>
          <p:spPr>
            <a:xfrm>
              <a:off x="947375" y="3694975"/>
              <a:ext cx="33675" cy="37900"/>
            </a:xfrm>
            <a:custGeom>
              <a:avLst/>
              <a:gdLst/>
              <a:ahLst/>
              <a:cxnLst/>
              <a:rect l="l" t="t" r="r" b="b"/>
              <a:pathLst>
                <a:path w="1347" h="1516" extrusionOk="0">
                  <a:moveTo>
                    <a:pt x="842" y="236"/>
                  </a:moveTo>
                  <a:lnTo>
                    <a:pt x="909" y="270"/>
                  </a:lnTo>
                  <a:lnTo>
                    <a:pt x="1044" y="337"/>
                  </a:lnTo>
                  <a:lnTo>
                    <a:pt x="1111" y="472"/>
                  </a:lnTo>
                  <a:lnTo>
                    <a:pt x="1145" y="573"/>
                  </a:lnTo>
                  <a:lnTo>
                    <a:pt x="1145" y="708"/>
                  </a:lnTo>
                  <a:lnTo>
                    <a:pt x="1145" y="842"/>
                  </a:lnTo>
                  <a:lnTo>
                    <a:pt x="1111" y="943"/>
                  </a:lnTo>
                  <a:lnTo>
                    <a:pt x="1044" y="1044"/>
                  </a:lnTo>
                  <a:lnTo>
                    <a:pt x="976" y="1145"/>
                  </a:lnTo>
                  <a:lnTo>
                    <a:pt x="875" y="1213"/>
                  </a:lnTo>
                  <a:lnTo>
                    <a:pt x="774" y="1246"/>
                  </a:lnTo>
                  <a:lnTo>
                    <a:pt x="640" y="1280"/>
                  </a:lnTo>
                  <a:lnTo>
                    <a:pt x="505" y="1280"/>
                  </a:lnTo>
                  <a:lnTo>
                    <a:pt x="404" y="1213"/>
                  </a:lnTo>
                  <a:lnTo>
                    <a:pt x="303" y="1145"/>
                  </a:lnTo>
                  <a:lnTo>
                    <a:pt x="236" y="1078"/>
                  </a:lnTo>
                  <a:lnTo>
                    <a:pt x="202" y="943"/>
                  </a:lnTo>
                  <a:lnTo>
                    <a:pt x="202" y="708"/>
                  </a:lnTo>
                  <a:lnTo>
                    <a:pt x="236" y="472"/>
                  </a:lnTo>
                  <a:lnTo>
                    <a:pt x="269" y="371"/>
                  </a:lnTo>
                  <a:lnTo>
                    <a:pt x="337" y="304"/>
                  </a:lnTo>
                  <a:lnTo>
                    <a:pt x="404" y="270"/>
                  </a:lnTo>
                  <a:lnTo>
                    <a:pt x="505" y="236"/>
                  </a:lnTo>
                  <a:close/>
                  <a:moveTo>
                    <a:pt x="741" y="1"/>
                  </a:moveTo>
                  <a:lnTo>
                    <a:pt x="606" y="34"/>
                  </a:lnTo>
                  <a:lnTo>
                    <a:pt x="438" y="68"/>
                  </a:lnTo>
                  <a:lnTo>
                    <a:pt x="303" y="135"/>
                  </a:lnTo>
                  <a:lnTo>
                    <a:pt x="168" y="236"/>
                  </a:lnTo>
                  <a:lnTo>
                    <a:pt x="101" y="371"/>
                  </a:lnTo>
                  <a:lnTo>
                    <a:pt x="34" y="539"/>
                  </a:lnTo>
                  <a:lnTo>
                    <a:pt x="0" y="708"/>
                  </a:lnTo>
                  <a:lnTo>
                    <a:pt x="0" y="876"/>
                  </a:lnTo>
                  <a:lnTo>
                    <a:pt x="34" y="1044"/>
                  </a:lnTo>
                  <a:lnTo>
                    <a:pt x="101" y="1213"/>
                  </a:lnTo>
                  <a:lnTo>
                    <a:pt x="202" y="1314"/>
                  </a:lnTo>
                  <a:lnTo>
                    <a:pt x="337" y="1415"/>
                  </a:lnTo>
                  <a:lnTo>
                    <a:pt x="539" y="1482"/>
                  </a:lnTo>
                  <a:lnTo>
                    <a:pt x="707" y="1516"/>
                  </a:lnTo>
                  <a:lnTo>
                    <a:pt x="842" y="1448"/>
                  </a:lnTo>
                  <a:lnTo>
                    <a:pt x="976" y="1381"/>
                  </a:lnTo>
                  <a:lnTo>
                    <a:pt x="1111" y="1280"/>
                  </a:lnTo>
                  <a:lnTo>
                    <a:pt x="1212" y="1179"/>
                  </a:lnTo>
                  <a:lnTo>
                    <a:pt x="1279" y="1011"/>
                  </a:lnTo>
                  <a:lnTo>
                    <a:pt x="1347" y="876"/>
                  </a:lnTo>
                  <a:lnTo>
                    <a:pt x="1347" y="708"/>
                  </a:lnTo>
                  <a:lnTo>
                    <a:pt x="1347" y="573"/>
                  </a:lnTo>
                  <a:lnTo>
                    <a:pt x="1313" y="438"/>
                  </a:lnTo>
                  <a:lnTo>
                    <a:pt x="1212" y="304"/>
                  </a:lnTo>
                  <a:lnTo>
                    <a:pt x="1111" y="169"/>
                  </a:lnTo>
                  <a:lnTo>
                    <a:pt x="1010" y="102"/>
                  </a:lnTo>
                  <a:lnTo>
                    <a:pt x="875" y="34"/>
                  </a:lnTo>
                  <a:lnTo>
                    <a:pt x="741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0" name="Google Shape;600;p4"/>
            <p:cNvSpPr/>
            <p:nvPr/>
          </p:nvSpPr>
          <p:spPr>
            <a:xfrm>
              <a:off x="659500" y="3640275"/>
              <a:ext cx="14325" cy="13475"/>
            </a:xfrm>
            <a:custGeom>
              <a:avLst/>
              <a:gdLst/>
              <a:ahLst/>
              <a:cxnLst/>
              <a:rect l="l" t="t" r="r" b="b"/>
              <a:pathLst>
                <a:path w="573" h="539" extrusionOk="0">
                  <a:moveTo>
                    <a:pt x="236" y="0"/>
                  </a:moveTo>
                  <a:lnTo>
                    <a:pt x="169" y="34"/>
                  </a:lnTo>
                  <a:lnTo>
                    <a:pt x="102" y="68"/>
                  </a:lnTo>
                  <a:lnTo>
                    <a:pt x="68" y="101"/>
                  </a:lnTo>
                  <a:lnTo>
                    <a:pt x="34" y="169"/>
                  </a:lnTo>
                  <a:lnTo>
                    <a:pt x="34" y="236"/>
                  </a:lnTo>
                  <a:lnTo>
                    <a:pt x="1" y="303"/>
                  </a:lnTo>
                  <a:lnTo>
                    <a:pt x="1" y="371"/>
                  </a:lnTo>
                  <a:lnTo>
                    <a:pt x="1" y="438"/>
                  </a:lnTo>
                  <a:lnTo>
                    <a:pt x="102" y="505"/>
                  </a:lnTo>
                  <a:lnTo>
                    <a:pt x="236" y="539"/>
                  </a:lnTo>
                  <a:lnTo>
                    <a:pt x="438" y="539"/>
                  </a:lnTo>
                  <a:lnTo>
                    <a:pt x="506" y="505"/>
                  </a:lnTo>
                  <a:lnTo>
                    <a:pt x="539" y="472"/>
                  </a:lnTo>
                  <a:lnTo>
                    <a:pt x="573" y="404"/>
                  </a:lnTo>
                  <a:lnTo>
                    <a:pt x="539" y="270"/>
                  </a:lnTo>
                  <a:lnTo>
                    <a:pt x="506" y="135"/>
                  </a:lnTo>
                  <a:lnTo>
                    <a:pt x="405" y="34"/>
                  </a:lnTo>
                  <a:lnTo>
                    <a:pt x="337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1" name="Google Shape;601;p4"/>
            <p:cNvSpPr/>
            <p:nvPr/>
          </p:nvSpPr>
          <p:spPr>
            <a:xfrm>
              <a:off x="470950" y="3557775"/>
              <a:ext cx="100200" cy="96825"/>
            </a:xfrm>
            <a:custGeom>
              <a:avLst/>
              <a:gdLst/>
              <a:ahLst/>
              <a:cxnLst/>
              <a:rect l="l" t="t" r="r" b="b"/>
              <a:pathLst>
                <a:path w="4008" h="3873" extrusionOk="0">
                  <a:moveTo>
                    <a:pt x="2088" y="270"/>
                  </a:moveTo>
                  <a:lnTo>
                    <a:pt x="2391" y="304"/>
                  </a:lnTo>
                  <a:lnTo>
                    <a:pt x="2661" y="371"/>
                  </a:lnTo>
                  <a:lnTo>
                    <a:pt x="2930" y="472"/>
                  </a:lnTo>
                  <a:lnTo>
                    <a:pt x="3166" y="641"/>
                  </a:lnTo>
                  <a:lnTo>
                    <a:pt x="3368" y="843"/>
                  </a:lnTo>
                  <a:lnTo>
                    <a:pt x="3570" y="1112"/>
                  </a:lnTo>
                  <a:lnTo>
                    <a:pt x="3671" y="1280"/>
                  </a:lnTo>
                  <a:lnTo>
                    <a:pt x="3738" y="1449"/>
                  </a:lnTo>
                  <a:lnTo>
                    <a:pt x="3772" y="1617"/>
                  </a:lnTo>
                  <a:lnTo>
                    <a:pt x="3805" y="1819"/>
                  </a:lnTo>
                  <a:lnTo>
                    <a:pt x="3772" y="1987"/>
                  </a:lnTo>
                  <a:lnTo>
                    <a:pt x="3772" y="2156"/>
                  </a:lnTo>
                  <a:lnTo>
                    <a:pt x="3637" y="2492"/>
                  </a:lnTo>
                  <a:lnTo>
                    <a:pt x="3469" y="2829"/>
                  </a:lnTo>
                  <a:lnTo>
                    <a:pt x="3233" y="3098"/>
                  </a:lnTo>
                  <a:lnTo>
                    <a:pt x="2964" y="3334"/>
                  </a:lnTo>
                  <a:lnTo>
                    <a:pt x="2627" y="3502"/>
                  </a:lnTo>
                  <a:lnTo>
                    <a:pt x="2324" y="3570"/>
                  </a:lnTo>
                  <a:lnTo>
                    <a:pt x="1987" y="3603"/>
                  </a:lnTo>
                  <a:lnTo>
                    <a:pt x="1651" y="3603"/>
                  </a:lnTo>
                  <a:lnTo>
                    <a:pt x="1348" y="3570"/>
                  </a:lnTo>
                  <a:lnTo>
                    <a:pt x="1112" y="3502"/>
                  </a:lnTo>
                  <a:lnTo>
                    <a:pt x="944" y="3435"/>
                  </a:lnTo>
                  <a:lnTo>
                    <a:pt x="775" y="3334"/>
                  </a:lnTo>
                  <a:lnTo>
                    <a:pt x="641" y="3199"/>
                  </a:lnTo>
                  <a:lnTo>
                    <a:pt x="506" y="3031"/>
                  </a:lnTo>
                  <a:lnTo>
                    <a:pt x="405" y="2863"/>
                  </a:lnTo>
                  <a:lnTo>
                    <a:pt x="338" y="2694"/>
                  </a:lnTo>
                  <a:lnTo>
                    <a:pt x="270" y="2459"/>
                  </a:lnTo>
                  <a:lnTo>
                    <a:pt x="237" y="2122"/>
                  </a:lnTo>
                  <a:lnTo>
                    <a:pt x="237" y="1785"/>
                  </a:lnTo>
                  <a:lnTo>
                    <a:pt x="338" y="1449"/>
                  </a:lnTo>
                  <a:lnTo>
                    <a:pt x="439" y="1146"/>
                  </a:lnTo>
                  <a:lnTo>
                    <a:pt x="641" y="876"/>
                  </a:lnTo>
                  <a:lnTo>
                    <a:pt x="843" y="674"/>
                  </a:lnTo>
                  <a:lnTo>
                    <a:pt x="1112" y="472"/>
                  </a:lnTo>
                  <a:lnTo>
                    <a:pt x="1415" y="338"/>
                  </a:lnTo>
                  <a:lnTo>
                    <a:pt x="1482" y="338"/>
                  </a:lnTo>
                  <a:lnTo>
                    <a:pt x="1785" y="304"/>
                  </a:lnTo>
                  <a:lnTo>
                    <a:pt x="2088" y="270"/>
                  </a:lnTo>
                  <a:close/>
                  <a:moveTo>
                    <a:pt x="1987" y="1"/>
                  </a:moveTo>
                  <a:lnTo>
                    <a:pt x="1651" y="35"/>
                  </a:lnTo>
                  <a:lnTo>
                    <a:pt x="1449" y="68"/>
                  </a:lnTo>
                  <a:lnTo>
                    <a:pt x="1280" y="136"/>
                  </a:lnTo>
                  <a:lnTo>
                    <a:pt x="1112" y="203"/>
                  </a:lnTo>
                  <a:lnTo>
                    <a:pt x="944" y="270"/>
                  </a:lnTo>
                  <a:lnTo>
                    <a:pt x="775" y="405"/>
                  </a:lnTo>
                  <a:lnTo>
                    <a:pt x="641" y="506"/>
                  </a:lnTo>
                  <a:lnTo>
                    <a:pt x="405" y="809"/>
                  </a:lnTo>
                  <a:lnTo>
                    <a:pt x="203" y="1112"/>
                  </a:lnTo>
                  <a:lnTo>
                    <a:pt x="68" y="1482"/>
                  </a:lnTo>
                  <a:lnTo>
                    <a:pt x="1" y="1886"/>
                  </a:lnTo>
                  <a:lnTo>
                    <a:pt x="1" y="2290"/>
                  </a:lnTo>
                  <a:lnTo>
                    <a:pt x="35" y="2526"/>
                  </a:lnTo>
                  <a:lnTo>
                    <a:pt x="68" y="2762"/>
                  </a:lnTo>
                  <a:lnTo>
                    <a:pt x="136" y="2964"/>
                  </a:lnTo>
                  <a:lnTo>
                    <a:pt x="237" y="3166"/>
                  </a:lnTo>
                  <a:lnTo>
                    <a:pt x="371" y="3300"/>
                  </a:lnTo>
                  <a:lnTo>
                    <a:pt x="506" y="3435"/>
                  </a:lnTo>
                  <a:lnTo>
                    <a:pt x="674" y="3570"/>
                  </a:lnTo>
                  <a:lnTo>
                    <a:pt x="843" y="3671"/>
                  </a:lnTo>
                  <a:lnTo>
                    <a:pt x="1011" y="3738"/>
                  </a:lnTo>
                  <a:lnTo>
                    <a:pt x="1213" y="3805"/>
                  </a:lnTo>
                  <a:lnTo>
                    <a:pt x="1617" y="3873"/>
                  </a:lnTo>
                  <a:lnTo>
                    <a:pt x="2055" y="3873"/>
                  </a:lnTo>
                  <a:lnTo>
                    <a:pt x="2526" y="3805"/>
                  </a:lnTo>
                  <a:lnTo>
                    <a:pt x="2728" y="3772"/>
                  </a:lnTo>
                  <a:lnTo>
                    <a:pt x="2930" y="3671"/>
                  </a:lnTo>
                  <a:lnTo>
                    <a:pt x="3132" y="3570"/>
                  </a:lnTo>
                  <a:lnTo>
                    <a:pt x="3300" y="3469"/>
                  </a:lnTo>
                  <a:lnTo>
                    <a:pt x="3435" y="3300"/>
                  </a:lnTo>
                  <a:lnTo>
                    <a:pt x="3570" y="3166"/>
                  </a:lnTo>
                  <a:lnTo>
                    <a:pt x="3704" y="2997"/>
                  </a:lnTo>
                  <a:lnTo>
                    <a:pt x="3805" y="2795"/>
                  </a:lnTo>
                  <a:lnTo>
                    <a:pt x="3873" y="2627"/>
                  </a:lnTo>
                  <a:lnTo>
                    <a:pt x="3940" y="2425"/>
                  </a:lnTo>
                  <a:lnTo>
                    <a:pt x="3974" y="2223"/>
                  </a:lnTo>
                  <a:lnTo>
                    <a:pt x="4007" y="2021"/>
                  </a:lnTo>
                  <a:lnTo>
                    <a:pt x="4007" y="1785"/>
                  </a:lnTo>
                  <a:lnTo>
                    <a:pt x="3974" y="1583"/>
                  </a:lnTo>
                  <a:lnTo>
                    <a:pt x="3940" y="1381"/>
                  </a:lnTo>
                  <a:lnTo>
                    <a:pt x="3906" y="1179"/>
                  </a:lnTo>
                  <a:lnTo>
                    <a:pt x="3738" y="876"/>
                  </a:lnTo>
                  <a:lnTo>
                    <a:pt x="3536" y="607"/>
                  </a:lnTo>
                  <a:lnTo>
                    <a:pt x="3267" y="371"/>
                  </a:lnTo>
                  <a:lnTo>
                    <a:pt x="2997" y="203"/>
                  </a:lnTo>
                  <a:lnTo>
                    <a:pt x="2661" y="68"/>
                  </a:lnTo>
                  <a:lnTo>
                    <a:pt x="2324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2" name="Google Shape;602;p4"/>
            <p:cNvSpPr/>
            <p:nvPr/>
          </p:nvSpPr>
          <p:spPr>
            <a:xfrm>
              <a:off x="446550" y="3524950"/>
              <a:ext cx="579125" cy="253375"/>
            </a:xfrm>
            <a:custGeom>
              <a:avLst/>
              <a:gdLst/>
              <a:ahLst/>
              <a:cxnLst/>
              <a:rect l="l" t="t" r="r" b="b"/>
              <a:pathLst>
                <a:path w="23165" h="10135" extrusionOk="0">
                  <a:moveTo>
                    <a:pt x="3603" y="304"/>
                  </a:moveTo>
                  <a:lnTo>
                    <a:pt x="3940" y="337"/>
                  </a:lnTo>
                  <a:lnTo>
                    <a:pt x="4647" y="472"/>
                  </a:lnTo>
                  <a:lnTo>
                    <a:pt x="5219" y="607"/>
                  </a:lnTo>
                  <a:lnTo>
                    <a:pt x="6397" y="775"/>
                  </a:lnTo>
                  <a:lnTo>
                    <a:pt x="7576" y="977"/>
                  </a:lnTo>
                  <a:lnTo>
                    <a:pt x="7340" y="1112"/>
                  </a:lnTo>
                  <a:lnTo>
                    <a:pt x="7138" y="1213"/>
                  </a:lnTo>
                  <a:lnTo>
                    <a:pt x="6667" y="1482"/>
                  </a:lnTo>
                  <a:lnTo>
                    <a:pt x="6330" y="1348"/>
                  </a:lnTo>
                  <a:lnTo>
                    <a:pt x="5926" y="1246"/>
                  </a:lnTo>
                  <a:lnTo>
                    <a:pt x="5522" y="1179"/>
                  </a:lnTo>
                  <a:lnTo>
                    <a:pt x="5152" y="1145"/>
                  </a:lnTo>
                  <a:lnTo>
                    <a:pt x="5084" y="1112"/>
                  </a:lnTo>
                  <a:lnTo>
                    <a:pt x="4849" y="910"/>
                  </a:lnTo>
                  <a:lnTo>
                    <a:pt x="4546" y="741"/>
                  </a:lnTo>
                  <a:lnTo>
                    <a:pt x="4276" y="640"/>
                  </a:lnTo>
                  <a:lnTo>
                    <a:pt x="3973" y="539"/>
                  </a:lnTo>
                  <a:lnTo>
                    <a:pt x="3637" y="506"/>
                  </a:lnTo>
                  <a:lnTo>
                    <a:pt x="3334" y="472"/>
                  </a:lnTo>
                  <a:lnTo>
                    <a:pt x="2997" y="472"/>
                  </a:lnTo>
                  <a:lnTo>
                    <a:pt x="2694" y="506"/>
                  </a:lnTo>
                  <a:lnTo>
                    <a:pt x="2829" y="438"/>
                  </a:lnTo>
                  <a:lnTo>
                    <a:pt x="2963" y="371"/>
                  </a:lnTo>
                  <a:lnTo>
                    <a:pt x="3266" y="304"/>
                  </a:lnTo>
                  <a:close/>
                  <a:moveTo>
                    <a:pt x="2559" y="640"/>
                  </a:moveTo>
                  <a:lnTo>
                    <a:pt x="2593" y="741"/>
                  </a:lnTo>
                  <a:lnTo>
                    <a:pt x="2627" y="775"/>
                  </a:lnTo>
                  <a:lnTo>
                    <a:pt x="3502" y="775"/>
                  </a:lnTo>
                  <a:lnTo>
                    <a:pt x="3771" y="809"/>
                  </a:lnTo>
                  <a:lnTo>
                    <a:pt x="4007" y="876"/>
                  </a:lnTo>
                  <a:lnTo>
                    <a:pt x="4276" y="943"/>
                  </a:lnTo>
                  <a:lnTo>
                    <a:pt x="4512" y="1044"/>
                  </a:lnTo>
                  <a:lnTo>
                    <a:pt x="4748" y="1179"/>
                  </a:lnTo>
                  <a:lnTo>
                    <a:pt x="4815" y="1213"/>
                  </a:lnTo>
                  <a:lnTo>
                    <a:pt x="4815" y="1280"/>
                  </a:lnTo>
                  <a:lnTo>
                    <a:pt x="4882" y="1348"/>
                  </a:lnTo>
                  <a:lnTo>
                    <a:pt x="4983" y="1348"/>
                  </a:lnTo>
                  <a:lnTo>
                    <a:pt x="5152" y="1583"/>
                  </a:lnTo>
                  <a:lnTo>
                    <a:pt x="5320" y="1819"/>
                  </a:lnTo>
                  <a:lnTo>
                    <a:pt x="5421" y="2088"/>
                  </a:lnTo>
                  <a:lnTo>
                    <a:pt x="5522" y="2358"/>
                  </a:lnTo>
                  <a:lnTo>
                    <a:pt x="5589" y="2661"/>
                  </a:lnTo>
                  <a:lnTo>
                    <a:pt x="5623" y="2930"/>
                  </a:lnTo>
                  <a:lnTo>
                    <a:pt x="5690" y="3502"/>
                  </a:lnTo>
                  <a:lnTo>
                    <a:pt x="5690" y="3805"/>
                  </a:lnTo>
                  <a:lnTo>
                    <a:pt x="5657" y="4108"/>
                  </a:lnTo>
                  <a:lnTo>
                    <a:pt x="5623" y="4411"/>
                  </a:lnTo>
                  <a:lnTo>
                    <a:pt x="5522" y="4681"/>
                  </a:lnTo>
                  <a:lnTo>
                    <a:pt x="5421" y="4950"/>
                  </a:lnTo>
                  <a:lnTo>
                    <a:pt x="5253" y="5186"/>
                  </a:lnTo>
                  <a:lnTo>
                    <a:pt x="5051" y="5421"/>
                  </a:lnTo>
                  <a:lnTo>
                    <a:pt x="4815" y="5590"/>
                  </a:lnTo>
                  <a:lnTo>
                    <a:pt x="4613" y="5724"/>
                  </a:lnTo>
                  <a:lnTo>
                    <a:pt x="4377" y="5825"/>
                  </a:lnTo>
                  <a:lnTo>
                    <a:pt x="4108" y="5893"/>
                  </a:lnTo>
                  <a:lnTo>
                    <a:pt x="3872" y="5960"/>
                  </a:lnTo>
                  <a:lnTo>
                    <a:pt x="3334" y="5994"/>
                  </a:lnTo>
                  <a:lnTo>
                    <a:pt x="2829" y="5994"/>
                  </a:lnTo>
                  <a:lnTo>
                    <a:pt x="2559" y="5960"/>
                  </a:lnTo>
                  <a:lnTo>
                    <a:pt x="2290" y="5926"/>
                  </a:lnTo>
                  <a:lnTo>
                    <a:pt x="2054" y="5825"/>
                  </a:lnTo>
                  <a:lnTo>
                    <a:pt x="1819" y="5724"/>
                  </a:lnTo>
                  <a:lnTo>
                    <a:pt x="1617" y="5623"/>
                  </a:lnTo>
                  <a:lnTo>
                    <a:pt x="1381" y="5489"/>
                  </a:lnTo>
                  <a:lnTo>
                    <a:pt x="1213" y="5320"/>
                  </a:lnTo>
                  <a:lnTo>
                    <a:pt x="1011" y="5152"/>
                  </a:lnTo>
                  <a:lnTo>
                    <a:pt x="842" y="4950"/>
                  </a:lnTo>
                  <a:lnTo>
                    <a:pt x="708" y="4748"/>
                  </a:lnTo>
                  <a:lnTo>
                    <a:pt x="573" y="4546"/>
                  </a:lnTo>
                  <a:lnTo>
                    <a:pt x="472" y="4310"/>
                  </a:lnTo>
                  <a:lnTo>
                    <a:pt x="371" y="4075"/>
                  </a:lnTo>
                  <a:lnTo>
                    <a:pt x="304" y="3839"/>
                  </a:lnTo>
                  <a:lnTo>
                    <a:pt x="270" y="3570"/>
                  </a:lnTo>
                  <a:lnTo>
                    <a:pt x="236" y="3300"/>
                  </a:lnTo>
                  <a:lnTo>
                    <a:pt x="270" y="3065"/>
                  </a:lnTo>
                  <a:lnTo>
                    <a:pt x="270" y="2829"/>
                  </a:lnTo>
                  <a:lnTo>
                    <a:pt x="337" y="2593"/>
                  </a:lnTo>
                  <a:lnTo>
                    <a:pt x="405" y="2358"/>
                  </a:lnTo>
                  <a:lnTo>
                    <a:pt x="506" y="2156"/>
                  </a:lnTo>
                  <a:lnTo>
                    <a:pt x="640" y="1954"/>
                  </a:lnTo>
                  <a:lnTo>
                    <a:pt x="775" y="1752"/>
                  </a:lnTo>
                  <a:lnTo>
                    <a:pt x="943" y="1583"/>
                  </a:lnTo>
                  <a:lnTo>
                    <a:pt x="1280" y="1280"/>
                  </a:lnTo>
                  <a:lnTo>
                    <a:pt x="1684" y="1011"/>
                  </a:lnTo>
                  <a:lnTo>
                    <a:pt x="2122" y="809"/>
                  </a:lnTo>
                  <a:lnTo>
                    <a:pt x="2559" y="640"/>
                  </a:lnTo>
                  <a:close/>
                  <a:moveTo>
                    <a:pt x="5387" y="1449"/>
                  </a:moveTo>
                  <a:lnTo>
                    <a:pt x="6061" y="1550"/>
                  </a:lnTo>
                  <a:lnTo>
                    <a:pt x="6364" y="1651"/>
                  </a:lnTo>
                  <a:lnTo>
                    <a:pt x="6700" y="1752"/>
                  </a:lnTo>
                  <a:lnTo>
                    <a:pt x="6633" y="2055"/>
                  </a:lnTo>
                  <a:lnTo>
                    <a:pt x="6566" y="2391"/>
                  </a:lnTo>
                  <a:lnTo>
                    <a:pt x="6498" y="3031"/>
                  </a:lnTo>
                  <a:lnTo>
                    <a:pt x="6263" y="3974"/>
                  </a:lnTo>
                  <a:lnTo>
                    <a:pt x="6027" y="4916"/>
                  </a:lnTo>
                  <a:lnTo>
                    <a:pt x="5892" y="5287"/>
                  </a:lnTo>
                  <a:lnTo>
                    <a:pt x="5825" y="5623"/>
                  </a:lnTo>
                  <a:lnTo>
                    <a:pt x="5791" y="5994"/>
                  </a:lnTo>
                  <a:lnTo>
                    <a:pt x="5791" y="6128"/>
                  </a:lnTo>
                  <a:lnTo>
                    <a:pt x="5825" y="6297"/>
                  </a:lnTo>
                  <a:lnTo>
                    <a:pt x="5724" y="6229"/>
                  </a:lnTo>
                  <a:lnTo>
                    <a:pt x="5589" y="6196"/>
                  </a:lnTo>
                  <a:lnTo>
                    <a:pt x="5320" y="6196"/>
                  </a:lnTo>
                  <a:lnTo>
                    <a:pt x="5185" y="6162"/>
                  </a:lnTo>
                  <a:lnTo>
                    <a:pt x="5051" y="6128"/>
                  </a:lnTo>
                  <a:lnTo>
                    <a:pt x="4748" y="5994"/>
                  </a:lnTo>
                  <a:lnTo>
                    <a:pt x="4983" y="5893"/>
                  </a:lnTo>
                  <a:lnTo>
                    <a:pt x="5185" y="5724"/>
                  </a:lnTo>
                  <a:lnTo>
                    <a:pt x="5387" y="5489"/>
                  </a:lnTo>
                  <a:lnTo>
                    <a:pt x="5589" y="5253"/>
                  </a:lnTo>
                  <a:lnTo>
                    <a:pt x="5724" y="4984"/>
                  </a:lnTo>
                  <a:lnTo>
                    <a:pt x="5825" y="4714"/>
                  </a:lnTo>
                  <a:lnTo>
                    <a:pt x="5892" y="4445"/>
                  </a:lnTo>
                  <a:lnTo>
                    <a:pt x="5960" y="4142"/>
                  </a:lnTo>
                  <a:lnTo>
                    <a:pt x="5960" y="3839"/>
                  </a:lnTo>
                  <a:lnTo>
                    <a:pt x="5960" y="3502"/>
                  </a:lnTo>
                  <a:lnTo>
                    <a:pt x="5926" y="2964"/>
                  </a:lnTo>
                  <a:lnTo>
                    <a:pt x="5825" y="2425"/>
                  </a:lnTo>
                  <a:lnTo>
                    <a:pt x="5758" y="2156"/>
                  </a:lnTo>
                  <a:lnTo>
                    <a:pt x="5657" y="1920"/>
                  </a:lnTo>
                  <a:lnTo>
                    <a:pt x="5522" y="1651"/>
                  </a:lnTo>
                  <a:lnTo>
                    <a:pt x="5387" y="1449"/>
                  </a:lnTo>
                  <a:close/>
                  <a:moveTo>
                    <a:pt x="4411" y="6128"/>
                  </a:moveTo>
                  <a:lnTo>
                    <a:pt x="4546" y="6229"/>
                  </a:lnTo>
                  <a:lnTo>
                    <a:pt x="4680" y="6263"/>
                  </a:lnTo>
                  <a:lnTo>
                    <a:pt x="5017" y="6364"/>
                  </a:lnTo>
                  <a:lnTo>
                    <a:pt x="5219" y="6431"/>
                  </a:lnTo>
                  <a:lnTo>
                    <a:pt x="5421" y="6431"/>
                  </a:lnTo>
                  <a:lnTo>
                    <a:pt x="5522" y="6465"/>
                  </a:lnTo>
                  <a:lnTo>
                    <a:pt x="5488" y="6499"/>
                  </a:lnTo>
                  <a:lnTo>
                    <a:pt x="5387" y="6633"/>
                  </a:lnTo>
                  <a:lnTo>
                    <a:pt x="5320" y="6835"/>
                  </a:lnTo>
                  <a:lnTo>
                    <a:pt x="5253" y="6869"/>
                  </a:lnTo>
                  <a:lnTo>
                    <a:pt x="5118" y="6835"/>
                  </a:lnTo>
                  <a:lnTo>
                    <a:pt x="4849" y="6802"/>
                  </a:lnTo>
                  <a:lnTo>
                    <a:pt x="4546" y="6701"/>
                  </a:lnTo>
                  <a:lnTo>
                    <a:pt x="3906" y="6566"/>
                  </a:lnTo>
                  <a:lnTo>
                    <a:pt x="3603" y="6465"/>
                  </a:lnTo>
                  <a:lnTo>
                    <a:pt x="3468" y="6398"/>
                  </a:lnTo>
                  <a:lnTo>
                    <a:pt x="3300" y="6330"/>
                  </a:lnTo>
                  <a:lnTo>
                    <a:pt x="3872" y="6263"/>
                  </a:lnTo>
                  <a:lnTo>
                    <a:pt x="4142" y="6196"/>
                  </a:lnTo>
                  <a:lnTo>
                    <a:pt x="4411" y="6128"/>
                  </a:lnTo>
                  <a:close/>
                  <a:moveTo>
                    <a:pt x="15926" y="8653"/>
                  </a:moveTo>
                  <a:lnTo>
                    <a:pt x="16936" y="8822"/>
                  </a:lnTo>
                  <a:lnTo>
                    <a:pt x="16902" y="8855"/>
                  </a:lnTo>
                  <a:lnTo>
                    <a:pt x="16801" y="8923"/>
                  </a:lnTo>
                  <a:lnTo>
                    <a:pt x="16666" y="8956"/>
                  </a:lnTo>
                  <a:lnTo>
                    <a:pt x="16431" y="8956"/>
                  </a:lnTo>
                  <a:lnTo>
                    <a:pt x="16296" y="8923"/>
                  </a:lnTo>
                  <a:lnTo>
                    <a:pt x="16161" y="8855"/>
                  </a:lnTo>
                  <a:lnTo>
                    <a:pt x="16027" y="8754"/>
                  </a:lnTo>
                  <a:lnTo>
                    <a:pt x="15926" y="8653"/>
                  </a:lnTo>
                  <a:close/>
                  <a:moveTo>
                    <a:pt x="20572" y="5051"/>
                  </a:moveTo>
                  <a:lnTo>
                    <a:pt x="20875" y="5085"/>
                  </a:lnTo>
                  <a:lnTo>
                    <a:pt x="21178" y="5152"/>
                  </a:lnTo>
                  <a:lnTo>
                    <a:pt x="21481" y="5253"/>
                  </a:lnTo>
                  <a:lnTo>
                    <a:pt x="21750" y="5421"/>
                  </a:lnTo>
                  <a:lnTo>
                    <a:pt x="22019" y="5623"/>
                  </a:lnTo>
                  <a:lnTo>
                    <a:pt x="22255" y="5825"/>
                  </a:lnTo>
                  <a:lnTo>
                    <a:pt x="22491" y="6095"/>
                  </a:lnTo>
                  <a:lnTo>
                    <a:pt x="22659" y="6398"/>
                  </a:lnTo>
                  <a:lnTo>
                    <a:pt x="22760" y="6633"/>
                  </a:lnTo>
                  <a:lnTo>
                    <a:pt x="22861" y="6903"/>
                  </a:lnTo>
                  <a:lnTo>
                    <a:pt x="22895" y="7138"/>
                  </a:lnTo>
                  <a:lnTo>
                    <a:pt x="22928" y="7408"/>
                  </a:lnTo>
                  <a:lnTo>
                    <a:pt x="22895" y="7677"/>
                  </a:lnTo>
                  <a:lnTo>
                    <a:pt x="22861" y="7913"/>
                  </a:lnTo>
                  <a:lnTo>
                    <a:pt x="22794" y="8182"/>
                  </a:lnTo>
                  <a:lnTo>
                    <a:pt x="22726" y="8418"/>
                  </a:lnTo>
                  <a:lnTo>
                    <a:pt x="22592" y="8653"/>
                  </a:lnTo>
                  <a:lnTo>
                    <a:pt x="22457" y="8855"/>
                  </a:lnTo>
                  <a:lnTo>
                    <a:pt x="22289" y="9091"/>
                  </a:lnTo>
                  <a:lnTo>
                    <a:pt x="22120" y="9259"/>
                  </a:lnTo>
                  <a:lnTo>
                    <a:pt x="21918" y="9428"/>
                  </a:lnTo>
                  <a:lnTo>
                    <a:pt x="21716" y="9596"/>
                  </a:lnTo>
                  <a:lnTo>
                    <a:pt x="21481" y="9731"/>
                  </a:lnTo>
                  <a:lnTo>
                    <a:pt x="21245" y="9832"/>
                  </a:lnTo>
                  <a:lnTo>
                    <a:pt x="20875" y="9933"/>
                  </a:lnTo>
                  <a:lnTo>
                    <a:pt x="20504" y="9967"/>
                  </a:lnTo>
                  <a:lnTo>
                    <a:pt x="20134" y="9933"/>
                  </a:lnTo>
                  <a:lnTo>
                    <a:pt x="19764" y="9866"/>
                  </a:lnTo>
                  <a:lnTo>
                    <a:pt x="19427" y="9731"/>
                  </a:lnTo>
                  <a:lnTo>
                    <a:pt x="19124" y="9529"/>
                  </a:lnTo>
                  <a:lnTo>
                    <a:pt x="18821" y="9293"/>
                  </a:lnTo>
                  <a:lnTo>
                    <a:pt x="18585" y="9057"/>
                  </a:lnTo>
                  <a:lnTo>
                    <a:pt x="18619" y="8990"/>
                  </a:lnTo>
                  <a:lnTo>
                    <a:pt x="18585" y="8923"/>
                  </a:lnTo>
                  <a:lnTo>
                    <a:pt x="18585" y="8889"/>
                  </a:lnTo>
                  <a:lnTo>
                    <a:pt x="18518" y="8855"/>
                  </a:lnTo>
                  <a:lnTo>
                    <a:pt x="18451" y="8822"/>
                  </a:lnTo>
                  <a:lnTo>
                    <a:pt x="18316" y="8586"/>
                  </a:lnTo>
                  <a:lnTo>
                    <a:pt x="18181" y="8350"/>
                  </a:lnTo>
                  <a:lnTo>
                    <a:pt x="18114" y="8047"/>
                  </a:lnTo>
                  <a:lnTo>
                    <a:pt x="18080" y="7778"/>
                  </a:lnTo>
                  <a:lnTo>
                    <a:pt x="18080" y="7509"/>
                  </a:lnTo>
                  <a:lnTo>
                    <a:pt x="18114" y="7239"/>
                  </a:lnTo>
                  <a:lnTo>
                    <a:pt x="18148" y="7004"/>
                  </a:lnTo>
                  <a:lnTo>
                    <a:pt x="18249" y="6768"/>
                  </a:lnTo>
                  <a:lnTo>
                    <a:pt x="18350" y="6532"/>
                  </a:lnTo>
                  <a:lnTo>
                    <a:pt x="18484" y="6330"/>
                  </a:lnTo>
                  <a:lnTo>
                    <a:pt x="18619" y="6128"/>
                  </a:lnTo>
                  <a:lnTo>
                    <a:pt x="18787" y="5960"/>
                  </a:lnTo>
                  <a:lnTo>
                    <a:pt x="18989" y="5792"/>
                  </a:lnTo>
                  <a:lnTo>
                    <a:pt x="19191" y="5623"/>
                  </a:lnTo>
                  <a:lnTo>
                    <a:pt x="19393" y="5489"/>
                  </a:lnTo>
                  <a:lnTo>
                    <a:pt x="19629" y="5354"/>
                  </a:lnTo>
                  <a:lnTo>
                    <a:pt x="19865" y="5253"/>
                  </a:lnTo>
                  <a:lnTo>
                    <a:pt x="20100" y="5186"/>
                  </a:lnTo>
                  <a:lnTo>
                    <a:pt x="20336" y="5118"/>
                  </a:lnTo>
                  <a:lnTo>
                    <a:pt x="20572" y="5051"/>
                  </a:lnTo>
                  <a:close/>
                  <a:moveTo>
                    <a:pt x="4680" y="1"/>
                  </a:moveTo>
                  <a:lnTo>
                    <a:pt x="4512" y="34"/>
                  </a:lnTo>
                  <a:lnTo>
                    <a:pt x="4377" y="68"/>
                  </a:lnTo>
                  <a:lnTo>
                    <a:pt x="4344" y="135"/>
                  </a:lnTo>
                  <a:lnTo>
                    <a:pt x="4344" y="169"/>
                  </a:lnTo>
                  <a:lnTo>
                    <a:pt x="4377" y="236"/>
                  </a:lnTo>
                  <a:lnTo>
                    <a:pt x="4243" y="236"/>
                  </a:lnTo>
                  <a:lnTo>
                    <a:pt x="3839" y="135"/>
                  </a:lnTo>
                  <a:lnTo>
                    <a:pt x="3536" y="102"/>
                  </a:lnTo>
                  <a:lnTo>
                    <a:pt x="3233" y="68"/>
                  </a:lnTo>
                  <a:lnTo>
                    <a:pt x="2930" y="68"/>
                  </a:lnTo>
                  <a:lnTo>
                    <a:pt x="2829" y="102"/>
                  </a:lnTo>
                  <a:lnTo>
                    <a:pt x="2728" y="135"/>
                  </a:lnTo>
                  <a:lnTo>
                    <a:pt x="2627" y="203"/>
                  </a:lnTo>
                  <a:lnTo>
                    <a:pt x="2559" y="270"/>
                  </a:lnTo>
                  <a:lnTo>
                    <a:pt x="2526" y="371"/>
                  </a:lnTo>
                  <a:lnTo>
                    <a:pt x="2526" y="472"/>
                  </a:lnTo>
                  <a:lnTo>
                    <a:pt x="2256" y="539"/>
                  </a:lnTo>
                  <a:lnTo>
                    <a:pt x="2021" y="573"/>
                  </a:lnTo>
                  <a:lnTo>
                    <a:pt x="1785" y="674"/>
                  </a:lnTo>
                  <a:lnTo>
                    <a:pt x="1549" y="775"/>
                  </a:lnTo>
                  <a:lnTo>
                    <a:pt x="1314" y="910"/>
                  </a:lnTo>
                  <a:lnTo>
                    <a:pt x="1112" y="1078"/>
                  </a:lnTo>
                  <a:lnTo>
                    <a:pt x="910" y="1246"/>
                  </a:lnTo>
                  <a:lnTo>
                    <a:pt x="741" y="1415"/>
                  </a:lnTo>
                  <a:lnTo>
                    <a:pt x="573" y="1617"/>
                  </a:lnTo>
                  <a:lnTo>
                    <a:pt x="438" y="1819"/>
                  </a:lnTo>
                  <a:lnTo>
                    <a:pt x="304" y="2055"/>
                  </a:lnTo>
                  <a:lnTo>
                    <a:pt x="203" y="2290"/>
                  </a:lnTo>
                  <a:lnTo>
                    <a:pt x="135" y="2526"/>
                  </a:lnTo>
                  <a:lnTo>
                    <a:pt x="68" y="2795"/>
                  </a:lnTo>
                  <a:lnTo>
                    <a:pt x="34" y="3065"/>
                  </a:lnTo>
                  <a:lnTo>
                    <a:pt x="1" y="3300"/>
                  </a:lnTo>
                  <a:lnTo>
                    <a:pt x="1" y="3603"/>
                  </a:lnTo>
                  <a:lnTo>
                    <a:pt x="34" y="3906"/>
                  </a:lnTo>
                  <a:lnTo>
                    <a:pt x="102" y="4176"/>
                  </a:lnTo>
                  <a:lnTo>
                    <a:pt x="203" y="4445"/>
                  </a:lnTo>
                  <a:lnTo>
                    <a:pt x="304" y="4681"/>
                  </a:lnTo>
                  <a:lnTo>
                    <a:pt x="472" y="4950"/>
                  </a:lnTo>
                  <a:lnTo>
                    <a:pt x="640" y="5152"/>
                  </a:lnTo>
                  <a:lnTo>
                    <a:pt x="809" y="5354"/>
                  </a:lnTo>
                  <a:lnTo>
                    <a:pt x="1011" y="5556"/>
                  </a:lnTo>
                  <a:lnTo>
                    <a:pt x="1246" y="5724"/>
                  </a:lnTo>
                  <a:lnTo>
                    <a:pt x="1482" y="5859"/>
                  </a:lnTo>
                  <a:lnTo>
                    <a:pt x="1718" y="5994"/>
                  </a:lnTo>
                  <a:lnTo>
                    <a:pt x="1987" y="6095"/>
                  </a:lnTo>
                  <a:lnTo>
                    <a:pt x="2256" y="6196"/>
                  </a:lnTo>
                  <a:lnTo>
                    <a:pt x="2526" y="6263"/>
                  </a:lnTo>
                  <a:lnTo>
                    <a:pt x="2829" y="6297"/>
                  </a:lnTo>
                  <a:lnTo>
                    <a:pt x="3031" y="6330"/>
                  </a:lnTo>
                  <a:lnTo>
                    <a:pt x="2997" y="6330"/>
                  </a:lnTo>
                  <a:lnTo>
                    <a:pt x="2997" y="6398"/>
                  </a:lnTo>
                  <a:lnTo>
                    <a:pt x="3064" y="6465"/>
                  </a:lnTo>
                  <a:lnTo>
                    <a:pt x="3435" y="6667"/>
                  </a:lnTo>
                  <a:lnTo>
                    <a:pt x="3839" y="6802"/>
                  </a:lnTo>
                  <a:lnTo>
                    <a:pt x="4344" y="6936"/>
                  </a:lnTo>
                  <a:lnTo>
                    <a:pt x="4512" y="7004"/>
                  </a:lnTo>
                  <a:lnTo>
                    <a:pt x="4714" y="7071"/>
                  </a:lnTo>
                  <a:lnTo>
                    <a:pt x="4916" y="7105"/>
                  </a:lnTo>
                  <a:lnTo>
                    <a:pt x="5084" y="7138"/>
                  </a:lnTo>
                  <a:lnTo>
                    <a:pt x="5253" y="7138"/>
                  </a:lnTo>
                  <a:lnTo>
                    <a:pt x="5354" y="7105"/>
                  </a:lnTo>
                  <a:lnTo>
                    <a:pt x="5455" y="7037"/>
                  </a:lnTo>
                  <a:lnTo>
                    <a:pt x="5556" y="6903"/>
                  </a:lnTo>
                  <a:lnTo>
                    <a:pt x="5623" y="6768"/>
                  </a:lnTo>
                  <a:lnTo>
                    <a:pt x="5657" y="6566"/>
                  </a:lnTo>
                  <a:lnTo>
                    <a:pt x="5657" y="6499"/>
                  </a:lnTo>
                  <a:lnTo>
                    <a:pt x="5892" y="6600"/>
                  </a:lnTo>
                  <a:lnTo>
                    <a:pt x="5926" y="6600"/>
                  </a:lnTo>
                  <a:lnTo>
                    <a:pt x="5960" y="6566"/>
                  </a:lnTo>
                  <a:lnTo>
                    <a:pt x="5993" y="6532"/>
                  </a:lnTo>
                  <a:lnTo>
                    <a:pt x="5993" y="6499"/>
                  </a:lnTo>
                  <a:lnTo>
                    <a:pt x="6128" y="6600"/>
                  </a:lnTo>
                  <a:lnTo>
                    <a:pt x="6330" y="6701"/>
                  </a:lnTo>
                  <a:lnTo>
                    <a:pt x="6364" y="6701"/>
                  </a:lnTo>
                  <a:lnTo>
                    <a:pt x="7273" y="7004"/>
                  </a:lnTo>
                  <a:lnTo>
                    <a:pt x="8216" y="7273"/>
                  </a:lnTo>
                  <a:lnTo>
                    <a:pt x="9125" y="7509"/>
                  </a:lnTo>
                  <a:lnTo>
                    <a:pt x="10101" y="7711"/>
                  </a:lnTo>
                  <a:lnTo>
                    <a:pt x="11986" y="8081"/>
                  </a:lnTo>
                  <a:lnTo>
                    <a:pt x="13872" y="8384"/>
                  </a:lnTo>
                  <a:lnTo>
                    <a:pt x="13939" y="8384"/>
                  </a:lnTo>
                  <a:lnTo>
                    <a:pt x="13973" y="8350"/>
                  </a:lnTo>
                  <a:lnTo>
                    <a:pt x="14040" y="8283"/>
                  </a:lnTo>
                  <a:lnTo>
                    <a:pt x="14040" y="8216"/>
                  </a:lnTo>
                  <a:lnTo>
                    <a:pt x="14006" y="8182"/>
                  </a:lnTo>
                  <a:lnTo>
                    <a:pt x="13939" y="8148"/>
                  </a:lnTo>
                  <a:lnTo>
                    <a:pt x="12996" y="7980"/>
                  </a:lnTo>
                  <a:lnTo>
                    <a:pt x="12054" y="7812"/>
                  </a:lnTo>
                  <a:lnTo>
                    <a:pt x="10202" y="7408"/>
                  </a:lnTo>
                  <a:lnTo>
                    <a:pt x="8317" y="6970"/>
                  </a:lnTo>
                  <a:lnTo>
                    <a:pt x="6465" y="6532"/>
                  </a:lnTo>
                  <a:lnTo>
                    <a:pt x="6397" y="6499"/>
                  </a:lnTo>
                  <a:lnTo>
                    <a:pt x="6263" y="6398"/>
                  </a:lnTo>
                  <a:lnTo>
                    <a:pt x="6162" y="6297"/>
                  </a:lnTo>
                  <a:lnTo>
                    <a:pt x="6094" y="6162"/>
                  </a:lnTo>
                  <a:lnTo>
                    <a:pt x="6061" y="5960"/>
                  </a:lnTo>
                  <a:lnTo>
                    <a:pt x="6061" y="5792"/>
                  </a:lnTo>
                  <a:lnTo>
                    <a:pt x="6061" y="5556"/>
                  </a:lnTo>
                  <a:lnTo>
                    <a:pt x="6162" y="5118"/>
                  </a:lnTo>
                  <a:lnTo>
                    <a:pt x="6263" y="4647"/>
                  </a:lnTo>
                  <a:lnTo>
                    <a:pt x="6397" y="4209"/>
                  </a:lnTo>
                  <a:lnTo>
                    <a:pt x="6599" y="3570"/>
                  </a:lnTo>
                  <a:lnTo>
                    <a:pt x="6700" y="3132"/>
                  </a:lnTo>
                  <a:lnTo>
                    <a:pt x="6801" y="2661"/>
                  </a:lnTo>
                  <a:lnTo>
                    <a:pt x="6835" y="2156"/>
                  </a:lnTo>
                  <a:lnTo>
                    <a:pt x="6835" y="1920"/>
                  </a:lnTo>
                  <a:lnTo>
                    <a:pt x="6835" y="1718"/>
                  </a:lnTo>
                  <a:lnTo>
                    <a:pt x="6835" y="1651"/>
                  </a:lnTo>
                  <a:lnTo>
                    <a:pt x="6970" y="1785"/>
                  </a:lnTo>
                  <a:lnTo>
                    <a:pt x="7138" y="1886"/>
                  </a:lnTo>
                  <a:lnTo>
                    <a:pt x="7239" y="1886"/>
                  </a:lnTo>
                  <a:lnTo>
                    <a:pt x="7340" y="1920"/>
                  </a:lnTo>
                  <a:lnTo>
                    <a:pt x="7407" y="1886"/>
                  </a:lnTo>
                  <a:lnTo>
                    <a:pt x="7441" y="1819"/>
                  </a:lnTo>
                  <a:lnTo>
                    <a:pt x="7407" y="1752"/>
                  </a:lnTo>
                  <a:lnTo>
                    <a:pt x="7340" y="1718"/>
                  </a:lnTo>
                  <a:lnTo>
                    <a:pt x="7205" y="1684"/>
                  </a:lnTo>
                  <a:lnTo>
                    <a:pt x="7037" y="1651"/>
                  </a:lnTo>
                  <a:lnTo>
                    <a:pt x="6936" y="1583"/>
                  </a:lnTo>
                  <a:lnTo>
                    <a:pt x="7542" y="1280"/>
                  </a:lnTo>
                  <a:lnTo>
                    <a:pt x="7879" y="1145"/>
                  </a:lnTo>
                  <a:lnTo>
                    <a:pt x="8047" y="1112"/>
                  </a:lnTo>
                  <a:lnTo>
                    <a:pt x="8249" y="1112"/>
                  </a:lnTo>
                  <a:lnTo>
                    <a:pt x="8788" y="1145"/>
                  </a:lnTo>
                  <a:lnTo>
                    <a:pt x="9327" y="1246"/>
                  </a:lnTo>
                  <a:lnTo>
                    <a:pt x="10404" y="1449"/>
                  </a:lnTo>
                  <a:lnTo>
                    <a:pt x="11414" y="1651"/>
                  </a:lnTo>
                  <a:lnTo>
                    <a:pt x="12390" y="1886"/>
                  </a:lnTo>
                  <a:lnTo>
                    <a:pt x="14343" y="2358"/>
                  </a:lnTo>
                  <a:lnTo>
                    <a:pt x="14410" y="2492"/>
                  </a:lnTo>
                  <a:lnTo>
                    <a:pt x="14478" y="2627"/>
                  </a:lnTo>
                  <a:lnTo>
                    <a:pt x="14646" y="2896"/>
                  </a:lnTo>
                  <a:lnTo>
                    <a:pt x="14781" y="3098"/>
                  </a:lnTo>
                  <a:lnTo>
                    <a:pt x="14781" y="3098"/>
                  </a:lnTo>
                  <a:lnTo>
                    <a:pt x="14309" y="3065"/>
                  </a:lnTo>
                  <a:lnTo>
                    <a:pt x="14242" y="2863"/>
                  </a:lnTo>
                  <a:lnTo>
                    <a:pt x="14208" y="2795"/>
                  </a:lnTo>
                  <a:lnTo>
                    <a:pt x="14141" y="2728"/>
                  </a:lnTo>
                  <a:lnTo>
                    <a:pt x="14141" y="2627"/>
                  </a:lnTo>
                  <a:lnTo>
                    <a:pt x="14107" y="2593"/>
                  </a:lnTo>
                  <a:lnTo>
                    <a:pt x="14074" y="2593"/>
                  </a:lnTo>
                  <a:lnTo>
                    <a:pt x="12660" y="2290"/>
                  </a:lnTo>
                  <a:lnTo>
                    <a:pt x="11246" y="1987"/>
                  </a:lnTo>
                  <a:lnTo>
                    <a:pt x="10572" y="1785"/>
                  </a:lnTo>
                  <a:lnTo>
                    <a:pt x="9865" y="1583"/>
                  </a:lnTo>
                  <a:lnTo>
                    <a:pt x="9158" y="1415"/>
                  </a:lnTo>
                  <a:lnTo>
                    <a:pt x="8788" y="1348"/>
                  </a:lnTo>
                  <a:lnTo>
                    <a:pt x="8451" y="1314"/>
                  </a:lnTo>
                  <a:lnTo>
                    <a:pt x="8418" y="1314"/>
                  </a:lnTo>
                  <a:lnTo>
                    <a:pt x="8418" y="1348"/>
                  </a:lnTo>
                  <a:lnTo>
                    <a:pt x="8418" y="1381"/>
                  </a:lnTo>
                  <a:lnTo>
                    <a:pt x="8721" y="1516"/>
                  </a:lnTo>
                  <a:lnTo>
                    <a:pt x="9024" y="1651"/>
                  </a:lnTo>
                  <a:lnTo>
                    <a:pt x="9663" y="1853"/>
                  </a:lnTo>
                  <a:lnTo>
                    <a:pt x="10943" y="2122"/>
                  </a:lnTo>
                  <a:lnTo>
                    <a:pt x="12458" y="2492"/>
                  </a:lnTo>
                  <a:lnTo>
                    <a:pt x="14006" y="2795"/>
                  </a:lnTo>
                  <a:lnTo>
                    <a:pt x="14074" y="2964"/>
                  </a:lnTo>
                  <a:lnTo>
                    <a:pt x="14107" y="3166"/>
                  </a:lnTo>
                  <a:lnTo>
                    <a:pt x="14141" y="3233"/>
                  </a:lnTo>
                  <a:lnTo>
                    <a:pt x="14208" y="3267"/>
                  </a:lnTo>
                  <a:lnTo>
                    <a:pt x="14680" y="3334"/>
                  </a:lnTo>
                  <a:lnTo>
                    <a:pt x="15151" y="3401"/>
                  </a:lnTo>
                  <a:lnTo>
                    <a:pt x="15185" y="3435"/>
                  </a:lnTo>
                  <a:lnTo>
                    <a:pt x="15252" y="3469"/>
                  </a:lnTo>
                  <a:lnTo>
                    <a:pt x="15319" y="3435"/>
                  </a:lnTo>
                  <a:lnTo>
                    <a:pt x="15387" y="3469"/>
                  </a:lnTo>
                  <a:lnTo>
                    <a:pt x="15286" y="3704"/>
                  </a:lnTo>
                  <a:lnTo>
                    <a:pt x="15185" y="3940"/>
                  </a:lnTo>
                  <a:lnTo>
                    <a:pt x="15016" y="4479"/>
                  </a:lnTo>
                  <a:lnTo>
                    <a:pt x="14882" y="5017"/>
                  </a:lnTo>
                  <a:lnTo>
                    <a:pt x="14814" y="5556"/>
                  </a:lnTo>
                  <a:lnTo>
                    <a:pt x="14747" y="6095"/>
                  </a:lnTo>
                  <a:lnTo>
                    <a:pt x="14612" y="6970"/>
                  </a:lnTo>
                  <a:lnTo>
                    <a:pt x="14511" y="7408"/>
                  </a:lnTo>
                  <a:lnTo>
                    <a:pt x="14410" y="7778"/>
                  </a:lnTo>
                  <a:lnTo>
                    <a:pt x="14343" y="7913"/>
                  </a:lnTo>
                  <a:lnTo>
                    <a:pt x="14276" y="8014"/>
                  </a:lnTo>
                  <a:lnTo>
                    <a:pt x="14208" y="8081"/>
                  </a:lnTo>
                  <a:lnTo>
                    <a:pt x="14074" y="8081"/>
                  </a:lnTo>
                  <a:lnTo>
                    <a:pt x="14040" y="8115"/>
                  </a:lnTo>
                  <a:lnTo>
                    <a:pt x="14040" y="8148"/>
                  </a:lnTo>
                  <a:lnTo>
                    <a:pt x="14040" y="8182"/>
                  </a:lnTo>
                  <a:lnTo>
                    <a:pt x="14074" y="8283"/>
                  </a:lnTo>
                  <a:lnTo>
                    <a:pt x="14107" y="8317"/>
                  </a:lnTo>
                  <a:lnTo>
                    <a:pt x="14175" y="8317"/>
                  </a:lnTo>
                  <a:lnTo>
                    <a:pt x="14343" y="8283"/>
                  </a:lnTo>
                  <a:lnTo>
                    <a:pt x="14377" y="8317"/>
                  </a:lnTo>
                  <a:lnTo>
                    <a:pt x="14983" y="8485"/>
                  </a:lnTo>
                  <a:lnTo>
                    <a:pt x="15589" y="8586"/>
                  </a:lnTo>
                  <a:lnTo>
                    <a:pt x="15622" y="8721"/>
                  </a:lnTo>
                  <a:lnTo>
                    <a:pt x="15690" y="8855"/>
                  </a:lnTo>
                  <a:lnTo>
                    <a:pt x="15791" y="8956"/>
                  </a:lnTo>
                  <a:lnTo>
                    <a:pt x="15892" y="9057"/>
                  </a:lnTo>
                  <a:lnTo>
                    <a:pt x="16161" y="9226"/>
                  </a:lnTo>
                  <a:lnTo>
                    <a:pt x="16397" y="9293"/>
                  </a:lnTo>
                  <a:lnTo>
                    <a:pt x="16666" y="9293"/>
                  </a:lnTo>
                  <a:lnTo>
                    <a:pt x="16936" y="9226"/>
                  </a:lnTo>
                  <a:lnTo>
                    <a:pt x="17037" y="9158"/>
                  </a:lnTo>
                  <a:lnTo>
                    <a:pt x="17138" y="9057"/>
                  </a:lnTo>
                  <a:lnTo>
                    <a:pt x="17239" y="8990"/>
                  </a:lnTo>
                  <a:lnTo>
                    <a:pt x="17306" y="8855"/>
                  </a:lnTo>
                  <a:lnTo>
                    <a:pt x="18249" y="9057"/>
                  </a:lnTo>
                  <a:lnTo>
                    <a:pt x="18518" y="9360"/>
                  </a:lnTo>
                  <a:lnTo>
                    <a:pt x="18821" y="9630"/>
                  </a:lnTo>
                  <a:lnTo>
                    <a:pt x="19191" y="9832"/>
                  </a:lnTo>
                  <a:lnTo>
                    <a:pt x="19595" y="10000"/>
                  </a:lnTo>
                  <a:lnTo>
                    <a:pt x="20033" y="10101"/>
                  </a:lnTo>
                  <a:lnTo>
                    <a:pt x="20471" y="10135"/>
                  </a:lnTo>
                  <a:lnTo>
                    <a:pt x="20875" y="10135"/>
                  </a:lnTo>
                  <a:lnTo>
                    <a:pt x="21312" y="10068"/>
                  </a:lnTo>
                  <a:lnTo>
                    <a:pt x="21582" y="9967"/>
                  </a:lnTo>
                  <a:lnTo>
                    <a:pt x="21817" y="9832"/>
                  </a:lnTo>
                  <a:lnTo>
                    <a:pt x="22053" y="9697"/>
                  </a:lnTo>
                  <a:lnTo>
                    <a:pt x="22255" y="9495"/>
                  </a:lnTo>
                  <a:lnTo>
                    <a:pt x="22457" y="9293"/>
                  </a:lnTo>
                  <a:lnTo>
                    <a:pt x="22625" y="9091"/>
                  </a:lnTo>
                  <a:lnTo>
                    <a:pt x="22794" y="8855"/>
                  </a:lnTo>
                  <a:lnTo>
                    <a:pt x="22895" y="8586"/>
                  </a:lnTo>
                  <a:lnTo>
                    <a:pt x="22996" y="8350"/>
                  </a:lnTo>
                  <a:lnTo>
                    <a:pt x="23097" y="8081"/>
                  </a:lnTo>
                  <a:lnTo>
                    <a:pt x="23130" y="7778"/>
                  </a:lnTo>
                  <a:lnTo>
                    <a:pt x="23164" y="7509"/>
                  </a:lnTo>
                  <a:lnTo>
                    <a:pt x="23164" y="7239"/>
                  </a:lnTo>
                  <a:lnTo>
                    <a:pt x="23130" y="6970"/>
                  </a:lnTo>
                  <a:lnTo>
                    <a:pt x="23063" y="6701"/>
                  </a:lnTo>
                  <a:lnTo>
                    <a:pt x="22962" y="6431"/>
                  </a:lnTo>
                  <a:lnTo>
                    <a:pt x="22827" y="6196"/>
                  </a:lnTo>
                  <a:lnTo>
                    <a:pt x="22693" y="5960"/>
                  </a:lnTo>
                  <a:lnTo>
                    <a:pt x="22524" y="5758"/>
                  </a:lnTo>
                  <a:lnTo>
                    <a:pt x="22322" y="5556"/>
                  </a:lnTo>
                  <a:lnTo>
                    <a:pt x="22087" y="5354"/>
                  </a:lnTo>
                  <a:lnTo>
                    <a:pt x="21851" y="5186"/>
                  </a:lnTo>
                  <a:lnTo>
                    <a:pt x="21615" y="5051"/>
                  </a:lnTo>
                  <a:lnTo>
                    <a:pt x="21346" y="4916"/>
                  </a:lnTo>
                  <a:lnTo>
                    <a:pt x="21077" y="4849"/>
                  </a:lnTo>
                  <a:lnTo>
                    <a:pt x="20807" y="4782"/>
                  </a:lnTo>
                  <a:lnTo>
                    <a:pt x="20538" y="4748"/>
                  </a:lnTo>
                  <a:lnTo>
                    <a:pt x="20269" y="4748"/>
                  </a:lnTo>
                  <a:lnTo>
                    <a:pt x="20033" y="4815"/>
                  </a:lnTo>
                  <a:lnTo>
                    <a:pt x="19764" y="4916"/>
                  </a:lnTo>
                  <a:lnTo>
                    <a:pt x="19528" y="5085"/>
                  </a:lnTo>
                  <a:lnTo>
                    <a:pt x="19292" y="5287"/>
                  </a:lnTo>
                  <a:lnTo>
                    <a:pt x="18989" y="5489"/>
                  </a:lnTo>
                  <a:lnTo>
                    <a:pt x="18720" y="5724"/>
                  </a:lnTo>
                  <a:lnTo>
                    <a:pt x="18451" y="5994"/>
                  </a:lnTo>
                  <a:lnTo>
                    <a:pt x="18249" y="6297"/>
                  </a:lnTo>
                  <a:lnTo>
                    <a:pt x="18080" y="6633"/>
                  </a:lnTo>
                  <a:lnTo>
                    <a:pt x="17946" y="7004"/>
                  </a:lnTo>
                  <a:lnTo>
                    <a:pt x="17878" y="7374"/>
                  </a:lnTo>
                  <a:lnTo>
                    <a:pt x="17845" y="7778"/>
                  </a:lnTo>
                  <a:lnTo>
                    <a:pt x="17845" y="8047"/>
                  </a:lnTo>
                  <a:lnTo>
                    <a:pt x="17912" y="8283"/>
                  </a:lnTo>
                  <a:lnTo>
                    <a:pt x="17979" y="8519"/>
                  </a:lnTo>
                  <a:lnTo>
                    <a:pt x="18047" y="8754"/>
                  </a:lnTo>
                  <a:lnTo>
                    <a:pt x="17171" y="8552"/>
                  </a:lnTo>
                  <a:lnTo>
                    <a:pt x="16229" y="8384"/>
                  </a:lnTo>
                  <a:lnTo>
                    <a:pt x="15319" y="8249"/>
                  </a:lnTo>
                  <a:lnTo>
                    <a:pt x="14848" y="8216"/>
                  </a:lnTo>
                  <a:lnTo>
                    <a:pt x="14410" y="8216"/>
                  </a:lnTo>
                  <a:lnTo>
                    <a:pt x="14511" y="8081"/>
                  </a:lnTo>
                  <a:lnTo>
                    <a:pt x="14612" y="7913"/>
                  </a:lnTo>
                  <a:lnTo>
                    <a:pt x="14680" y="7744"/>
                  </a:lnTo>
                  <a:lnTo>
                    <a:pt x="14747" y="7509"/>
                  </a:lnTo>
                  <a:lnTo>
                    <a:pt x="14814" y="7105"/>
                  </a:lnTo>
                  <a:lnTo>
                    <a:pt x="14848" y="6768"/>
                  </a:lnTo>
                  <a:lnTo>
                    <a:pt x="14949" y="5960"/>
                  </a:lnTo>
                  <a:lnTo>
                    <a:pt x="15117" y="5118"/>
                  </a:lnTo>
                  <a:lnTo>
                    <a:pt x="15319" y="4310"/>
                  </a:lnTo>
                  <a:lnTo>
                    <a:pt x="15387" y="3906"/>
                  </a:lnTo>
                  <a:lnTo>
                    <a:pt x="15454" y="3469"/>
                  </a:lnTo>
                  <a:lnTo>
                    <a:pt x="15858" y="3603"/>
                  </a:lnTo>
                  <a:lnTo>
                    <a:pt x="16262" y="3671"/>
                  </a:lnTo>
                  <a:lnTo>
                    <a:pt x="17070" y="3839"/>
                  </a:lnTo>
                  <a:lnTo>
                    <a:pt x="18720" y="4075"/>
                  </a:lnTo>
                  <a:lnTo>
                    <a:pt x="22322" y="4714"/>
                  </a:lnTo>
                  <a:lnTo>
                    <a:pt x="22356" y="4782"/>
                  </a:lnTo>
                  <a:lnTo>
                    <a:pt x="22390" y="4815"/>
                  </a:lnTo>
                  <a:lnTo>
                    <a:pt x="22423" y="4849"/>
                  </a:lnTo>
                  <a:lnTo>
                    <a:pt x="22524" y="4849"/>
                  </a:lnTo>
                  <a:lnTo>
                    <a:pt x="22592" y="4815"/>
                  </a:lnTo>
                  <a:lnTo>
                    <a:pt x="22592" y="4748"/>
                  </a:lnTo>
                  <a:lnTo>
                    <a:pt x="22592" y="4714"/>
                  </a:lnTo>
                  <a:lnTo>
                    <a:pt x="22558" y="4613"/>
                  </a:lnTo>
                  <a:lnTo>
                    <a:pt x="22558" y="4546"/>
                  </a:lnTo>
                  <a:lnTo>
                    <a:pt x="22558" y="4512"/>
                  </a:lnTo>
                  <a:lnTo>
                    <a:pt x="22491" y="4479"/>
                  </a:lnTo>
                  <a:lnTo>
                    <a:pt x="22255" y="3772"/>
                  </a:lnTo>
                  <a:lnTo>
                    <a:pt x="22120" y="3435"/>
                  </a:lnTo>
                  <a:lnTo>
                    <a:pt x="22053" y="3267"/>
                  </a:lnTo>
                  <a:lnTo>
                    <a:pt x="21952" y="3132"/>
                  </a:lnTo>
                  <a:lnTo>
                    <a:pt x="21918" y="3065"/>
                  </a:lnTo>
                  <a:lnTo>
                    <a:pt x="21885" y="3031"/>
                  </a:lnTo>
                  <a:lnTo>
                    <a:pt x="20067" y="2627"/>
                  </a:lnTo>
                  <a:lnTo>
                    <a:pt x="18249" y="2257"/>
                  </a:lnTo>
                  <a:lnTo>
                    <a:pt x="16397" y="1920"/>
                  </a:lnTo>
                  <a:lnTo>
                    <a:pt x="15724" y="1785"/>
                  </a:lnTo>
                  <a:lnTo>
                    <a:pt x="15420" y="1752"/>
                  </a:lnTo>
                  <a:lnTo>
                    <a:pt x="15084" y="1785"/>
                  </a:lnTo>
                  <a:lnTo>
                    <a:pt x="15387" y="1920"/>
                  </a:lnTo>
                  <a:lnTo>
                    <a:pt x="15690" y="2021"/>
                  </a:lnTo>
                  <a:lnTo>
                    <a:pt x="16363" y="2122"/>
                  </a:lnTo>
                  <a:lnTo>
                    <a:pt x="18181" y="2459"/>
                  </a:lnTo>
                  <a:lnTo>
                    <a:pt x="19999" y="2829"/>
                  </a:lnTo>
                  <a:lnTo>
                    <a:pt x="21817" y="3233"/>
                  </a:lnTo>
                  <a:lnTo>
                    <a:pt x="21851" y="3401"/>
                  </a:lnTo>
                  <a:lnTo>
                    <a:pt x="21885" y="3536"/>
                  </a:lnTo>
                  <a:lnTo>
                    <a:pt x="22019" y="3839"/>
                  </a:lnTo>
                  <a:lnTo>
                    <a:pt x="22221" y="4411"/>
                  </a:lnTo>
                  <a:lnTo>
                    <a:pt x="18787" y="3839"/>
                  </a:lnTo>
                  <a:lnTo>
                    <a:pt x="17138" y="3502"/>
                  </a:lnTo>
                  <a:lnTo>
                    <a:pt x="16262" y="3368"/>
                  </a:lnTo>
                  <a:lnTo>
                    <a:pt x="15858" y="3334"/>
                  </a:lnTo>
                  <a:lnTo>
                    <a:pt x="15420" y="3300"/>
                  </a:lnTo>
                  <a:lnTo>
                    <a:pt x="15420" y="3267"/>
                  </a:lnTo>
                  <a:lnTo>
                    <a:pt x="15387" y="3233"/>
                  </a:lnTo>
                  <a:lnTo>
                    <a:pt x="15319" y="3199"/>
                  </a:lnTo>
                  <a:lnTo>
                    <a:pt x="15151" y="3098"/>
                  </a:lnTo>
                  <a:lnTo>
                    <a:pt x="15016" y="2964"/>
                  </a:lnTo>
                  <a:lnTo>
                    <a:pt x="14781" y="2661"/>
                  </a:lnTo>
                  <a:lnTo>
                    <a:pt x="14680" y="2492"/>
                  </a:lnTo>
                  <a:lnTo>
                    <a:pt x="14545" y="2324"/>
                  </a:lnTo>
                  <a:lnTo>
                    <a:pt x="14579" y="2290"/>
                  </a:lnTo>
                  <a:lnTo>
                    <a:pt x="14579" y="2223"/>
                  </a:lnTo>
                  <a:lnTo>
                    <a:pt x="14545" y="2189"/>
                  </a:lnTo>
                  <a:lnTo>
                    <a:pt x="14511" y="2156"/>
                  </a:lnTo>
                  <a:lnTo>
                    <a:pt x="12256" y="1617"/>
                  </a:lnTo>
                  <a:lnTo>
                    <a:pt x="11111" y="1348"/>
                  </a:lnTo>
                  <a:lnTo>
                    <a:pt x="9966" y="1145"/>
                  </a:lnTo>
                  <a:lnTo>
                    <a:pt x="9091" y="977"/>
                  </a:lnTo>
                  <a:lnTo>
                    <a:pt x="8653" y="910"/>
                  </a:lnTo>
                  <a:lnTo>
                    <a:pt x="8249" y="876"/>
                  </a:lnTo>
                  <a:lnTo>
                    <a:pt x="8182" y="842"/>
                  </a:lnTo>
                  <a:lnTo>
                    <a:pt x="6229" y="506"/>
                  </a:lnTo>
                  <a:lnTo>
                    <a:pt x="6263" y="438"/>
                  </a:lnTo>
                  <a:lnTo>
                    <a:pt x="6229" y="371"/>
                  </a:lnTo>
                  <a:lnTo>
                    <a:pt x="6195" y="337"/>
                  </a:lnTo>
                  <a:lnTo>
                    <a:pt x="6094" y="304"/>
                  </a:lnTo>
                  <a:lnTo>
                    <a:pt x="5522" y="236"/>
                  </a:lnTo>
                  <a:lnTo>
                    <a:pt x="5219" y="203"/>
                  </a:lnTo>
                  <a:lnTo>
                    <a:pt x="5051" y="169"/>
                  </a:lnTo>
                  <a:lnTo>
                    <a:pt x="4983" y="169"/>
                  </a:lnTo>
                  <a:lnTo>
                    <a:pt x="4950" y="102"/>
                  </a:lnTo>
                  <a:lnTo>
                    <a:pt x="4882" y="68"/>
                  </a:lnTo>
                  <a:lnTo>
                    <a:pt x="4815" y="34"/>
                  </a:lnTo>
                  <a:lnTo>
                    <a:pt x="4680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3" name="Google Shape;603;p4"/>
            <p:cNvSpPr/>
            <p:nvPr/>
          </p:nvSpPr>
          <p:spPr>
            <a:xfrm>
              <a:off x="492850" y="3578825"/>
              <a:ext cx="53900" cy="58950"/>
            </a:xfrm>
            <a:custGeom>
              <a:avLst/>
              <a:gdLst/>
              <a:ahLst/>
              <a:cxnLst/>
              <a:rect l="l" t="t" r="r" b="b"/>
              <a:pathLst>
                <a:path w="2156" h="2358" extrusionOk="0">
                  <a:moveTo>
                    <a:pt x="943" y="304"/>
                  </a:moveTo>
                  <a:lnTo>
                    <a:pt x="674" y="809"/>
                  </a:lnTo>
                  <a:lnTo>
                    <a:pt x="674" y="809"/>
                  </a:lnTo>
                  <a:lnTo>
                    <a:pt x="876" y="337"/>
                  </a:lnTo>
                  <a:lnTo>
                    <a:pt x="943" y="304"/>
                  </a:lnTo>
                  <a:close/>
                  <a:moveTo>
                    <a:pt x="1179" y="304"/>
                  </a:moveTo>
                  <a:lnTo>
                    <a:pt x="1414" y="337"/>
                  </a:lnTo>
                  <a:lnTo>
                    <a:pt x="1583" y="405"/>
                  </a:lnTo>
                  <a:lnTo>
                    <a:pt x="1684" y="472"/>
                  </a:lnTo>
                  <a:lnTo>
                    <a:pt x="1751" y="539"/>
                  </a:lnTo>
                  <a:lnTo>
                    <a:pt x="1886" y="775"/>
                  </a:lnTo>
                  <a:lnTo>
                    <a:pt x="1919" y="842"/>
                  </a:lnTo>
                  <a:lnTo>
                    <a:pt x="1919" y="842"/>
                  </a:lnTo>
                  <a:lnTo>
                    <a:pt x="1785" y="809"/>
                  </a:lnTo>
                  <a:lnTo>
                    <a:pt x="1751" y="809"/>
                  </a:lnTo>
                  <a:lnTo>
                    <a:pt x="1717" y="876"/>
                  </a:lnTo>
                  <a:lnTo>
                    <a:pt x="1482" y="1213"/>
                  </a:lnTo>
                  <a:lnTo>
                    <a:pt x="1717" y="708"/>
                  </a:lnTo>
                  <a:lnTo>
                    <a:pt x="1717" y="640"/>
                  </a:lnTo>
                  <a:lnTo>
                    <a:pt x="1717" y="607"/>
                  </a:lnTo>
                  <a:lnTo>
                    <a:pt x="1684" y="539"/>
                  </a:lnTo>
                  <a:lnTo>
                    <a:pt x="1583" y="506"/>
                  </a:lnTo>
                  <a:lnTo>
                    <a:pt x="1549" y="539"/>
                  </a:lnTo>
                  <a:lnTo>
                    <a:pt x="1515" y="573"/>
                  </a:lnTo>
                  <a:lnTo>
                    <a:pt x="1078" y="1246"/>
                  </a:lnTo>
                  <a:lnTo>
                    <a:pt x="1078" y="1246"/>
                  </a:lnTo>
                  <a:lnTo>
                    <a:pt x="1145" y="1112"/>
                  </a:lnTo>
                  <a:lnTo>
                    <a:pt x="1145" y="1078"/>
                  </a:lnTo>
                  <a:lnTo>
                    <a:pt x="1482" y="539"/>
                  </a:lnTo>
                  <a:lnTo>
                    <a:pt x="1482" y="472"/>
                  </a:lnTo>
                  <a:lnTo>
                    <a:pt x="1482" y="438"/>
                  </a:lnTo>
                  <a:lnTo>
                    <a:pt x="1414" y="371"/>
                  </a:lnTo>
                  <a:lnTo>
                    <a:pt x="1313" y="371"/>
                  </a:lnTo>
                  <a:lnTo>
                    <a:pt x="1280" y="405"/>
                  </a:lnTo>
                  <a:lnTo>
                    <a:pt x="1078" y="708"/>
                  </a:lnTo>
                  <a:lnTo>
                    <a:pt x="943" y="1011"/>
                  </a:lnTo>
                  <a:lnTo>
                    <a:pt x="741" y="1280"/>
                  </a:lnTo>
                  <a:lnTo>
                    <a:pt x="741" y="1280"/>
                  </a:lnTo>
                  <a:lnTo>
                    <a:pt x="876" y="1044"/>
                  </a:lnTo>
                  <a:lnTo>
                    <a:pt x="1179" y="337"/>
                  </a:lnTo>
                  <a:lnTo>
                    <a:pt x="1179" y="304"/>
                  </a:lnTo>
                  <a:close/>
                  <a:moveTo>
                    <a:pt x="775" y="371"/>
                  </a:moveTo>
                  <a:lnTo>
                    <a:pt x="606" y="607"/>
                  </a:lnTo>
                  <a:lnTo>
                    <a:pt x="472" y="876"/>
                  </a:lnTo>
                  <a:lnTo>
                    <a:pt x="371" y="1145"/>
                  </a:lnTo>
                  <a:lnTo>
                    <a:pt x="278" y="1423"/>
                  </a:lnTo>
                  <a:lnTo>
                    <a:pt x="278" y="1423"/>
                  </a:lnTo>
                  <a:lnTo>
                    <a:pt x="270" y="1381"/>
                  </a:lnTo>
                  <a:lnTo>
                    <a:pt x="270" y="1213"/>
                  </a:lnTo>
                  <a:lnTo>
                    <a:pt x="303" y="1044"/>
                  </a:lnTo>
                  <a:lnTo>
                    <a:pt x="438" y="708"/>
                  </a:lnTo>
                  <a:lnTo>
                    <a:pt x="505" y="607"/>
                  </a:lnTo>
                  <a:lnTo>
                    <a:pt x="573" y="506"/>
                  </a:lnTo>
                  <a:lnTo>
                    <a:pt x="775" y="371"/>
                  </a:lnTo>
                  <a:close/>
                  <a:moveTo>
                    <a:pt x="1953" y="977"/>
                  </a:moveTo>
                  <a:lnTo>
                    <a:pt x="1953" y="1145"/>
                  </a:lnTo>
                  <a:lnTo>
                    <a:pt x="1919" y="1314"/>
                  </a:lnTo>
                  <a:lnTo>
                    <a:pt x="1818" y="1482"/>
                  </a:lnTo>
                  <a:lnTo>
                    <a:pt x="1717" y="1650"/>
                  </a:lnTo>
                  <a:lnTo>
                    <a:pt x="1684" y="1583"/>
                  </a:lnTo>
                  <a:lnTo>
                    <a:pt x="1953" y="977"/>
                  </a:lnTo>
                  <a:close/>
                  <a:moveTo>
                    <a:pt x="303" y="1549"/>
                  </a:moveTo>
                  <a:lnTo>
                    <a:pt x="404" y="1583"/>
                  </a:lnTo>
                  <a:lnTo>
                    <a:pt x="337" y="1684"/>
                  </a:lnTo>
                  <a:lnTo>
                    <a:pt x="303" y="1549"/>
                  </a:lnTo>
                  <a:close/>
                  <a:moveTo>
                    <a:pt x="1347" y="1852"/>
                  </a:moveTo>
                  <a:lnTo>
                    <a:pt x="1381" y="1886"/>
                  </a:lnTo>
                  <a:lnTo>
                    <a:pt x="1414" y="1920"/>
                  </a:lnTo>
                  <a:lnTo>
                    <a:pt x="1381" y="1953"/>
                  </a:lnTo>
                  <a:lnTo>
                    <a:pt x="1212" y="2021"/>
                  </a:lnTo>
                  <a:lnTo>
                    <a:pt x="1347" y="1852"/>
                  </a:lnTo>
                  <a:close/>
                  <a:moveTo>
                    <a:pt x="1145" y="1"/>
                  </a:moveTo>
                  <a:lnTo>
                    <a:pt x="943" y="34"/>
                  </a:lnTo>
                  <a:lnTo>
                    <a:pt x="842" y="34"/>
                  </a:lnTo>
                  <a:lnTo>
                    <a:pt x="741" y="68"/>
                  </a:lnTo>
                  <a:lnTo>
                    <a:pt x="573" y="135"/>
                  </a:lnTo>
                  <a:lnTo>
                    <a:pt x="404" y="270"/>
                  </a:lnTo>
                  <a:lnTo>
                    <a:pt x="270" y="472"/>
                  </a:lnTo>
                  <a:lnTo>
                    <a:pt x="169" y="674"/>
                  </a:lnTo>
                  <a:lnTo>
                    <a:pt x="68" y="876"/>
                  </a:lnTo>
                  <a:lnTo>
                    <a:pt x="34" y="1078"/>
                  </a:lnTo>
                  <a:lnTo>
                    <a:pt x="0" y="1246"/>
                  </a:lnTo>
                  <a:lnTo>
                    <a:pt x="0" y="1448"/>
                  </a:lnTo>
                  <a:lnTo>
                    <a:pt x="34" y="1650"/>
                  </a:lnTo>
                  <a:lnTo>
                    <a:pt x="101" y="1819"/>
                  </a:lnTo>
                  <a:lnTo>
                    <a:pt x="169" y="1987"/>
                  </a:lnTo>
                  <a:lnTo>
                    <a:pt x="303" y="2088"/>
                  </a:lnTo>
                  <a:lnTo>
                    <a:pt x="438" y="2189"/>
                  </a:lnTo>
                  <a:lnTo>
                    <a:pt x="606" y="2256"/>
                  </a:lnTo>
                  <a:lnTo>
                    <a:pt x="808" y="2324"/>
                  </a:lnTo>
                  <a:lnTo>
                    <a:pt x="876" y="2357"/>
                  </a:lnTo>
                  <a:lnTo>
                    <a:pt x="943" y="2324"/>
                  </a:lnTo>
                  <a:lnTo>
                    <a:pt x="1179" y="2324"/>
                  </a:lnTo>
                  <a:lnTo>
                    <a:pt x="1381" y="2256"/>
                  </a:lnTo>
                  <a:lnTo>
                    <a:pt x="1583" y="2155"/>
                  </a:lnTo>
                  <a:lnTo>
                    <a:pt x="1751" y="1987"/>
                  </a:lnTo>
                  <a:lnTo>
                    <a:pt x="1919" y="1819"/>
                  </a:lnTo>
                  <a:lnTo>
                    <a:pt x="2054" y="1617"/>
                  </a:lnTo>
                  <a:lnTo>
                    <a:pt x="2121" y="1415"/>
                  </a:lnTo>
                  <a:lnTo>
                    <a:pt x="2155" y="1179"/>
                  </a:lnTo>
                  <a:lnTo>
                    <a:pt x="2155" y="943"/>
                  </a:lnTo>
                  <a:lnTo>
                    <a:pt x="2088" y="775"/>
                  </a:lnTo>
                  <a:lnTo>
                    <a:pt x="2020" y="573"/>
                  </a:lnTo>
                  <a:lnTo>
                    <a:pt x="1886" y="371"/>
                  </a:lnTo>
                  <a:lnTo>
                    <a:pt x="1717" y="236"/>
                  </a:lnTo>
                  <a:lnTo>
                    <a:pt x="1549" y="102"/>
                  </a:lnTo>
                  <a:lnTo>
                    <a:pt x="1347" y="34"/>
                  </a:lnTo>
                  <a:lnTo>
                    <a:pt x="1145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4" name="Google Shape;604;p4"/>
            <p:cNvSpPr/>
            <p:nvPr/>
          </p:nvSpPr>
          <p:spPr>
            <a:xfrm>
              <a:off x="928850" y="3674775"/>
              <a:ext cx="71575" cy="75775"/>
            </a:xfrm>
            <a:custGeom>
              <a:avLst/>
              <a:gdLst/>
              <a:ahLst/>
              <a:cxnLst/>
              <a:rect l="l" t="t" r="r" b="b"/>
              <a:pathLst>
                <a:path w="2863" h="3031" extrusionOk="0">
                  <a:moveTo>
                    <a:pt x="1414" y="203"/>
                  </a:moveTo>
                  <a:lnTo>
                    <a:pt x="1616" y="236"/>
                  </a:lnTo>
                  <a:lnTo>
                    <a:pt x="1818" y="270"/>
                  </a:lnTo>
                  <a:lnTo>
                    <a:pt x="1987" y="337"/>
                  </a:lnTo>
                  <a:lnTo>
                    <a:pt x="2155" y="438"/>
                  </a:lnTo>
                  <a:lnTo>
                    <a:pt x="2323" y="573"/>
                  </a:lnTo>
                  <a:lnTo>
                    <a:pt x="2458" y="741"/>
                  </a:lnTo>
                  <a:lnTo>
                    <a:pt x="2593" y="943"/>
                  </a:lnTo>
                  <a:lnTo>
                    <a:pt x="2694" y="1179"/>
                  </a:lnTo>
                  <a:lnTo>
                    <a:pt x="2727" y="1415"/>
                  </a:lnTo>
                  <a:lnTo>
                    <a:pt x="2694" y="1650"/>
                  </a:lnTo>
                  <a:lnTo>
                    <a:pt x="2626" y="1886"/>
                  </a:lnTo>
                  <a:lnTo>
                    <a:pt x="2525" y="2088"/>
                  </a:lnTo>
                  <a:lnTo>
                    <a:pt x="2391" y="2290"/>
                  </a:lnTo>
                  <a:lnTo>
                    <a:pt x="2222" y="2458"/>
                  </a:lnTo>
                  <a:lnTo>
                    <a:pt x="2020" y="2627"/>
                  </a:lnTo>
                  <a:lnTo>
                    <a:pt x="1852" y="2694"/>
                  </a:lnTo>
                  <a:lnTo>
                    <a:pt x="1684" y="2761"/>
                  </a:lnTo>
                  <a:lnTo>
                    <a:pt x="1549" y="2795"/>
                  </a:lnTo>
                  <a:lnTo>
                    <a:pt x="1381" y="2829"/>
                  </a:lnTo>
                  <a:lnTo>
                    <a:pt x="1246" y="2795"/>
                  </a:lnTo>
                  <a:lnTo>
                    <a:pt x="1111" y="2761"/>
                  </a:lnTo>
                  <a:lnTo>
                    <a:pt x="977" y="2728"/>
                  </a:lnTo>
                  <a:lnTo>
                    <a:pt x="842" y="2627"/>
                  </a:lnTo>
                  <a:lnTo>
                    <a:pt x="606" y="2458"/>
                  </a:lnTo>
                  <a:lnTo>
                    <a:pt x="438" y="2189"/>
                  </a:lnTo>
                  <a:lnTo>
                    <a:pt x="303" y="1920"/>
                  </a:lnTo>
                  <a:lnTo>
                    <a:pt x="236" y="1583"/>
                  </a:lnTo>
                  <a:lnTo>
                    <a:pt x="236" y="1381"/>
                  </a:lnTo>
                  <a:lnTo>
                    <a:pt x="270" y="1145"/>
                  </a:lnTo>
                  <a:lnTo>
                    <a:pt x="337" y="943"/>
                  </a:lnTo>
                  <a:lnTo>
                    <a:pt x="404" y="741"/>
                  </a:lnTo>
                  <a:lnTo>
                    <a:pt x="472" y="607"/>
                  </a:lnTo>
                  <a:lnTo>
                    <a:pt x="573" y="539"/>
                  </a:lnTo>
                  <a:lnTo>
                    <a:pt x="741" y="405"/>
                  </a:lnTo>
                  <a:lnTo>
                    <a:pt x="977" y="304"/>
                  </a:lnTo>
                  <a:lnTo>
                    <a:pt x="1212" y="236"/>
                  </a:lnTo>
                  <a:lnTo>
                    <a:pt x="1414" y="203"/>
                  </a:lnTo>
                  <a:close/>
                  <a:moveTo>
                    <a:pt x="1179" y="1"/>
                  </a:moveTo>
                  <a:lnTo>
                    <a:pt x="842" y="68"/>
                  </a:lnTo>
                  <a:lnTo>
                    <a:pt x="808" y="135"/>
                  </a:lnTo>
                  <a:lnTo>
                    <a:pt x="640" y="236"/>
                  </a:lnTo>
                  <a:lnTo>
                    <a:pt x="472" y="371"/>
                  </a:lnTo>
                  <a:lnTo>
                    <a:pt x="371" y="506"/>
                  </a:lnTo>
                  <a:lnTo>
                    <a:pt x="236" y="674"/>
                  </a:lnTo>
                  <a:lnTo>
                    <a:pt x="169" y="876"/>
                  </a:lnTo>
                  <a:lnTo>
                    <a:pt x="68" y="1078"/>
                  </a:lnTo>
                  <a:lnTo>
                    <a:pt x="34" y="1246"/>
                  </a:lnTo>
                  <a:lnTo>
                    <a:pt x="0" y="1448"/>
                  </a:lnTo>
                  <a:lnTo>
                    <a:pt x="0" y="1751"/>
                  </a:lnTo>
                  <a:lnTo>
                    <a:pt x="101" y="2088"/>
                  </a:lnTo>
                  <a:lnTo>
                    <a:pt x="236" y="2391"/>
                  </a:lnTo>
                  <a:lnTo>
                    <a:pt x="438" y="2627"/>
                  </a:lnTo>
                  <a:lnTo>
                    <a:pt x="674" y="2829"/>
                  </a:lnTo>
                  <a:lnTo>
                    <a:pt x="808" y="2930"/>
                  </a:lnTo>
                  <a:lnTo>
                    <a:pt x="943" y="2963"/>
                  </a:lnTo>
                  <a:lnTo>
                    <a:pt x="1111" y="3031"/>
                  </a:lnTo>
                  <a:lnTo>
                    <a:pt x="1448" y="3031"/>
                  </a:lnTo>
                  <a:lnTo>
                    <a:pt x="1616" y="2997"/>
                  </a:lnTo>
                  <a:lnTo>
                    <a:pt x="1919" y="2896"/>
                  </a:lnTo>
                  <a:lnTo>
                    <a:pt x="2189" y="2761"/>
                  </a:lnTo>
                  <a:lnTo>
                    <a:pt x="2424" y="2559"/>
                  </a:lnTo>
                  <a:lnTo>
                    <a:pt x="2593" y="2357"/>
                  </a:lnTo>
                  <a:lnTo>
                    <a:pt x="2727" y="2088"/>
                  </a:lnTo>
                  <a:lnTo>
                    <a:pt x="2828" y="1819"/>
                  </a:lnTo>
                  <a:lnTo>
                    <a:pt x="2862" y="1482"/>
                  </a:lnTo>
                  <a:lnTo>
                    <a:pt x="2828" y="1179"/>
                  </a:lnTo>
                  <a:lnTo>
                    <a:pt x="2795" y="1011"/>
                  </a:lnTo>
                  <a:lnTo>
                    <a:pt x="2727" y="842"/>
                  </a:lnTo>
                  <a:lnTo>
                    <a:pt x="2660" y="708"/>
                  </a:lnTo>
                  <a:lnTo>
                    <a:pt x="2593" y="573"/>
                  </a:lnTo>
                  <a:lnTo>
                    <a:pt x="2357" y="337"/>
                  </a:lnTo>
                  <a:lnTo>
                    <a:pt x="2088" y="169"/>
                  </a:lnTo>
                  <a:lnTo>
                    <a:pt x="1818" y="68"/>
                  </a:lnTo>
                  <a:lnTo>
                    <a:pt x="1482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5" name="Google Shape;605;p4"/>
            <p:cNvSpPr/>
            <p:nvPr/>
          </p:nvSpPr>
          <p:spPr>
            <a:xfrm>
              <a:off x="1366525" y="5127550"/>
              <a:ext cx="8450" cy="50525"/>
            </a:xfrm>
            <a:custGeom>
              <a:avLst/>
              <a:gdLst/>
              <a:ahLst/>
              <a:cxnLst/>
              <a:rect l="l" t="t" r="r" b="b"/>
              <a:pathLst>
                <a:path w="338" h="2021" extrusionOk="0">
                  <a:moveTo>
                    <a:pt x="1" y="1"/>
                  </a:moveTo>
                  <a:lnTo>
                    <a:pt x="1" y="34"/>
                  </a:lnTo>
                  <a:lnTo>
                    <a:pt x="1" y="270"/>
                  </a:lnTo>
                  <a:lnTo>
                    <a:pt x="34" y="472"/>
                  </a:lnTo>
                  <a:lnTo>
                    <a:pt x="102" y="943"/>
                  </a:lnTo>
                  <a:lnTo>
                    <a:pt x="135" y="1448"/>
                  </a:lnTo>
                  <a:lnTo>
                    <a:pt x="169" y="1718"/>
                  </a:lnTo>
                  <a:lnTo>
                    <a:pt x="203" y="1954"/>
                  </a:lnTo>
                  <a:lnTo>
                    <a:pt x="236" y="1987"/>
                  </a:lnTo>
                  <a:lnTo>
                    <a:pt x="270" y="2021"/>
                  </a:lnTo>
                  <a:lnTo>
                    <a:pt x="304" y="1987"/>
                  </a:lnTo>
                  <a:lnTo>
                    <a:pt x="337" y="1954"/>
                  </a:lnTo>
                  <a:lnTo>
                    <a:pt x="337" y="1684"/>
                  </a:lnTo>
                  <a:lnTo>
                    <a:pt x="337" y="1448"/>
                  </a:lnTo>
                  <a:lnTo>
                    <a:pt x="270" y="910"/>
                  </a:lnTo>
                  <a:lnTo>
                    <a:pt x="203" y="472"/>
                  </a:lnTo>
                  <a:lnTo>
                    <a:pt x="169" y="236"/>
                  </a:lnTo>
                  <a:lnTo>
                    <a:pt x="102" y="34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6" name="Google Shape;606;p4"/>
            <p:cNvSpPr/>
            <p:nvPr/>
          </p:nvSpPr>
          <p:spPr>
            <a:xfrm>
              <a:off x="1542450" y="5034975"/>
              <a:ext cx="55575" cy="55575"/>
            </a:xfrm>
            <a:custGeom>
              <a:avLst/>
              <a:gdLst/>
              <a:ahLst/>
              <a:cxnLst/>
              <a:rect l="l" t="t" r="r" b="b"/>
              <a:pathLst>
                <a:path w="2223" h="2223" extrusionOk="0">
                  <a:moveTo>
                    <a:pt x="1818" y="0"/>
                  </a:moveTo>
                  <a:lnTo>
                    <a:pt x="1313" y="68"/>
                  </a:lnTo>
                  <a:lnTo>
                    <a:pt x="808" y="135"/>
                  </a:lnTo>
                  <a:lnTo>
                    <a:pt x="404" y="169"/>
                  </a:lnTo>
                  <a:lnTo>
                    <a:pt x="202" y="202"/>
                  </a:lnTo>
                  <a:lnTo>
                    <a:pt x="0" y="270"/>
                  </a:lnTo>
                  <a:lnTo>
                    <a:pt x="0" y="303"/>
                  </a:lnTo>
                  <a:lnTo>
                    <a:pt x="169" y="371"/>
                  </a:lnTo>
                  <a:lnTo>
                    <a:pt x="337" y="404"/>
                  </a:lnTo>
                  <a:lnTo>
                    <a:pt x="707" y="337"/>
                  </a:lnTo>
                  <a:lnTo>
                    <a:pt x="1246" y="270"/>
                  </a:lnTo>
                  <a:lnTo>
                    <a:pt x="1785" y="202"/>
                  </a:lnTo>
                  <a:lnTo>
                    <a:pt x="1785" y="371"/>
                  </a:lnTo>
                  <a:lnTo>
                    <a:pt x="1785" y="539"/>
                  </a:lnTo>
                  <a:lnTo>
                    <a:pt x="1852" y="909"/>
                  </a:lnTo>
                  <a:lnTo>
                    <a:pt x="1919" y="1381"/>
                  </a:lnTo>
                  <a:lnTo>
                    <a:pt x="1953" y="1616"/>
                  </a:lnTo>
                  <a:lnTo>
                    <a:pt x="2020" y="1818"/>
                  </a:lnTo>
                  <a:lnTo>
                    <a:pt x="1044" y="1953"/>
                  </a:lnTo>
                  <a:lnTo>
                    <a:pt x="674" y="1987"/>
                  </a:lnTo>
                  <a:lnTo>
                    <a:pt x="505" y="2020"/>
                  </a:lnTo>
                  <a:lnTo>
                    <a:pt x="371" y="2121"/>
                  </a:lnTo>
                  <a:lnTo>
                    <a:pt x="539" y="2189"/>
                  </a:lnTo>
                  <a:lnTo>
                    <a:pt x="707" y="2222"/>
                  </a:lnTo>
                  <a:lnTo>
                    <a:pt x="1078" y="2155"/>
                  </a:lnTo>
                  <a:lnTo>
                    <a:pt x="2121" y="2020"/>
                  </a:lnTo>
                  <a:lnTo>
                    <a:pt x="2189" y="1987"/>
                  </a:lnTo>
                  <a:lnTo>
                    <a:pt x="2222" y="1953"/>
                  </a:lnTo>
                  <a:lnTo>
                    <a:pt x="2222" y="1886"/>
                  </a:lnTo>
                  <a:lnTo>
                    <a:pt x="2189" y="1852"/>
                  </a:lnTo>
                  <a:lnTo>
                    <a:pt x="2155" y="1616"/>
                  </a:lnTo>
                  <a:lnTo>
                    <a:pt x="2121" y="1347"/>
                  </a:lnTo>
                  <a:lnTo>
                    <a:pt x="2054" y="876"/>
                  </a:lnTo>
                  <a:lnTo>
                    <a:pt x="1987" y="505"/>
                  </a:lnTo>
                  <a:lnTo>
                    <a:pt x="1953" y="337"/>
                  </a:lnTo>
                  <a:lnTo>
                    <a:pt x="1886" y="135"/>
                  </a:lnTo>
                  <a:lnTo>
                    <a:pt x="1919" y="101"/>
                  </a:lnTo>
                  <a:lnTo>
                    <a:pt x="1919" y="34"/>
                  </a:lnTo>
                  <a:lnTo>
                    <a:pt x="1886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7" name="Google Shape;607;p4"/>
            <p:cNvSpPr/>
            <p:nvPr/>
          </p:nvSpPr>
          <p:spPr>
            <a:xfrm>
              <a:off x="1618200" y="5046750"/>
              <a:ext cx="18550" cy="16025"/>
            </a:xfrm>
            <a:custGeom>
              <a:avLst/>
              <a:gdLst/>
              <a:ahLst/>
              <a:cxnLst/>
              <a:rect l="l" t="t" r="r" b="b"/>
              <a:pathLst>
                <a:path w="742" h="641" extrusionOk="0">
                  <a:moveTo>
                    <a:pt x="606" y="135"/>
                  </a:moveTo>
                  <a:lnTo>
                    <a:pt x="539" y="236"/>
                  </a:lnTo>
                  <a:lnTo>
                    <a:pt x="438" y="304"/>
                  </a:lnTo>
                  <a:lnTo>
                    <a:pt x="337" y="337"/>
                  </a:lnTo>
                  <a:lnTo>
                    <a:pt x="202" y="337"/>
                  </a:lnTo>
                  <a:lnTo>
                    <a:pt x="202" y="203"/>
                  </a:lnTo>
                  <a:lnTo>
                    <a:pt x="404" y="135"/>
                  </a:lnTo>
                  <a:close/>
                  <a:moveTo>
                    <a:pt x="371" y="1"/>
                  </a:moveTo>
                  <a:lnTo>
                    <a:pt x="270" y="34"/>
                  </a:lnTo>
                  <a:lnTo>
                    <a:pt x="169" y="102"/>
                  </a:lnTo>
                  <a:lnTo>
                    <a:pt x="135" y="68"/>
                  </a:lnTo>
                  <a:lnTo>
                    <a:pt x="101" y="102"/>
                  </a:lnTo>
                  <a:lnTo>
                    <a:pt x="68" y="102"/>
                  </a:lnTo>
                  <a:lnTo>
                    <a:pt x="68" y="337"/>
                  </a:lnTo>
                  <a:lnTo>
                    <a:pt x="0" y="371"/>
                  </a:lnTo>
                  <a:lnTo>
                    <a:pt x="0" y="405"/>
                  </a:lnTo>
                  <a:lnTo>
                    <a:pt x="0" y="472"/>
                  </a:lnTo>
                  <a:lnTo>
                    <a:pt x="68" y="506"/>
                  </a:lnTo>
                  <a:lnTo>
                    <a:pt x="101" y="573"/>
                  </a:lnTo>
                  <a:lnTo>
                    <a:pt x="135" y="607"/>
                  </a:lnTo>
                  <a:lnTo>
                    <a:pt x="169" y="640"/>
                  </a:lnTo>
                  <a:lnTo>
                    <a:pt x="236" y="607"/>
                  </a:lnTo>
                  <a:lnTo>
                    <a:pt x="236" y="573"/>
                  </a:lnTo>
                  <a:lnTo>
                    <a:pt x="236" y="539"/>
                  </a:lnTo>
                  <a:lnTo>
                    <a:pt x="236" y="506"/>
                  </a:lnTo>
                  <a:lnTo>
                    <a:pt x="438" y="472"/>
                  </a:lnTo>
                  <a:lnTo>
                    <a:pt x="573" y="405"/>
                  </a:lnTo>
                  <a:lnTo>
                    <a:pt x="640" y="337"/>
                  </a:lnTo>
                  <a:lnTo>
                    <a:pt x="707" y="270"/>
                  </a:lnTo>
                  <a:lnTo>
                    <a:pt x="741" y="203"/>
                  </a:lnTo>
                  <a:lnTo>
                    <a:pt x="741" y="102"/>
                  </a:lnTo>
                  <a:lnTo>
                    <a:pt x="741" y="68"/>
                  </a:lnTo>
                  <a:lnTo>
                    <a:pt x="707" y="34"/>
                  </a:lnTo>
                  <a:lnTo>
                    <a:pt x="539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8" name="Google Shape;608;p4"/>
            <p:cNvSpPr/>
            <p:nvPr/>
          </p:nvSpPr>
          <p:spPr>
            <a:xfrm>
              <a:off x="1667850" y="5082100"/>
              <a:ext cx="9300" cy="50525"/>
            </a:xfrm>
            <a:custGeom>
              <a:avLst/>
              <a:gdLst/>
              <a:ahLst/>
              <a:cxnLst/>
              <a:rect l="l" t="t" r="r" b="b"/>
              <a:pathLst>
                <a:path w="372" h="2021" extrusionOk="0">
                  <a:moveTo>
                    <a:pt x="35" y="1"/>
                  </a:moveTo>
                  <a:lnTo>
                    <a:pt x="1" y="34"/>
                  </a:lnTo>
                  <a:lnTo>
                    <a:pt x="1" y="68"/>
                  </a:lnTo>
                  <a:lnTo>
                    <a:pt x="1" y="270"/>
                  </a:lnTo>
                  <a:lnTo>
                    <a:pt x="35" y="506"/>
                  </a:lnTo>
                  <a:lnTo>
                    <a:pt x="102" y="943"/>
                  </a:lnTo>
                  <a:lnTo>
                    <a:pt x="136" y="1482"/>
                  </a:lnTo>
                  <a:lnTo>
                    <a:pt x="169" y="1718"/>
                  </a:lnTo>
                  <a:lnTo>
                    <a:pt x="203" y="1987"/>
                  </a:lnTo>
                  <a:lnTo>
                    <a:pt x="237" y="2021"/>
                  </a:lnTo>
                  <a:lnTo>
                    <a:pt x="304" y="2021"/>
                  </a:lnTo>
                  <a:lnTo>
                    <a:pt x="338" y="1987"/>
                  </a:lnTo>
                  <a:lnTo>
                    <a:pt x="371" y="1718"/>
                  </a:lnTo>
                  <a:lnTo>
                    <a:pt x="338" y="1448"/>
                  </a:lnTo>
                  <a:lnTo>
                    <a:pt x="270" y="910"/>
                  </a:lnTo>
                  <a:lnTo>
                    <a:pt x="203" y="472"/>
                  </a:lnTo>
                  <a:lnTo>
                    <a:pt x="169" y="236"/>
                  </a:lnTo>
                  <a:lnTo>
                    <a:pt x="102" y="34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9" name="Google Shape;609;p4"/>
            <p:cNvSpPr/>
            <p:nvPr/>
          </p:nvSpPr>
          <p:spPr>
            <a:xfrm>
              <a:off x="1599675" y="5025700"/>
              <a:ext cx="58950" cy="55600"/>
            </a:xfrm>
            <a:custGeom>
              <a:avLst/>
              <a:gdLst/>
              <a:ahLst/>
              <a:cxnLst/>
              <a:rect l="l" t="t" r="r" b="b"/>
              <a:pathLst>
                <a:path w="2358" h="2224" extrusionOk="0">
                  <a:moveTo>
                    <a:pt x="1852" y="1"/>
                  </a:moveTo>
                  <a:lnTo>
                    <a:pt x="1684" y="35"/>
                  </a:lnTo>
                  <a:lnTo>
                    <a:pt x="1347" y="102"/>
                  </a:lnTo>
                  <a:lnTo>
                    <a:pt x="708" y="169"/>
                  </a:lnTo>
                  <a:lnTo>
                    <a:pt x="405" y="237"/>
                  </a:lnTo>
                  <a:lnTo>
                    <a:pt x="135" y="304"/>
                  </a:lnTo>
                  <a:lnTo>
                    <a:pt x="102" y="237"/>
                  </a:lnTo>
                  <a:lnTo>
                    <a:pt x="68" y="203"/>
                  </a:lnTo>
                  <a:lnTo>
                    <a:pt x="1" y="237"/>
                  </a:lnTo>
                  <a:lnTo>
                    <a:pt x="1" y="472"/>
                  </a:lnTo>
                  <a:lnTo>
                    <a:pt x="1" y="708"/>
                  </a:lnTo>
                  <a:lnTo>
                    <a:pt x="68" y="1146"/>
                  </a:lnTo>
                  <a:lnTo>
                    <a:pt x="135" y="1684"/>
                  </a:lnTo>
                  <a:lnTo>
                    <a:pt x="203" y="1920"/>
                  </a:lnTo>
                  <a:lnTo>
                    <a:pt x="304" y="2189"/>
                  </a:lnTo>
                  <a:lnTo>
                    <a:pt x="337" y="2223"/>
                  </a:lnTo>
                  <a:lnTo>
                    <a:pt x="371" y="2223"/>
                  </a:lnTo>
                  <a:lnTo>
                    <a:pt x="405" y="2189"/>
                  </a:lnTo>
                  <a:lnTo>
                    <a:pt x="438" y="2156"/>
                  </a:lnTo>
                  <a:lnTo>
                    <a:pt x="405" y="1886"/>
                  </a:lnTo>
                  <a:lnTo>
                    <a:pt x="337" y="1617"/>
                  </a:lnTo>
                  <a:lnTo>
                    <a:pt x="236" y="1112"/>
                  </a:lnTo>
                  <a:lnTo>
                    <a:pt x="203" y="742"/>
                  </a:lnTo>
                  <a:lnTo>
                    <a:pt x="135" y="405"/>
                  </a:lnTo>
                  <a:lnTo>
                    <a:pt x="539" y="371"/>
                  </a:lnTo>
                  <a:lnTo>
                    <a:pt x="943" y="338"/>
                  </a:lnTo>
                  <a:lnTo>
                    <a:pt x="1852" y="169"/>
                  </a:lnTo>
                  <a:lnTo>
                    <a:pt x="1886" y="203"/>
                  </a:lnTo>
                  <a:lnTo>
                    <a:pt x="1987" y="203"/>
                  </a:lnTo>
                  <a:lnTo>
                    <a:pt x="1987" y="472"/>
                  </a:lnTo>
                  <a:lnTo>
                    <a:pt x="2021" y="775"/>
                  </a:lnTo>
                  <a:lnTo>
                    <a:pt x="2155" y="1785"/>
                  </a:lnTo>
                  <a:lnTo>
                    <a:pt x="1953" y="1785"/>
                  </a:lnTo>
                  <a:lnTo>
                    <a:pt x="1751" y="1819"/>
                  </a:lnTo>
                  <a:lnTo>
                    <a:pt x="1347" y="1886"/>
                  </a:lnTo>
                  <a:lnTo>
                    <a:pt x="842" y="1954"/>
                  </a:lnTo>
                  <a:lnTo>
                    <a:pt x="607" y="2021"/>
                  </a:lnTo>
                  <a:lnTo>
                    <a:pt x="506" y="2055"/>
                  </a:lnTo>
                  <a:lnTo>
                    <a:pt x="438" y="2156"/>
                  </a:lnTo>
                  <a:lnTo>
                    <a:pt x="506" y="2189"/>
                  </a:lnTo>
                  <a:lnTo>
                    <a:pt x="607" y="2223"/>
                  </a:lnTo>
                  <a:lnTo>
                    <a:pt x="842" y="2223"/>
                  </a:lnTo>
                  <a:lnTo>
                    <a:pt x="1246" y="2122"/>
                  </a:lnTo>
                  <a:lnTo>
                    <a:pt x="1718" y="2088"/>
                  </a:lnTo>
                  <a:lnTo>
                    <a:pt x="1987" y="2021"/>
                  </a:lnTo>
                  <a:lnTo>
                    <a:pt x="2189" y="1954"/>
                  </a:lnTo>
                  <a:lnTo>
                    <a:pt x="2256" y="1987"/>
                  </a:lnTo>
                  <a:lnTo>
                    <a:pt x="2290" y="1987"/>
                  </a:lnTo>
                  <a:lnTo>
                    <a:pt x="2358" y="1954"/>
                  </a:lnTo>
                  <a:lnTo>
                    <a:pt x="2358" y="1886"/>
                  </a:lnTo>
                  <a:lnTo>
                    <a:pt x="2189" y="876"/>
                  </a:lnTo>
                  <a:lnTo>
                    <a:pt x="2155" y="439"/>
                  </a:lnTo>
                  <a:lnTo>
                    <a:pt x="2122" y="237"/>
                  </a:lnTo>
                  <a:lnTo>
                    <a:pt x="2054" y="35"/>
                  </a:lnTo>
                  <a:lnTo>
                    <a:pt x="2021" y="35"/>
                  </a:lnTo>
                  <a:lnTo>
                    <a:pt x="2021" y="68"/>
                  </a:lnTo>
                  <a:lnTo>
                    <a:pt x="1987" y="68"/>
                  </a:lnTo>
                  <a:lnTo>
                    <a:pt x="1920" y="35"/>
                  </a:lnTo>
                  <a:lnTo>
                    <a:pt x="1852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0" name="Google Shape;610;p4"/>
            <p:cNvSpPr/>
            <p:nvPr/>
          </p:nvSpPr>
          <p:spPr>
            <a:xfrm>
              <a:off x="1619875" y="5082100"/>
              <a:ext cx="52225" cy="58100"/>
            </a:xfrm>
            <a:custGeom>
              <a:avLst/>
              <a:gdLst/>
              <a:ahLst/>
              <a:cxnLst/>
              <a:rect l="l" t="t" r="r" b="b"/>
              <a:pathLst>
                <a:path w="2089" h="2324" extrusionOk="0">
                  <a:moveTo>
                    <a:pt x="1718" y="1"/>
                  </a:moveTo>
                  <a:lnTo>
                    <a:pt x="1516" y="34"/>
                  </a:lnTo>
                  <a:lnTo>
                    <a:pt x="1112" y="135"/>
                  </a:lnTo>
                  <a:lnTo>
                    <a:pt x="573" y="203"/>
                  </a:lnTo>
                  <a:lnTo>
                    <a:pt x="68" y="304"/>
                  </a:lnTo>
                  <a:lnTo>
                    <a:pt x="1" y="304"/>
                  </a:lnTo>
                  <a:lnTo>
                    <a:pt x="1" y="371"/>
                  </a:lnTo>
                  <a:lnTo>
                    <a:pt x="1" y="405"/>
                  </a:lnTo>
                  <a:lnTo>
                    <a:pt x="34" y="472"/>
                  </a:lnTo>
                  <a:lnTo>
                    <a:pt x="34" y="640"/>
                  </a:lnTo>
                  <a:lnTo>
                    <a:pt x="68" y="842"/>
                  </a:lnTo>
                  <a:lnTo>
                    <a:pt x="135" y="1213"/>
                  </a:lnTo>
                  <a:lnTo>
                    <a:pt x="169" y="1684"/>
                  </a:lnTo>
                  <a:lnTo>
                    <a:pt x="203" y="1920"/>
                  </a:lnTo>
                  <a:lnTo>
                    <a:pt x="270" y="2155"/>
                  </a:lnTo>
                  <a:lnTo>
                    <a:pt x="270" y="2223"/>
                  </a:lnTo>
                  <a:lnTo>
                    <a:pt x="270" y="2256"/>
                  </a:lnTo>
                  <a:lnTo>
                    <a:pt x="304" y="2290"/>
                  </a:lnTo>
                  <a:lnTo>
                    <a:pt x="371" y="2324"/>
                  </a:lnTo>
                  <a:lnTo>
                    <a:pt x="1415" y="2122"/>
                  </a:lnTo>
                  <a:lnTo>
                    <a:pt x="1785" y="2088"/>
                  </a:lnTo>
                  <a:lnTo>
                    <a:pt x="1954" y="2021"/>
                  </a:lnTo>
                  <a:lnTo>
                    <a:pt x="2088" y="1920"/>
                  </a:lnTo>
                  <a:lnTo>
                    <a:pt x="1920" y="1852"/>
                  </a:lnTo>
                  <a:lnTo>
                    <a:pt x="1752" y="1852"/>
                  </a:lnTo>
                  <a:lnTo>
                    <a:pt x="1415" y="1920"/>
                  </a:lnTo>
                  <a:lnTo>
                    <a:pt x="438" y="2088"/>
                  </a:lnTo>
                  <a:lnTo>
                    <a:pt x="405" y="1852"/>
                  </a:lnTo>
                  <a:lnTo>
                    <a:pt x="371" y="1650"/>
                  </a:lnTo>
                  <a:lnTo>
                    <a:pt x="304" y="1179"/>
                  </a:lnTo>
                  <a:lnTo>
                    <a:pt x="270" y="809"/>
                  </a:lnTo>
                  <a:lnTo>
                    <a:pt x="236" y="640"/>
                  </a:lnTo>
                  <a:lnTo>
                    <a:pt x="169" y="472"/>
                  </a:lnTo>
                  <a:lnTo>
                    <a:pt x="708" y="405"/>
                  </a:lnTo>
                  <a:lnTo>
                    <a:pt x="1246" y="304"/>
                  </a:lnTo>
                  <a:lnTo>
                    <a:pt x="1617" y="236"/>
                  </a:lnTo>
                  <a:lnTo>
                    <a:pt x="1785" y="169"/>
                  </a:lnTo>
                  <a:lnTo>
                    <a:pt x="1886" y="68"/>
                  </a:lnTo>
                  <a:lnTo>
                    <a:pt x="1886" y="34"/>
                  </a:lnTo>
                  <a:lnTo>
                    <a:pt x="1718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1" name="Google Shape;611;p4"/>
            <p:cNvSpPr/>
            <p:nvPr/>
          </p:nvSpPr>
          <p:spPr>
            <a:xfrm>
              <a:off x="1540750" y="5161225"/>
              <a:ext cx="10975" cy="49675"/>
            </a:xfrm>
            <a:custGeom>
              <a:avLst/>
              <a:gdLst/>
              <a:ahLst/>
              <a:cxnLst/>
              <a:rect l="l" t="t" r="r" b="b"/>
              <a:pathLst>
                <a:path w="439" h="1987" extrusionOk="0">
                  <a:moveTo>
                    <a:pt x="1" y="0"/>
                  </a:moveTo>
                  <a:lnTo>
                    <a:pt x="1" y="34"/>
                  </a:lnTo>
                  <a:lnTo>
                    <a:pt x="1" y="270"/>
                  </a:lnTo>
                  <a:lnTo>
                    <a:pt x="1" y="472"/>
                  </a:lnTo>
                  <a:lnTo>
                    <a:pt x="68" y="943"/>
                  </a:lnTo>
                  <a:lnTo>
                    <a:pt x="169" y="1448"/>
                  </a:lnTo>
                  <a:lnTo>
                    <a:pt x="237" y="1718"/>
                  </a:lnTo>
                  <a:lnTo>
                    <a:pt x="304" y="1953"/>
                  </a:lnTo>
                  <a:lnTo>
                    <a:pt x="338" y="1987"/>
                  </a:lnTo>
                  <a:lnTo>
                    <a:pt x="405" y="1987"/>
                  </a:lnTo>
                  <a:lnTo>
                    <a:pt x="439" y="1953"/>
                  </a:lnTo>
                  <a:lnTo>
                    <a:pt x="439" y="1920"/>
                  </a:lnTo>
                  <a:lnTo>
                    <a:pt x="405" y="1650"/>
                  </a:lnTo>
                  <a:lnTo>
                    <a:pt x="371" y="1415"/>
                  </a:lnTo>
                  <a:lnTo>
                    <a:pt x="270" y="910"/>
                  </a:lnTo>
                  <a:lnTo>
                    <a:pt x="169" y="472"/>
                  </a:lnTo>
                  <a:lnTo>
                    <a:pt x="136" y="236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2" name="Google Shape;612;p4"/>
            <p:cNvSpPr/>
            <p:nvPr/>
          </p:nvSpPr>
          <p:spPr>
            <a:xfrm>
              <a:off x="1550025" y="5212575"/>
              <a:ext cx="58950" cy="10125"/>
            </a:xfrm>
            <a:custGeom>
              <a:avLst/>
              <a:gdLst/>
              <a:ahLst/>
              <a:cxnLst/>
              <a:rect l="l" t="t" r="r" b="b"/>
              <a:pathLst>
                <a:path w="2358" h="405" extrusionOk="0">
                  <a:moveTo>
                    <a:pt x="2054" y="0"/>
                  </a:moveTo>
                  <a:lnTo>
                    <a:pt x="1751" y="34"/>
                  </a:lnTo>
                  <a:lnTo>
                    <a:pt x="1212" y="101"/>
                  </a:lnTo>
                  <a:lnTo>
                    <a:pt x="573" y="135"/>
                  </a:lnTo>
                  <a:lnTo>
                    <a:pt x="270" y="202"/>
                  </a:lnTo>
                  <a:lnTo>
                    <a:pt x="101" y="236"/>
                  </a:lnTo>
                  <a:lnTo>
                    <a:pt x="0" y="303"/>
                  </a:lnTo>
                  <a:lnTo>
                    <a:pt x="0" y="337"/>
                  </a:lnTo>
                  <a:lnTo>
                    <a:pt x="101" y="371"/>
                  </a:lnTo>
                  <a:lnTo>
                    <a:pt x="236" y="404"/>
                  </a:lnTo>
                  <a:lnTo>
                    <a:pt x="505" y="371"/>
                  </a:lnTo>
                  <a:lnTo>
                    <a:pt x="1044" y="303"/>
                  </a:lnTo>
                  <a:lnTo>
                    <a:pt x="1717" y="236"/>
                  </a:lnTo>
                  <a:lnTo>
                    <a:pt x="2020" y="202"/>
                  </a:lnTo>
                  <a:lnTo>
                    <a:pt x="2323" y="101"/>
                  </a:lnTo>
                  <a:lnTo>
                    <a:pt x="2357" y="68"/>
                  </a:lnTo>
                  <a:lnTo>
                    <a:pt x="2323" y="34"/>
                  </a:lnTo>
                  <a:lnTo>
                    <a:pt x="2054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3" name="Google Shape;613;p4"/>
            <p:cNvSpPr/>
            <p:nvPr/>
          </p:nvSpPr>
          <p:spPr>
            <a:xfrm>
              <a:off x="1465000" y="5020650"/>
              <a:ext cx="10975" cy="16875"/>
            </a:xfrm>
            <a:custGeom>
              <a:avLst/>
              <a:gdLst/>
              <a:ahLst/>
              <a:cxnLst/>
              <a:rect l="l" t="t" r="r" b="b"/>
              <a:pathLst>
                <a:path w="439" h="675" extrusionOk="0">
                  <a:moveTo>
                    <a:pt x="270" y="169"/>
                  </a:moveTo>
                  <a:lnTo>
                    <a:pt x="270" y="270"/>
                  </a:lnTo>
                  <a:lnTo>
                    <a:pt x="270" y="338"/>
                  </a:lnTo>
                  <a:lnTo>
                    <a:pt x="203" y="304"/>
                  </a:lnTo>
                  <a:lnTo>
                    <a:pt x="169" y="237"/>
                  </a:lnTo>
                  <a:lnTo>
                    <a:pt x="169" y="203"/>
                  </a:lnTo>
                  <a:lnTo>
                    <a:pt x="203" y="169"/>
                  </a:lnTo>
                  <a:close/>
                  <a:moveTo>
                    <a:pt x="203" y="1"/>
                  </a:moveTo>
                  <a:lnTo>
                    <a:pt x="136" y="35"/>
                  </a:lnTo>
                  <a:lnTo>
                    <a:pt x="68" y="68"/>
                  </a:lnTo>
                  <a:lnTo>
                    <a:pt x="1" y="169"/>
                  </a:lnTo>
                  <a:lnTo>
                    <a:pt x="1" y="237"/>
                  </a:lnTo>
                  <a:lnTo>
                    <a:pt x="35" y="338"/>
                  </a:lnTo>
                  <a:lnTo>
                    <a:pt x="102" y="371"/>
                  </a:lnTo>
                  <a:lnTo>
                    <a:pt x="169" y="439"/>
                  </a:lnTo>
                  <a:lnTo>
                    <a:pt x="68" y="506"/>
                  </a:lnTo>
                  <a:lnTo>
                    <a:pt x="68" y="573"/>
                  </a:lnTo>
                  <a:lnTo>
                    <a:pt x="68" y="607"/>
                  </a:lnTo>
                  <a:lnTo>
                    <a:pt x="136" y="674"/>
                  </a:lnTo>
                  <a:lnTo>
                    <a:pt x="304" y="674"/>
                  </a:lnTo>
                  <a:lnTo>
                    <a:pt x="371" y="641"/>
                  </a:lnTo>
                  <a:lnTo>
                    <a:pt x="439" y="607"/>
                  </a:lnTo>
                  <a:lnTo>
                    <a:pt x="439" y="540"/>
                  </a:lnTo>
                  <a:lnTo>
                    <a:pt x="439" y="472"/>
                  </a:lnTo>
                  <a:lnTo>
                    <a:pt x="405" y="405"/>
                  </a:lnTo>
                  <a:lnTo>
                    <a:pt x="439" y="371"/>
                  </a:lnTo>
                  <a:lnTo>
                    <a:pt x="439" y="338"/>
                  </a:lnTo>
                  <a:lnTo>
                    <a:pt x="371" y="304"/>
                  </a:lnTo>
                  <a:lnTo>
                    <a:pt x="405" y="237"/>
                  </a:lnTo>
                  <a:lnTo>
                    <a:pt x="405" y="169"/>
                  </a:lnTo>
                  <a:lnTo>
                    <a:pt x="371" y="68"/>
                  </a:lnTo>
                  <a:lnTo>
                    <a:pt x="304" y="35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4" name="Google Shape;614;p4"/>
            <p:cNvSpPr/>
            <p:nvPr/>
          </p:nvSpPr>
          <p:spPr>
            <a:xfrm>
              <a:off x="1557600" y="5166275"/>
              <a:ext cx="19375" cy="10975"/>
            </a:xfrm>
            <a:custGeom>
              <a:avLst/>
              <a:gdLst/>
              <a:ahLst/>
              <a:cxnLst/>
              <a:rect l="l" t="t" r="r" b="b"/>
              <a:pathLst>
                <a:path w="775" h="439" extrusionOk="0">
                  <a:moveTo>
                    <a:pt x="573" y="0"/>
                  </a:moveTo>
                  <a:lnTo>
                    <a:pt x="438" y="34"/>
                  </a:lnTo>
                  <a:lnTo>
                    <a:pt x="303" y="101"/>
                  </a:lnTo>
                  <a:lnTo>
                    <a:pt x="34" y="270"/>
                  </a:lnTo>
                  <a:lnTo>
                    <a:pt x="0" y="304"/>
                  </a:lnTo>
                  <a:lnTo>
                    <a:pt x="0" y="371"/>
                  </a:lnTo>
                  <a:lnTo>
                    <a:pt x="34" y="405"/>
                  </a:lnTo>
                  <a:lnTo>
                    <a:pt x="68" y="438"/>
                  </a:lnTo>
                  <a:lnTo>
                    <a:pt x="674" y="438"/>
                  </a:lnTo>
                  <a:lnTo>
                    <a:pt x="741" y="405"/>
                  </a:lnTo>
                  <a:lnTo>
                    <a:pt x="775" y="337"/>
                  </a:lnTo>
                  <a:lnTo>
                    <a:pt x="741" y="270"/>
                  </a:lnTo>
                  <a:lnTo>
                    <a:pt x="674" y="236"/>
                  </a:lnTo>
                  <a:lnTo>
                    <a:pt x="404" y="236"/>
                  </a:lnTo>
                  <a:lnTo>
                    <a:pt x="539" y="169"/>
                  </a:lnTo>
                  <a:lnTo>
                    <a:pt x="606" y="68"/>
                  </a:lnTo>
                  <a:lnTo>
                    <a:pt x="640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5" name="Google Shape;615;p4"/>
            <p:cNvSpPr/>
            <p:nvPr/>
          </p:nvSpPr>
          <p:spPr>
            <a:xfrm>
              <a:off x="1438075" y="4997925"/>
              <a:ext cx="11800" cy="49700"/>
            </a:xfrm>
            <a:custGeom>
              <a:avLst/>
              <a:gdLst/>
              <a:ahLst/>
              <a:cxnLst/>
              <a:rect l="l" t="t" r="r" b="b"/>
              <a:pathLst>
                <a:path w="472" h="1988" extrusionOk="0">
                  <a:moveTo>
                    <a:pt x="34" y="1"/>
                  </a:moveTo>
                  <a:lnTo>
                    <a:pt x="0" y="35"/>
                  </a:lnTo>
                  <a:lnTo>
                    <a:pt x="0" y="237"/>
                  </a:lnTo>
                  <a:lnTo>
                    <a:pt x="34" y="472"/>
                  </a:lnTo>
                  <a:lnTo>
                    <a:pt x="101" y="910"/>
                  </a:lnTo>
                  <a:lnTo>
                    <a:pt x="169" y="1449"/>
                  </a:lnTo>
                  <a:lnTo>
                    <a:pt x="236" y="1718"/>
                  </a:lnTo>
                  <a:lnTo>
                    <a:pt x="337" y="1954"/>
                  </a:lnTo>
                  <a:lnTo>
                    <a:pt x="371" y="1987"/>
                  </a:lnTo>
                  <a:lnTo>
                    <a:pt x="404" y="1987"/>
                  </a:lnTo>
                  <a:lnTo>
                    <a:pt x="438" y="1954"/>
                  </a:lnTo>
                  <a:lnTo>
                    <a:pt x="472" y="1920"/>
                  </a:lnTo>
                  <a:lnTo>
                    <a:pt x="438" y="1651"/>
                  </a:lnTo>
                  <a:lnTo>
                    <a:pt x="404" y="1415"/>
                  </a:lnTo>
                  <a:lnTo>
                    <a:pt x="270" y="910"/>
                  </a:lnTo>
                  <a:lnTo>
                    <a:pt x="202" y="439"/>
                  </a:lnTo>
                  <a:lnTo>
                    <a:pt x="169" y="237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6" name="Google Shape;616;p4"/>
            <p:cNvSpPr/>
            <p:nvPr/>
          </p:nvSpPr>
          <p:spPr>
            <a:xfrm>
              <a:off x="1502875" y="5066100"/>
              <a:ext cx="5075" cy="15200"/>
            </a:xfrm>
            <a:custGeom>
              <a:avLst/>
              <a:gdLst/>
              <a:ahLst/>
              <a:cxnLst/>
              <a:rect l="l" t="t" r="r" b="b"/>
              <a:pathLst>
                <a:path w="203" h="608" extrusionOk="0">
                  <a:moveTo>
                    <a:pt x="68" y="1"/>
                  </a:moveTo>
                  <a:lnTo>
                    <a:pt x="35" y="35"/>
                  </a:lnTo>
                  <a:lnTo>
                    <a:pt x="1" y="169"/>
                  </a:lnTo>
                  <a:lnTo>
                    <a:pt x="1" y="304"/>
                  </a:lnTo>
                  <a:lnTo>
                    <a:pt x="35" y="540"/>
                  </a:lnTo>
                  <a:lnTo>
                    <a:pt x="68" y="573"/>
                  </a:lnTo>
                  <a:lnTo>
                    <a:pt x="102" y="607"/>
                  </a:lnTo>
                  <a:lnTo>
                    <a:pt x="169" y="573"/>
                  </a:lnTo>
                  <a:lnTo>
                    <a:pt x="203" y="540"/>
                  </a:lnTo>
                  <a:lnTo>
                    <a:pt x="203" y="506"/>
                  </a:lnTo>
                  <a:lnTo>
                    <a:pt x="169" y="270"/>
                  </a:lnTo>
                  <a:lnTo>
                    <a:pt x="169" y="35"/>
                  </a:lnTo>
                  <a:lnTo>
                    <a:pt x="136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7" name="Google Shape;617;p4"/>
            <p:cNvSpPr/>
            <p:nvPr/>
          </p:nvSpPr>
          <p:spPr>
            <a:xfrm>
              <a:off x="1497825" y="4981950"/>
              <a:ext cx="58950" cy="54725"/>
            </a:xfrm>
            <a:custGeom>
              <a:avLst/>
              <a:gdLst/>
              <a:ahLst/>
              <a:cxnLst/>
              <a:rect l="l" t="t" r="r" b="b"/>
              <a:pathLst>
                <a:path w="2358" h="2189" extrusionOk="0">
                  <a:moveTo>
                    <a:pt x="1684" y="0"/>
                  </a:moveTo>
                  <a:lnTo>
                    <a:pt x="1348" y="68"/>
                  </a:lnTo>
                  <a:lnTo>
                    <a:pt x="742" y="135"/>
                  </a:lnTo>
                  <a:lnTo>
                    <a:pt x="439" y="202"/>
                  </a:lnTo>
                  <a:lnTo>
                    <a:pt x="136" y="270"/>
                  </a:lnTo>
                  <a:lnTo>
                    <a:pt x="102" y="202"/>
                  </a:lnTo>
                  <a:lnTo>
                    <a:pt x="68" y="169"/>
                  </a:lnTo>
                  <a:lnTo>
                    <a:pt x="35" y="236"/>
                  </a:lnTo>
                  <a:lnTo>
                    <a:pt x="1" y="438"/>
                  </a:lnTo>
                  <a:lnTo>
                    <a:pt x="1" y="674"/>
                  </a:lnTo>
                  <a:lnTo>
                    <a:pt x="68" y="1111"/>
                  </a:lnTo>
                  <a:lnTo>
                    <a:pt x="136" y="1650"/>
                  </a:lnTo>
                  <a:lnTo>
                    <a:pt x="203" y="1919"/>
                  </a:lnTo>
                  <a:lnTo>
                    <a:pt x="304" y="2155"/>
                  </a:lnTo>
                  <a:lnTo>
                    <a:pt x="338" y="2189"/>
                  </a:lnTo>
                  <a:lnTo>
                    <a:pt x="371" y="2189"/>
                  </a:lnTo>
                  <a:lnTo>
                    <a:pt x="439" y="2155"/>
                  </a:lnTo>
                  <a:lnTo>
                    <a:pt x="439" y="2121"/>
                  </a:lnTo>
                  <a:lnTo>
                    <a:pt x="405" y="1852"/>
                  </a:lnTo>
                  <a:lnTo>
                    <a:pt x="371" y="1616"/>
                  </a:lnTo>
                  <a:lnTo>
                    <a:pt x="270" y="1111"/>
                  </a:lnTo>
                  <a:lnTo>
                    <a:pt x="203" y="741"/>
                  </a:lnTo>
                  <a:lnTo>
                    <a:pt x="136" y="371"/>
                  </a:lnTo>
                  <a:lnTo>
                    <a:pt x="540" y="337"/>
                  </a:lnTo>
                  <a:lnTo>
                    <a:pt x="944" y="303"/>
                  </a:lnTo>
                  <a:lnTo>
                    <a:pt x="1886" y="135"/>
                  </a:lnTo>
                  <a:lnTo>
                    <a:pt x="1920" y="169"/>
                  </a:lnTo>
                  <a:lnTo>
                    <a:pt x="1954" y="202"/>
                  </a:lnTo>
                  <a:lnTo>
                    <a:pt x="1987" y="169"/>
                  </a:lnTo>
                  <a:lnTo>
                    <a:pt x="1987" y="472"/>
                  </a:lnTo>
                  <a:lnTo>
                    <a:pt x="2021" y="741"/>
                  </a:lnTo>
                  <a:lnTo>
                    <a:pt x="2156" y="1751"/>
                  </a:lnTo>
                  <a:lnTo>
                    <a:pt x="1954" y="1751"/>
                  </a:lnTo>
                  <a:lnTo>
                    <a:pt x="1752" y="1785"/>
                  </a:lnTo>
                  <a:lnTo>
                    <a:pt x="1348" y="1886"/>
                  </a:lnTo>
                  <a:lnTo>
                    <a:pt x="876" y="1919"/>
                  </a:lnTo>
                  <a:lnTo>
                    <a:pt x="607" y="1987"/>
                  </a:lnTo>
                  <a:lnTo>
                    <a:pt x="506" y="2054"/>
                  </a:lnTo>
                  <a:lnTo>
                    <a:pt x="439" y="2121"/>
                  </a:lnTo>
                  <a:lnTo>
                    <a:pt x="540" y="2155"/>
                  </a:lnTo>
                  <a:lnTo>
                    <a:pt x="641" y="2189"/>
                  </a:lnTo>
                  <a:lnTo>
                    <a:pt x="843" y="2189"/>
                  </a:lnTo>
                  <a:lnTo>
                    <a:pt x="1247" y="2088"/>
                  </a:lnTo>
                  <a:lnTo>
                    <a:pt x="1752" y="2054"/>
                  </a:lnTo>
                  <a:lnTo>
                    <a:pt x="1987" y="2020"/>
                  </a:lnTo>
                  <a:lnTo>
                    <a:pt x="2189" y="1953"/>
                  </a:lnTo>
                  <a:lnTo>
                    <a:pt x="2324" y="1953"/>
                  </a:lnTo>
                  <a:lnTo>
                    <a:pt x="2358" y="1919"/>
                  </a:lnTo>
                  <a:lnTo>
                    <a:pt x="2358" y="1886"/>
                  </a:lnTo>
                  <a:lnTo>
                    <a:pt x="2223" y="876"/>
                  </a:lnTo>
                  <a:lnTo>
                    <a:pt x="2156" y="438"/>
                  </a:lnTo>
                  <a:lnTo>
                    <a:pt x="2122" y="202"/>
                  </a:lnTo>
                  <a:lnTo>
                    <a:pt x="2055" y="0"/>
                  </a:lnTo>
                  <a:lnTo>
                    <a:pt x="2021" y="0"/>
                  </a:lnTo>
                  <a:lnTo>
                    <a:pt x="2021" y="34"/>
                  </a:lnTo>
                  <a:lnTo>
                    <a:pt x="1987" y="34"/>
                  </a:lnTo>
                  <a:lnTo>
                    <a:pt x="1920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8" name="Google Shape;618;p4"/>
            <p:cNvSpPr/>
            <p:nvPr/>
          </p:nvSpPr>
          <p:spPr>
            <a:xfrm>
              <a:off x="1560125" y="5056850"/>
              <a:ext cx="16025" cy="16850"/>
            </a:xfrm>
            <a:custGeom>
              <a:avLst/>
              <a:gdLst/>
              <a:ahLst/>
              <a:cxnLst/>
              <a:rect l="l" t="t" r="r" b="b"/>
              <a:pathLst>
                <a:path w="641" h="674" extrusionOk="0">
                  <a:moveTo>
                    <a:pt x="236" y="169"/>
                  </a:moveTo>
                  <a:lnTo>
                    <a:pt x="270" y="203"/>
                  </a:lnTo>
                  <a:lnTo>
                    <a:pt x="438" y="203"/>
                  </a:lnTo>
                  <a:lnTo>
                    <a:pt x="472" y="337"/>
                  </a:lnTo>
                  <a:lnTo>
                    <a:pt x="472" y="405"/>
                  </a:lnTo>
                  <a:lnTo>
                    <a:pt x="438" y="472"/>
                  </a:lnTo>
                  <a:lnTo>
                    <a:pt x="371" y="506"/>
                  </a:lnTo>
                  <a:lnTo>
                    <a:pt x="337" y="506"/>
                  </a:lnTo>
                  <a:lnTo>
                    <a:pt x="202" y="472"/>
                  </a:lnTo>
                  <a:lnTo>
                    <a:pt x="169" y="438"/>
                  </a:lnTo>
                  <a:lnTo>
                    <a:pt x="135" y="371"/>
                  </a:lnTo>
                  <a:lnTo>
                    <a:pt x="169" y="236"/>
                  </a:lnTo>
                  <a:lnTo>
                    <a:pt x="236" y="169"/>
                  </a:lnTo>
                  <a:close/>
                  <a:moveTo>
                    <a:pt x="202" y="1"/>
                  </a:moveTo>
                  <a:lnTo>
                    <a:pt x="101" y="68"/>
                  </a:lnTo>
                  <a:lnTo>
                    <a:pt x="34" y="169"/>
                  </a:lnTo>
                  <a:lnTo>
                    <a:pt x="0" y="304"/>
                  </a:lnTo>
                  <a:lnTo>
                    <a:pt x="0" y="405"/>
                  </a:lnTo>
                  <a:lnTo>
                    <a:pt x="34" y="539"/>
                  </a:lnTo>
                  <a:lnTo>
                    <a:pt x="135" y="640"/>
                  </a:lnTo>
                  <a:lnTo>
                    <a:pt x="236" y="674"/>
                  </a:lnTo>
                  <a:lnTo>
                    <a:pt x="337" y="674"/>
                  </a:lnTo>
                  <a:lnTo>
                    <a:pt x="472" y="640"/>
                  </a:lnTo>
                  <a:lnTo>
                    <a:pt x="539" y="573"/>
                  </a:lnTo>
                  <a:lnTo>
                    <a:pt x="606" y="472"/>
                  </a:lnTo>
                  <a:lnTo>
                    <a:pt x="640" y="304"/>
                  </a:lnTo>
                  <a:lnTo>
                    <a:pt x="606" y="169"/>
                  </a:lnTo>
                  <a:lnTo>
                    <a:pt x="539" y="68"/>
                  </a:lnTo>
                  <a:lnTo>
                    <a:pt x="472" y="34"/>
                  </a:lnTo>
                  <a:lnTo>
                    <a:pt x="337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9" name="Google Shape;619;p4"/>
            <p:cNvSpPr/>
            <p:nvPr/>
          </p:nvSpPr>
          <p:spPr>
            <a:xfrm>
              <a:off x="1524775" y="5011400"/>
              <a:ext cx="13475" cy="14325"/>
            </a:xfrm>
            <a:custGeom>
              <a:avLst/>
              <a:gdLst/>
              <a:ahLst/>
              <a:cxnLst/>
              <a:rect l="l" t="t" r="r" b="b"/>
              <a:pathLst>
                <a:path w="539" h="573" extrusionOk="0">
                  <a:moveTo>
                    <a:pt x="236" y="1"/>
                  </a:moveTo>
                  <a:lnTo>
                    <a:pt x="135" y="34"/>
                  </a:lnTo>
                  <a:lnTo>
                    <a:pt x="68" y="68"/>
                  </a:lnTo>
                  <a:lnTo>
                    <a:pt x="34" y="135"/>
                  </a:lnTo>
                  <a:lnTo>
                    <a:pt x="0" y="203"/>
                  </a:lnTo>
                  <a:lnTo>
                    <a:pt x="0" y="270"/>
                  </a:lnTo>
                  <a:lnTo>
                    <a:pt x="34" y="337"/>
                  </a:lnTo>
                  <a:lnTo>
                    <a:pt x="101" y="371"/>
                  </a:lnTo>
                  <a:lnTo>
                    <a:pt x="270" y="371"/>
                  </a:lnTo>
                  <a:lnTo>
                    <a:pt x="404" y="337"/>
                  </a:lnTo>
                  <a:lnTo>
                    <a:pt x="404" y="337"/>
                  </a:lnTo>
                  <a:lnTo>
                    <a:pt x="371" y="405"/>
                  </a:lnTo>
                  <a:lnTo>
                    <a:pt x="371" y="472"/>
                  </a:lnTo>
                  <a:lnTo>
                    <a:pt x="404" y="539"/>
                  </a:lnTo>
                  <a:lnTo>
                    <a:pt x="438" y="573"/>
                  </a:lnTo>
                  <a:lnTo>
                    <a:pt x="472" y="573"/>
                  </a:lnTo>
                  <a:lnTo>
                    <a:pt x="505" y="506"/>
                  </a:lnTo>
                  <a:lnTo>
                    <a:pt x="539" y="405"/>
                  </a:lnTo>
                  <a:lnTo>
                    <a:pt x="539" y="203"/>
                  </a:lnTo>
                  <a:lnTo>
                    <a:pt x="505" y="169"/>
                  </a:lnTo>
                  <a:lnTo>
                    <a:pt x="472" y="135"/>
                  </a:lnTo>
                  <a:lnTo>
                    <a:pt x="404" y="169"/>
                  </a:lnTo>
                  <a:lnTo>
                    <a:pt x="303" y="236"/>
                  </a:lnTo>
                  <a:lnTo>
                    <a:pt x="135" y="236"/>
                  </a:lnTo>
                  <a:lnTo>
                    <a:pt x="135" y="169"/>
                  </a:lnTo>
                  <a:lnTo>
                    <a:pt x="169" y="135"/>
                  </a:lnTo>
                  <a:lnTo>
                    <a:pt x="270" y="102"/>
                  </a:lnTo>
                  <a:lnTo>
                    <a:pt x="438" y="102"/>
                  </a:lnTo>
                  <a:lnTo>
                    <a:pt x="438" y="135"/>
                  </a:lnTo>
                  <a:lnTo>
                    <a:pt x="505" y="135"/>
                  </a:lnTo>
                  <a:lnTo>
                    <a:pt x="505" y="102"/>
                  </a:lnTo>
                  <a:lnTo>
                    <a:pt x="438" y="34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0" name="Google Shape;620;p4"/>
            <p:cNvSpPr/>
            <p:nvPr/>
          </p:nvSpPr>
          <p:spPr>
            <a:xfrm>
              <a:off x="1438925" y="5074525"/>
              <a:ext cx="17700" cy="15175"/>
            </a:xfrm>
            <a:custGeom>
              <a:avLst/>
              <a:gdLst/>
              <a:ahLst/>
              <a:cxnLst/>
              <a:rect l="l" t="t" r="r" b="b"/>
              <a:pathLst>
                <a:path w="708" h="607" extrusionOk="0">
                  <a:moveTo>
                    <a:pt x="539" y="1"/>
                  </a:moveTo>
                  <a:lnTo>
                    <a:pt x="505" y="34"/>
                  </a:lnTo>
                  <a:lnTo>
                    <a:pt x="505" y="102"/>
                  </a:lnTo>
                  <a:lnTo>
                    <a:pt x="539" y="203"/>
                  </a:lnTo>
                  <a:lnTo>
                    <a:pt x="505" y="337"/>
                  </a:lnTo>
                  <a:lnTo>
                    <a:pt x="438" y="405"/>
                  </a:lnTo>
                  <a:lnTo>
                    <a:pt x="337" y="472"/>
                  </a:lnTo>
                  <a:lnTo>
                    <a:pt x="269" y="472"/>
                  </a:lnTo>
                  <a:lnTo>
                    <a:pt x="236" y="438"/>
                  </a:lnTo>
                  <a:lnTo>
                    <a:pt x="168" y="337"/>
                  </a:lnTo>
                  <a:lnTo>
                    <a:pt x="168" y="270"/>
                  </a:lnTo>
                  <a:lnTo>
                    <a:pt x="202" y="169"/>
                  </a:lnTo>
                  <a:lnTo>
                    <a:pt x="202" y="135"/>
                  </a:lnTo>
                  <a:lnTo>
                    <a:pt x="168" y="102"/>
                  </a:lnTo>
                  <a:lnTo>
                    <a:pt x="67" y="135"/>
                  </a:lnTo>
                  <a:lnTo>
                    <a:pt x="34" y="203"/>
                  </a:lnTo>
                  <a:lnTo>
                    <a:pt x="0" y="304"/>
                  </a:lnTo>
                  <a:lnTo>
                    <a:pt x="0" y="371"/>
                  </a:lnTo>
                  <a:lnTo>
                    <a:pt x="34" y="472"/>
                  </a:lnTo>
                  <a:lnTo>
                    <a:pt x="101" y="539"/>
                  </a:lnTo>
                  <a:lnTo>
                    <a:pt x="168" y="607"/>
                  </a:lnTo>
                  <a:lnTo>
                    <a:pt x="404" y="607"/>
                  </a:lnTo>
                  <a:lnTo>
                    <a:pt x="505" y="573"/>
                  </a:lnTo>
                  <a:lnTo>
                    <a:pt x="572" y="506"/>
                  </a:lnTo>
                  <a:lnTo>
                    <a:pt x="640" y="438"/>
                  </a:lnTo>
                  <a:lnTo>
                    <a:pt x="674" y="337"/>
                  </a:lnTo>
                  <a:lnTo>
                    <a:pt x="707" y="203"/>
                  </a:lnTo>
                  <a:lnTo>
                    <a:pt x="674" y="102"/>
                  </a:lnTo>
                  <a:lnTo>
                    <a:pt x="640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1" name="Google Shape;621;p4"/>
            <p:cNvSpPr/>
            <p:nvPr/>
          </p:nvSpPr>
          <p:spPr>
            <a:xfrm>
              <a:off x="1480150" y="5042550"/>
              <a:ext cx="58100" cy="57250"/>
            </a:xfrm>
            <a:custGeom>
              <a:avLst/>
              <a:gdLst/>
              <a:ahLst/>
              <a:cxnLst/>
              <a:rect l="l" t="t" r="r" b="b"/>
              <a:pathLst>
                <a:path w="2324" h="2290" extrusionOk="0">
                  <a:moveTo>
                    <a:pt x="1954" y="0"/>
                  </a:moveTo>
                  <a:lnTo>
                    <a:pt x="1954" y="34"/>
                  </a:lnTo>
                  <a:lnTo>
                    <a:pt x="1954" y="101"/>
                  </a:lnTo>
                  <a:lnTo>
                    <a:pt x="1449" y="135"/>
                  </a:lnTo>
                  <a:lnTo>
                    <a:pt x="944" y="169"/>
                  </a:lnTo>
                  <a:lnTo>
                    <a:pt x="506" y="202"/>
                  </a:lnTo>
                  <a:lnTo>
                    <a:pt x="270" y="236"/>
                  </a:lnTo>
                  <a:lnTo>
                    <a:pt x="169" y="303"/>
                  </a:lnTo>
                  <a:lnTo>
                    <a:pt x="102" y="371"/>
                  </a:lnTo>
                  <a:lnTo>
                    <a:pt x="270" y="404"/>
                  </a:lnTo>
                  <a:lnTo>
                    <a:pt x="439" y="404"/>
                  </a:lnTo>
                  <a:lnTo>
                    <a:pt x="809" y="371"/>
                  </a:lnTo>
                  <a:lnTo>
                    <a:pt x="1381" y="337"/>
                  </a:lnTo>
                  <a:lnTo>
                    <a:pt x="1954" y="303"/>
                  </a:lnTo>
                  <a:lnTo>
                    <a:pt x="1987" y="606"/>
                  </a:lnTo>
                  <a:lnTo>
                    <a:pt x="2021" y="943"/>
                  </a:lnTo>
                  <a:lnTo>
                    <a:pt x="2088" y="1381"/>
                  </a:lnTo>
                  <a:lnTo>
                    <a:pt x="2122" y="1583"/>
                  </a:lnTo>
                  <a:lnTo>
                    <a:pt x="2156" y="1818"/>
                  </a:lnTo>
                  <a:lnTo>
                    <a:pt x="1247" y="1919"/>
                  </a:lnTo>
                  <a:lnTo>
                    <a:pt x="809" y="1987"/>
                  </a:lnTo>
                  <a:lnTo>
                    <a:pt x="405" y="2121"/>
                  </a:lnTo>
                  <a:lnTo>
                    <a:pt x="304" y="1684"/>
                  </a:lnTo>
                  <a:lnTo>
                    <a:pt x="237" y="1246"/>
                  </a:lnTo>
                  <a:lnTo>
                    <a:pt x="203" y="808"/>
                  </a:lnTo>
                  <a:lnTo>
                    <a:pt x="169" y="573"/>
                  </a:lnTo>
                  <a:lnTo>
                    <a:pt x="68" y="371"/>
                  </a:lnTo>
                  <a:lnTo>
                    <a:pt x="1" y="505"/>
                  </a:lnTo>
                  <a:lnTo>
                    <a:pt x="1" y="640"/>
                  </a:lnTo>
                  <a:lnTo>
                    <a:pt x="1" y="977"/>
                  </a:lnTo>
                  <a:lnTo>
                    <a:pt x="102" y="1583"/>
                  </a:lnTo>
                  <a:lnTo>
                    <a:pt x="102" y="1785"/>
                  </a:lnTo>
                  <a:lnTo>
                    <a:pt x="136" y="1987"/>
                  </a:lnTo>
                  <a:lnTo>
                    <a:pt x="169" y="2088"/>
                  </a:lnTo>
                  <a:lnTo>
                    <a:pt x="203" y="2189"/>
                  </a:lnTo>
                  <a:lnTo>
                    <a:pt x="270" y="2256"/>
                  </a:lnTo>
                  <a:lnTo>
                    <a:pt x="371" y="2290"/>
                  </a:lnTo>
                  <a:lnTo>
                    <a:pt x="405" y="2290"/>
                  </a:lnTo>
                  <a:lnTo>
                    <a:pt x="405" y="2256"/>
                  </a:lnTo>
                  <a:lnTo>
                    <a:pt x="405" y="2222"/>
                  </a:lnTo>
                  <a:lnTo>
                    <a:pt x="843" y="2222"/>
                  </a:lnTo>
                  <a:lnTo>
                    <a:pt x="1314" y="2155"/>
                  </a:lnTo>
                  <a:lnTo>
                    <a:pt x="2189" y="1987"/>
                  </a:lnTo>
                  <a:lnTo>
                    <a:pt x="2290" y="1987"/>
                  </a:lnTo>
                  <a:lnTo>
                    <a:pt x="2324" y="1953"/>
                  </a:lnTo>
                  <a:lnTo>
                    <a:pt x="2324" y="1717"/>
                  </a:lnTo>
                  <a:lnTo>
                    <a:pt x="2290" y="1515"/>
                  </a:lnTo>
                  <a:lnTo>
                    <a:pt x="2223" y="1078"/>
                  </a:lnTo>
                  <a:lnTo>
                    <a:pt x="2156" y="539"/>
                  </a:lnTo>
                  <a:lnTo>
                    <a:pt x="2088" y="270"/>
                  </a:lnTo>
                  <a:lnTo>
                    <a:pt x="2021" y="34"/>
                  </a:lnTo>
                  <a:lnTo>
                    <a:pt x="2021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2" name="Google Shape;622;p4"/>
            <p:cNvSpPr/>
            <p:nvPr/>
          </p:nvSpPr>
          <p:spPr>
            <a:xfrm>
              <a:off x="1440600" y="5193200"/>
              <a:ext cx="17700" cy="14350"/>
            </a:xfrm>
            <a:custGeom>
              <a:avLst/>
              <a:gdLst/>
              <a:ahLst/>
              <a:cxnLst/>
              <a:rect l="l" t="t" r="r" b="b"/>
              <a:pathLst>
                <a:path w="708" h="574" extrusionOk="0">
                  <a:moveTo>
                    <a:pt x="505" y="1"/>
                  </a:moveTo>
                  <a:lnTo>
                    <a:pt x="472" y="35"/>
                  </a:lnTo>
                  <a:lnTo>
                    <a:pt x="438" y="102"/>
                  </a:lnTo>
                  <a:lnTo>
                    <a:pt x="438" y="203"/>
                  </a:lnTo>
                  <a:lnTo>
                    <a:pt x="505" y="338"/>
                  </a:lnTo>
                  <a:lnTo>
                    <a:pt x="539" y="371"/>
                  </a:lnTo>
                  <a:lnTo>
                    <a:pt x="505" y="371"/>
                  </a:lnTo>
                  <a:lnTo>
                    <a:pt x="472" y="338"/>
                  </a:lnTo>
                  <a:lnTo>
                    <a:pt x="404" y="270"/>
                  </a:lnTo>
                  <a:lnTo>
                    <a:pt x="169" y="68"/>
                  </a:lnTo>
                  <a:lnTo>
                    <a:pt x="135" y="35"/>
                  </a:lnTo>
                  <a:lnTo>
                    <a:pt x="68" y="35"/>
                  </a:lnTo>
                  <a:lnTo>
                    <a:pt x="34" y="68"/>
                  </a:lnTo>
                  <a:lnTo>
                    <a:pt x="34" y="102"/>
                  </a:lnTo>
                  <a:lnTo>
                    <a:pt x="34" y="136"/>
                  </a:lnTo>
                  <a:lnTo>
                    <a:pt x="0" y="270"/>
                  </a:lnTo>
                  <a:lnTo>
                    <a:pt x="34" y="540"/>
                  </a:lnTo>
                  <a:lnTo>
                    <a:pt x="68" y="573"/>
                  </a:lnTo>
                  <a:lnTo>
                    <a:pt x="169" y="573"/>
                  </a:lnTo>
                  <a:lnTo>
                    <a:pt x="202" y="506"/>
                  </a:lnTo>
                  <a:lnTo>
                    <a:pt x="202" y="338"/>
                  </a:lnTo>
                  <a:lnTo>
                    <a:pt x="371" y="472"/>
                  </a:lnTo>
                  <a:lnTo>
                    <a:pt x="472" y="506"/>
                  </a:lnTo>
                  <a:lnTo>
                    <a:pt x="539" y="540"/>
                  </a:lnTo>
                  <a:lnTo>
                    <a:pt x="607" y="506"/>
                  </a:lnTo>
                  <a:lnTo>
                    <a:pt x="674" y="472"/>
                  </a:lnTo>
                  <a:lnTo>
                    <a:pt x="708" y="405"/>
                  </a:lnTo>
                  <a:lnTo>
                    <a:pt x="708" y="338"/>
                  </a:lnTo>
                  <a:lnTo>
                    <a:pt x="640" y="203"/>
                  </a:lnTo>
                  <a:lnTo>
                    <a:pt x="607" y="102"/>
                  </a:lnTo>
                  <a:lnTo>
                    <a:pt x="607" y="35"/>
                  </a:lnTo>
                  <a:lnTo>
                    <a:pt x="539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3" name="Google Shape;623;p4"/>
            <p:cNvSpPr/>
            <p:nvPr/>
          </p:nvSpPr>
          <p:spPr>
            <a:xfrm>
              <a:off x="1439750" y="5109050"/>
              <a:ext cx="55575" cy="56400"/>
            </a:xfrm>
            <a:custGeom>
              <a:avLst/>
              <a:gdLst/>
              <a:ahLst/>
              <a:cxnLst/>
              <a:rect l="l" t="t" r="r" b="b"/>
              <a:pathLst>
                <a:path w="2223" h="2256" extrusionOk="0">
                  <a:moveTo>
                    <a:pt x="1920" y="168"/>
                  </a:moveTo>
                  <a:lnTo>
                    <a:pt x="1954" y="539"/>
                  </a:lnTo>
                  <a:lnTo>
                    <a:pt x="1987" y="909"/>
                  </a:lnTo>
                  <a:lnTo>
                    <a:pt x="2021" y="1380"/>
                  </a:lnTo>
                  <a:lnTo>
                    <a:pt x="2055" y="1852"/>
                  </a:lnTo>
                  <a:lnTo>
                    <a:pt x="1583" y="1852"/>
                  </a:lnTo>
                  <a:lnTo>
                    <a:pt x="1112" y="1919"/>
                  </a:lnTo>
                  <a:lnTo>
                    <a:pt x="742" y="1986"/>
                  </a:lnTo>
                  <a:lnTo>
                    <a:pt x="573" y="2020"/>
                  </a:lnTo>
                  <a:lnTo>
                    <a:pt x="405" y="2087"/>
                  </a:lnTo>
                  <a:lnTo>
                    <a:pt x="337" y="1650"/>
                  </a:lnTo>
                  <a:lnTo>
                    <a:pt x="236" y="1178"/>
                  </a:lnTo>
                  <a:lnTo>
                    <a:pt x="203" y="808"/>
                  </a:lnTo>
                  <a:lnTo>
                    <a:pt x="135" y="438"/>
                  </a:lnTo>
                  <a:lnTo>
                    <a:pt x="1045" y="337"/>
                  </a:lnTo>
                  <a:lnTo>
                    <a:pt x="1920" y="168"/>
                  </a:lnTo>
                  <a:close/>
                  <a:moveTo>
                    <a:pt x="1920" y="0"/>
                  </a:moveTo>
                  <a:lnTo>
                    <a:pt x="1011" y="101"/>
                  </a:lnTo>
                  <a:lnTo>
                    <a:pt x="102" y="269"/>
                  </a:lnTo>
                  <a:lnTo>
                    <a:pt x="34" y="303"/>
                  </a:lnTo>
                  <a:lnTo>
                    <a:pt x="1" y="337"/>
                  </a:lnTo>
                  <a:lnTo>
                    <a:pt x="1" y="606"/>
                  </a:lnTo>
                  <a:lnTo>
                    <a:pt x="34" y="842"/>
                  </a:lnTo>
                  <a:lnTo>
                    <a:pt x="102" y="1347"/>
                  </a:lnTo>
                  <a:lnTo>
                    <a:pt x="169" y="1818"/>
                  </a:lnTo>
                  <a:lnTo>
                    <a:pt x="203" y="2020"/>
                  </a:lnTo>
                  <a:lnTo>
                    <a:pt x="270" y="2222"/>
                  </a:lnTo>
                  <a:lnTo>
                    <a:pt x="304" y="2256"/>
                  </a:lnTo>
                  <a:lnTo>
                    <a:pt x="371" y="2256"/>
                  </a:lnTo>
                  <a:lnTo>
                    <a:pt x="371" y="2222"/>
                  </a:lnTo>
                  <a:lnTo>
                    <a:pt x="607" y="2222"/>
                  </a:lnTo>
                  <a:lnTo>
                    <a:pt x="843" y="2188"/>
                  </a:lnTo>
                  <a:lnTo>
                    <a:pt x="1280" y="2121"/>
                  </a:lnTo>
                  <a:lnTo>
                    <a:pt x="1684" y="2054"/>
                  </a:lnTo>
                  <a:lnTo>
                    <a:pt x="1886" y="2020"/>
                  </a:lnTo>
                  <a:lnTo>
                    <a:pt x="2088" y="1953"/>
                  </a:lnTo>
                  <a:lnTo>
                    <a:pt x="2156" y="1953"/>
                  </a:lnTo>
                  <a:lnTo>
                    <a:pt x="2223" y="1885"/>
                  </a:lnTo>
                  <a:lnTo>
                    <a:pt x="2223" y="1650"/>
                  </a:lnTo>
                  <a:lnTo>
                    <a:pt x="2223" y="1380"/>
                  </a:lnTo>
                  <a:lnTo>
                    <a:pt x="2189" y="875"/>
                  </a:lnTo>
                  <a:lnTo>
                    <a:pt x="2122" y="471"/>
                  </a:lnTo>
                  <a:lnTo>
                    <a:pt x="2088" y="269"/>
                  </a:lnTo>
                  <a:lnTo>
                    <a:pt x="1987" y="67"/>
                  </a:lnTo>
                  <a:lnTo>
                    <a:pt x="1987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4" name="Google Shape;624;p4"/>
            <p:cNvSpPr/>
            <p:nvPr/>
          </p:nvSpPr>
          <p:spPr>
            <a:xfrm>
              <a:off x="1460800" y="5130075"/>
              <a:ext cx="11800" cy="16875"/>
            </a:xfrm>
            <a:custGeom>
              <a:avLst/>
              <a:gdLst/>
              <a:ahLst/>
              <a:cxnLst/>
              <a:rect l="l" t="t" r="r" b="b"/>
              <a:pathLst>
                <a:path w="472" h="675" extrusionOk="0">
                  <a:moveTo>
                    <a:pt x="270" y="1"/>
                  </a:moveTo>
                  <a:lnTo>
                    <a:pt x="337" y="169"/>
                  </a:lnTo>
                  <a:lnTo>
                    <a:pt x="371" y="337"/>
                  </a:lnTo>
                  <a:lnTo>
                    <a:pt x="337" y="405"/>
                  </a:lnTo>
                  <a:lnTo>
                    <a:pt x="304" y="472"/>
                  </a:lnTo>
                  <a:lnTo>
                    <a:pt x="270" y="539"/>
                  </a:lnTo>
                  <a:lnTo>
                    <a:pt x="203" y="539"/>
                  </a:lnTo>
                  <a:lnTo>
                    <a:pt x="169" y="472"/>
                  </a:lnTo>
                  <a:lnTo>
                    <a:pt x="135" y="405"/>
                  </a:lnTo>
                  <a:lnTo>
                    <a:pt x="68" y="371"/>
                  </a:lnTo>
                  <a:lnTo>
                    <a:pt x="34" y="371"/>
                  </a:lnTo>
                  <a:lnTo>
                    <a:pt x="1" y="438"/>
                  </a:lnTo>
                  <a:lnTo>
                    <a:pt x="1" y="472"/>
                  </a:lnTo>
                  <a:lnTo>
                    <a:pt x="34" y="539"/>
                  </a:lnTo>
                  <a:lnTo>
                    <a:pt x="68" y="607"/>
                  </a:lnTo>
                  <a:lnTo>
                    <a:pt x="68" y="640"/>
                  </a:lnTo>
                  <a:lnTo>
                    <a:pt x="102" y="674"/>
                  </a:lnTo>
                  <a:lnTo>
                    <a:pt x="203" y="674"/>
                  </a:lnTo>
                  <a:lnTo>
                    <a:pt x="304" y="640"/>
                  </a:lnTo>
                  <a:lnTo>
                    <a:pt x="371" y="573"/>
                  </a:lnTo>
                  <a:lnTo>
                    <a:pt x="438" y="506"/>
                  </a:lnTo>
                  <a:lnTo>
                    <a:pt x="472" y="371"/>
                  </a:lnTo>
                  <a:lnTo>
                    <a:pt x="438" y="236"/>
                  </a:lnTo>
                  <a:lnTo>
                    <a:pt x="405" y="102"/>
                  </a:lnTo>
                  <a:lnTo>
                    <a:pt x="337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5" name="Google Shape;625;p4"/>
            <p:cNvSpPr/>
            <p:nvPr/>
          </p:nvSpPr>
          <p:spPr>
            <a:xfrm>
              <a:off x="1419550" y="5171325"/>
              <a:ext cx="57275" cy="55575"/>
            </a:xfrm>
            <a:custGeom>
              <a:avLst/>
              <a:gdLst/>
              <a:ahLst/>
              <a:cxnLst/>
              <a:rect l="l" t="t" r="r" b="b"/>
              <a:pathLst>
                <a:path w="2291" h="2223" extrusionOk="0">
                  <a:moveTo>
                    <a:pt x="1886" y="203"/>
                  </a:moveTo>
                  <a:lnTo>
                    <a:pt x="1954" y="573"/>
                  </a:lnTo>
                  <a:lnTo>
                    <a:pt x="2021" y="943"/>
                  </a:lnTo>
                  <a:lnTo>
                    <a:pt x="2055" y="1381"/>
                  </a:lnTo>
                  <a:lnTo>
                    <a:pt x="2122" y="1819"/>
                  </a:lnTo>
                  <a:lnTo>
                    <a:pt x="1954" y="1819"/>
                  </a:lnTo>
                  <a:lnTo>
                    <a:pt x="1752" y="1852"/>
                  </a:lnTo>
                  <a:lnTo>
                    <a:pt x="1381" y="1920"/>
                  </a:lnTo>
                  <a:lnTo>
                    <a:pt x="910" y="1987"/>
                  </a:lnTo>
                  <a:lnTo>
                    <a:pt x="674" y="2021"/>
                  </a:lnTo>
                  <a:lnTo>
                    <a:pt x="472" y="2088"/>
                  </a:lnTo>
                  <a:lnTo>
                    <a:pt x="371" y="1650"/>
                  </a:lnTo>
                  <a:lnTo>
                    <a:pt x="270" y="1179"/>
                  </a:lnTo>
                  <a:lnTo>
                    <a:pt x="203" y="809"/>
                  </a:lnTo>
                  <a:lnTo>
                    <a:pt x="102" y="438"/>
                  </a:lnTo>
                  <a:lnTo>
                    <a:pt x="1011" y="337"/>
                  </a:lnTo>
                  <a:lnTo>
                    <a:pt x="1886" y="203"/>
                  </a:lnTo>
                  <a:close/>
                  <a:moveTo>
                    <a:pt x="1886" y="1"/>
                  </a:moveTo>
                  <a:lnTo>
                    <a:pt x="977" y="135"/>
                  </a:lnTo>
                  <a:lnTo>
                    <a:pt x="68" y="270"/>
                  </a:lnTo>
                  <a:lnTo>
                    <a:pt x="1" y="304"/>
                  </a:lnTo>
                  <a:lnTo>
                    <a:pt x="1" y="371"/>
                  </a:lnTo>
                  <a:lnTo>
                    <a:pt x="1" y="607"/>
                  </a:lnTo>
                  <a:lnTo>
                    <a:pt x="1" y="809"/>
                  </a:lnTo>
                  <a:lnTo>
                    <a:pt x="68" y="1213"/>
                  </a:lnTo>
                  <a:lnTo>
                    <a:pt x="169" y="1718"/>
                  </a:lnTo>
                  <a:lnTo>
                    <a:pt x="236" y="1953"/>
                  </a:lnTo>
                  <a:lnTo>
                    <a:pt x="337" y="2189"/>
                  </a:lnTo>
                  <a:lnTo>
                    <a:pt x="405" y="2223"/>
                  </a:lnTo>
                  <a:lnTo>
                    <a:pt x="674" y="2223"/>
                  </a:lnTo>
                  <a:lnTo>
                    <a:pt x="876" y="2189"/>
                  </a:lnTo>
                  <a:lnTo>
                    <a:pt x="1280" y="2122"/>
                  </a:lnTo>
                  <a:lnTo>
                    <a:pt x="1752" y="2088"/>
                  </a:lnTo>
                  <a:lnTo>
                    <a:pt x="1954" y="2054"/>
                  </a:lnTo>
                  <a:lnTo>
                    <a:pt x="2189" y="1987"/>
                  </a:lnTo>
                  <a:lnTo>
                    <a:pt x="2290" y="1987"/>
                  </a:lnTo>
                  <a:lnTo>
                    <a:pt x="2290" y="1953"/>
                  </a:lnTo>
                  <a:lnTo>
                    <a:pt x="2290" y="1718"/>
                  </a:lnTo>
                  <a:lnTo>
                    <a:pt x="2290" y="1482"/>
                  </a:lnTo>
                  <a:lnTo>
                    <a:pt x="2223" y="1044"/>
                  </a:lnTo>
                  <a:lnTo>
                    <a:pt x="2122" y="539"/>
                  </a:lnTo>
                  <a:lnTo>
                    <a:pt x="2055" y="304"/>
                  </a:lnTo>
                  <a:lnTo>
                    <a:pt x="1987" y="68"/>
                  </a:lnTo>
                  <a:lnTo>
                    <a:pt x="1954" y="34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6" name="Google Shape;626;p4"/>
            <p:cNvSpPr/>
            <p:nvPr/>
          </p:nvSpPr>
          <p:spPr>
            <a:xfrm>
              <a:off x="1339600" y="5147750"/>
              <a:ext cx="21900" cy="19400"/>
            </a:xfrm>
            <a:custGeom>
              <a:avLst/>
              <a:gdLst/>
              <a:ahLst/>
              <a:cxnLst/>
              <a:rect l="l" t="t" r="r" b="b"/>
              <a:pathLst>
                <a:path w="876" h="776" extrusionOk="0">
                  <a:moveTo>
                    <a:pt x="371" y="1"/>
                  </a:moveTo>
                  <a:lnTo>
                    <a:pt x="270" y="34"/>
                  </a:lnTo>
                  <a:lnTo>
                    <a:pt x="169" y="68"/>
                  </a:lnTo>
                  <a:lnTo>
                    <a:pt x="101" y="135"/>
                  </a:lnTo>
                  <a:lnTo>
                    <a:pt x="34" y="236"/>
                  </a:lnTo>
                  <a:lnTo>
                    <a:pt x="0" y="337"/>
                  </a:lnTo>
                  <a:lnTo>
                    <a:pt x="0" y="472"/>
                  </a:lnTo>
                  <a:lnTo>
                    <a:pt x="34" y="539"/>
                  </a:lnTo>
                  <a:lnTo>
                    <a:pt x="68" y="607"/>
                  </a:lnTo>
                  <a:lnTo>
                    <a:pt x="135" y="674"/>
                  </a:lnTo>
                  <a:lnTo>
                    <a:pt x="202" y="741"/>
                  </a:lnTo>
                  <a:lnTo>
                    <a:pt x="303" y="775"/>
                  </a:lnTo>
                  <a:lnTo>
                    <a:pt x="404" y="775"/>
                  </a:lnTo>
                  <a:lnTo>
                    <a:pt x="472" y="741"/>
                  </a:lnTo>
                  <a:lnTo>
                    <a:pt x="539" y="708"/>
                  </a:lnTo>
                  <a:lnTo>
                    <a:pt x="573" y="741"/>
                  </a:lnTo>
                  <a:lnTo>
                    <a:pt x="606" y="775"/>
                  </a:lnTo>
                  <a:lnTo>
                    <a:pt x="640" y="775"/>
                  </a:lnTo>
                  <a:lnTo>
                    <a:pt x="640" y="741"/>
                  </a:lnTo>
                  <a:lnTo>
                    <a:pt x="674" y="708"/>
                  </a:lnTo>
                  <a:lnTo>
                    <a:pt x="640" y="607"/>
                  </a:lnTo>
                  <a:lnTo>
                    <a:pt x="606" y="506"/>
                  </a:lnTo>
                  <a:lnTo>
                    <a:pt x="606" y="472"/>
                  </a:lnTo>
                  <a:lnTo>
                    <a:pt x="808" y="438"/>
                  </a:lnTo>
                  <a:lnTo>
                    <a:pt x="842" y="405"/>
                  </a:lnTo>
                  <a:lnTo>
                    <a:pt x="876" y="337"/>
                  </a:lnTo>
                  <a:lnTo>
                    <a:pt x="842" y="304"/>
                  </a:lnTo>
                  <a:lnTo>
                    <a:pt x="775" y="270"/>
                  </a:lnTo>
                  <a:lnTo>
                    <a:pt x="573" y="304"/>
                  </a:lnTo>
                  <a:lnTo>
                    <a:pt x="472" y="337"/>
                  </a:lnTo>
                  <a:lnTo>
                    <a:pt x="371" y="371"/>
                  </a:lnTo>
                  <a:lnTo>
                    <a:pt x="371" y="405"/>
                  </a:lnTo>
                  <a:lnTo>
                    <a:pt x="371" y="438"/>
                  </a:lnTo>
                  <a:lnTo>
                    <a:pt x="539" y="472"/>
                  </a:lnTo>
                  <a:lnTo>
                    <a:pt x="539" y="506"/>
                  </a:lnTo>
                  <a:lnTo>
                    <a:pt x="539" y="539"/>
                  </a:lnTo>
                  <a:lnTo>
                    <a:pt x="438" y="573"/>
                  </a:lnTo>
                  <a:lnTo>
                    <a:pt x="371" y="607"/>
                  </a:lnTo>
                  <a:lnTo>
                    <a:pt x="303" y="573"/>
                  </a:lnTo>
                  <a:lnTo>
                    <a:pt x="236" y="539"/>
                  </a:lnTo>
                  <a:lnTo>
                    <a:pt x="202" y="506"/>
                  </a:lnTo>
                  <a:lnTo>
                    <a:pt x="169" y="405"/>
                  </a:lnTo>
                  <a:lnTo>
                    <a:pt x="169" y="337"/>
                  </a:lnTo>
                  <a:lnTo>
                    <a:pt x="202" y="270"/>
                  </a:lnTo>
                  <a:lnTo>
                    <a:pt x="270" y="203"/>
                  </a:lnTo>
                  <a:lnTo>
                    <a:pt x="438" y="135"/>
                  </a:lnTo>
                  <a:lnTo>
                    <a:pt x="606" y="102"/>
                  </a:lnTo>
                  <a:lnTo>
                    <a:pt x="606" y="68"/>
                  </a:lnTo>
                  <a:lnTo>
                    <a:pt x="606" y="34"/>
                  </a:lnTo>
                  <a:lnTo>
                    <a:pt x="472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7" name="Google Shape;627;p4"/>
            <p:cNvSpPr/>
            <p:nvPr/>
          </p:nvSpPr>
          <p:spPr>
            <a:xfrm>
              <a:off x="1377475" y="5118300"/>
              <a:ext cx="59775" cy="56425"/>
            </a:xfrm>
            <a:custGeom>
              <a:avLst/>
              <a:gdLst/>
              <a:ahLst/>
              <a:cxnLst/>
              <a:rect l="l" t="t" r="r" b="b"/>
              <a:pathLst>
                <a:path w="2391" h="2257" extrusionOk="0">
                  <a:moveTo>
                    <a:pt x="1515" y="0"/>
                  </a:moveTo>
                  <a:lnTo>
                    <a:pt x="1078" y="101"/>
                  </a:lnTo>
                  <a:lnTo>
                    <a:pt x="606" y="236"/>
                  </a:lnTo>
                  <a:lnTo>
                    <a:pt x="101" y="371"/>
                  </a:lnTo>
                  <a:lnTo>
                    <a:pt x="68" y="270"/>
                  </a:lnTo>
                  <a:lnTo>
                    <a:pt x="0" y="270"/>
                  </a:lnTo>
                  <a:lnTo>
                    <a:pt x="0" y="303"/>
                  </a:lnTo>
                  <a:lnTo>
                    <a:pt x="0" y="573"/>
                  </a:lnTo>
                  <a:lnTo>
                    <a:pt x="34" y="808"/>
                  </a:lnTo>
                  <a:lnTo>
                    <a:pt x="135" y="1347"/>
                  </a:lnTo>
                  <a:lnTo>
                    <a:pt x="169" y="1785"/>
                  </a:lnTo>
                  <a:lnTo>
                    <a:pt x="202" y="2020"/>
                  </a:lnTo>
                  <a:lnTo>
                    <a:pt x="270" y="2223"/>
                  </a:lnTo>
                  <a:lnTo>
                    <a:pt x="337" y="2256"/>
                  </a:lnTo>
                  <a:lnTo>
                    <a:pt x="371" y="2223"/>
                  </a:lnTo>
                  <a:lnTo>
                    <a:pt x="438" y="2223"/>
                  </a:lnTo>
                  <a:lnTo>
                    <a:pt x="1313" y="2122"/>
                  </a:lnTo>
                  <a:lnTo>
                    <a:pt x="1751" y="2054"/>
                  </a:lnTo>
                  <a:lnTo>
                    <a:pt x="2189" y="1919"/>
                  </a:lnTo>
                  <a:lnTo>
                    <a:pt x="2189" y="1953"/>
                  </a:lnTo>
                  <a:lnTo>
                    <a:pt x="2222" y="1987"/>
                  </a:lnTo>
                  <a:lnTo>
                    <a:pt x="2256" y="1987"/>
                  </a:lnTo>
                  <a:lnTo>
                    <a:pt x="2323" y="1919"/>
                  </a:lnTo>
                  <a:lnTo>
                    <a:pt x="2357" y="1818"/>
                  </a:lnTo>
                  <a:lnTo>
                    <a:pt x="2391" y="1751"/>
                  </a:lnTo>
                  <a:lnTo>
                    <a:pt x="2391" y="1616"/>
                  </a:lnTo>
                  <a:lnTo>
                    <a:pt x="2357" y="1414"/>
                  </a:lnTo>
                  <a:lnTo>
                    <a:pt x="2290" y="1212"/>
                  </a:lnTo>
                  <a:lnTo>
                    <a:pt x="2222" y="606"/>
                  </a:lnTo>
                  <a:lnTo>
                    <a:pt x="2121" y="303"/>
                  </a:lnTo>
                  <a:lnTo>
                    <a:pt x="2054" y="169"/>
                  </a:lnTo>
                  <a:lnTo>
                    <a:pt x="1987" y="68"/>
                  </a:lnTo>
                  <a:lnTo>
                    <a:pt x="1953" y="68"/>
                  </a:lnTo>
                  <a:lnTo>
                    <a:pt x="1953" y="270"/>
                  </a:lnTo>
                  <a:lnTo>
                    <a:pt x="1953" y="505"/>
                  </a:lnTo>
                  <a:lnTo>
                    <a:pt x="2054" y="943"/>
                  </a:lnTo>
                  <a:lnTo>
                    <a:pt x="2121" y="1381"/>
                  </a:lnTo>
                  <a:lnTo>
                    <a:pt x="2189" y="1818"/>
                  </a:lnTo>
                  <a:lnTo>
                    <a:pt x="1751" y="1818"/>
                  </a:lnTo>
                  <a:lnTo>
                    <a:pt x="1280" y="1886"/>
                  </a:lnTo>
                  <a:lnTo>
                    <a:pt x="404" y="2054"/>
                  </a:lnTo>
                  <a:lnTo>
                    <a:pt x="371" y="2054"/>
                  </a:lnTo>
                  <a:lnTo>
                    <a:pt x="371" y="1818"/>
                  </a:lnTo>
                  <a:lnTo>
                    <a:pt x="337" y="1616"/>
                  </a:lnTo>
                  <a:lnTo>
                    <a:pt x="270" y="1179"/>
                  </a:lnTo>
                  <a:lnTo>
                    <a:pt x="236" y="842"/>
                  </a:lnTo>
                  <a:lnTo>
                    <a:pt x="169" y="539"/>
                  </a:lnTo>
                  <a:lnTo>
                    <a:pt x="707" y="404"/>
                  </a:lnTo>
                  <a:lnTo>
                    <a:pt x="1246" y="270"/>
                  </a:lnTo>
                  <a:lnTo>
                    <a:pt x="1616" y="202"/>
                  </a:lnTo>
                  <a:lnTo>
                    <a:pt x="1785" y="169"/>
                  </a:lnTo>
                  <a:lnTo>
                    <a:pt x="1953" y="68"/>
                  </a:lnTo>
                  <a:lnTo>
                    <a:pt x="1953" y="34"/>
                  </a:lnTo>
                  <a:lnTo>
                    <a:pt x="1852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8" name="Google Shape;628;p4"/>
            <p:cNvSpPr/>
            <p:nvPr/>
          </p:nvSpPr>
          <p:spPr>
            <a:xfrm>
              <a:off x="1403575" y="5140175"/>
              <a:ext cx="16000" cy="16025"/>
            </a:xfrm>
            <a:custGeom>
              <a:avLst/>
              <a:gdLst/>
              <a:ahLst/>
              <a:cxnLst/>
              <a:rect l="l" t="t" r="r" b="b"/>
              <a:pathLst>
                <a:path w="640" h="641" extrusionOk="0">
                  <a:moveTo>
                    <a:pt x="471" y="1"/>
                  </a:moveTo>
                  <a:lnTo>
                    <a:pt x="438" y="34"/>
                  </a:lnTo>
                  <a:lnTo>
                    <a:pt x="404" y="68"/>
                  </a:lnTo>
                  <a:lnTo>
                    <a:pt x="370" y="102"/>
                  </a:lnTo>
                  <a:lnTo>
                    <a:pt x="370" y="236"/>
                  </a:lnTo>
                  <a:lnTo>
                    <a:pt x="370" y="270"/>
                  </a:lnTo>
                  <a:lnTo>
                    <a:pt x="135" y="337"/>
                  </a:lnTo>
                  <a:lnTo>
                    <a:pt x="101" y="203"/>
                  </a:lnTo>
                  <a:lnTo>
                    <a:pt x="101" y="169"/>
                  </a:lnTo>
                  <a:lnTo>
                    <a:pt x="67" y="169"/>
                  </a:lnTo>
                  <a:lnTo>
                    <a:pt x="0" y="203"/>
                  </a:lnTo>
                  <a:lnTo>
                    <a:pt x="0" y="371"/>
                  </a:lnTo>
                  <a:lnTo>
                    <a:pt x="0" y="405"/>
                  </a:lnTo>
                  <a:lnTo>
                    <a:pt x="34" y="438"/>
                  </a:lnTo>
                  <a:lnTo>
                    <a:pt x="67" y="607"/>
                  </a:lnTo>
                  <a:lnTo>
                    <a:pt x="135" y="640"/>
                  </a:lnTo>
                  <a:lnTo>
                    <a:pt x="168" y="640"/>
                  </a:lnTo>
                  <a:lnTo>
                    <a:pt x="202" y="607"/>
                  </a:lnTo>
                  <a:lnTo>
                    <a:pt x="202" y="539"/>
                  </a:lnTo>
                  <a:lnTo>
                    <a:pt x="168" y="472"/>
                  </a:lnTo>
                  <a:lnTo>
                    <a:pt x="404" y="438"/>
                  </a:lnTo>
                  <a:lnTo>
                    <a:pt x="438" y="539"/>
                  </a:lnTo>
                  <a:lnTo>
                    <a:pt x="505" y="640"/>
                  </a:lnTo>
                  <a:lnTo>
                    <a:pt x="539" y="640"/>
                  </a:lnTo>
                  <a:lnTo>
                    <a:pt x="572" y="607"/>
                  </a:lnTo>
                  <a:lnTo>
                    <a:pt x="572" y="506"/>
                  </a:lnTo>
                  <a:lnTo>
                    <a:pt x="539" y="371"/>
                  </a:lnTo>
                  <a:lnTo>
                    <a:pt x="640" y="337"/>
                  </a:lnTo>
                  <a:lnTo>
                    <a:pt x="640" y="270"/>
                  </a:lnTo>
                  <a:lnTo>
                    <a:pt x="640" y="236"/>
                  </a:lnTo>
                  <a:lnTo>
                    <a:pt x="640" y="203"/>
                  </a:lnTo>
                  <a:lnTo>
                    <a:pt x="572" y="203"/>
                  </a:lnTo>
                  <a:lnTo>
                    <a:pt x="505" y="236"/>
                  </a:lnTo>
                  <a:lnTo>
                    <a:pt x="505" y="169"/>
                  </a:lnTo>
                  <a:lnTo>
                    <a:pt x="505" y="102"/>
                  </a:lnTo>
                  <a:lnTo>
                    <a:pt x="539" y="34"/>
                  </a:lnTo>
                  <a:lnTo>
                    <a:pt x="505" y="34"/>
                  </a:lnTo>
                  <a:lnTo>
                    <a:pt x="471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9" name="Google Shape;629;p4"/>
            <p:cNvSpPr/>
            <p:nvPr/>
          </p:nvSpPr>
          <p:spPr>
            <a:xfrm>
              <a:off x="1543275" y="5153650"/>
              <a:ext cx="54750" cy="55575"/>
            </a:xfrm>
            <a:custGeom>
              <a:avLst/>
              <a:gdLst/>
              <a:ahLst/>
              <a:cxnLst/>
              <a:rect l="l" t="t" r="r" b="b"/>
              <a:pathLst>
                <a:path w="2190" h="2223" extrusionOk="0">
                  <a:moveTo>
                    <a:pt x="1819" y="0"/>
                  </a:moveTo>
                  <a:lnTo>
                    <a:pt x="1314" y="68"/>
                  </a:lnTo>
                  <a:lnTo>
                    <a:pt x="775" y="169"/>
                  </a:lnTo>
                  <a:lnTo>
                    <a:pt x="371" y="202"/>
                  </a:lnTo>
                  <a:lnTo>
                    <a:pt x="169" y="236"/>
                  </a:lnTo>
                  <a:lnTo>
                    <a:pt x="1" y="303"/>
                  </a:lnTo>
                  <a:lnTo>
                    <a:pt x="169" y="404"/>
                  </a:lnTo>
                  <a:lnTo>
                    <a:pt x="338" y="404"/>
                  </a:lnTo>
                  <a:lnTo>
                    <a:pt x="674" y="371"/>
                  </a:lnTo>
                  <a:lnTo>
                    <a:pt x="1213" y="303"/>
                  </a:lnTo>
                  <a:lnTo>
                    <a:pt x="1752" y="202"/>
                  </a:lnTo>
                  <a:lnTo>
                    <a:pt x="1752" y="371"/>
                  </a:lnTo>
                  <a:lnTo>
                    <a:pt x="1785" y="573"/>
                  </a:lnTo>
                  <a:lnTo>
                    <a:pt x="1853" y="943"/>
                  </a:lnTo>
                  <a:lnTo>
                    <a:pt x="1920" y="1381"/>
                  </a:lnTo>
                  <a:lnTo>
                    <a:pt x="1954" y="1617"/>
                  </a:lnTo>
                  <a:lnTo>
                    <a:pt x="2021" y="1852"/>
                  </a:lnTo>
                  <a:lnTo>
                    <a:pt x="1011" y="1953"/>
                  </a:lnTo>
                  <a:lnTo>
                    <a:pt x="674" y="1987"/>
                  </a:lnTo>
                  <a:lnTo>
                    <a:pt x="506" y="2054"/>
                  </a:lnTo>
                  <a:lnTo>
                    <a:pt x="371" y="2155"/>
                  </a:lnTo>
                  <a:lnTo>
                    <a:pt x="540" y="2223"/>
                  </a:lnTo>
                  <a:lnTo>
                    <a:pt x="708" y="2223"/>
                  </a:lnTo>
                  <a:lnTo>
                    <a:pt x="1045" y="2155"/>
                  </a:lnTo>
                  <a:lnTo>
                    <a:pt x="2122" y="2021"/>
                  </a:lnTo>
                  <a:lnTo>
                    <a:pt x="2189" y="1987"/>
                  </a:lnTo>
                  <a:lnTo>
                    <a:pt x="2189" y="1953"/>
                  </a:lnTo>
                  <a:lnTo>
                    <a:pt x="2189" y="1886"/>
                  </a:lnTo>
                  <a:lnTo>
                    <a:pt x="2156" y="1852"/>
                  </a:lnTo>
                  <a:lnTo>
                    <a:pt x="2156" y="1617"/>
                  </a:lnTo>
                  <a:lnTo>
                    <a:pt x="2122" y="1381"/>
                  </a:lnTo>
                  <a:lnTo>
                    <a:pt x="2055" y="910"/>
                  </a:lnTo>
                  <a:lnTo>
                    <a:pt x="1987" y="539"/>
                  </a:lnTo>
                  <a:lnTo>
                    <a:pt x="1954" y="337"/>
                  </a:lnTo>
                  <a:lnTo>
                    <a:pt x="1886" y="169"/>
                  </a:lnTo>
                  <a:lnTo>
                    <a:pt x="1920" y="101"/>
                  </a:lnTo>
                  <a:lnTo>
                    <a:pt x="1920" y="68"/>
                  </a:lnTo>
                  <a:lnTo>
                    <a:pt x="1886" y="34"/>
                  </a:lnTo>
                  <a:lnTo>
                    <a:pt x="1819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0" name="Google Shape;630;p4"/>
            <p:cNvSpPr/>
            <p:nvPr/>
          </p:nvSpPr>
          <p:spPr>
            <a:xfrm>
              <a:off x="1559275" y="5089675"/>
              <a:ext cx="58100" cy="58950"/>
            </a:xfrm>
            <a:custGeom>
              <a:avLst/>
              <a:gdLst/>
              <a:ahLst/>
              <a:cxnLst/>
              <a:rect l="l" t="t" r="r" b="b"/>
              <a:pathLst>
                <a:path w="2324" h="2358" extrusionOk="0">
                  <a:moveTo>
                    <a:pt x="1920" y="1"/>
                  </a:moveTo>
                  <a:lnTo>
                    <a:pt x="1920" y="34"/>
                  </a:lnTo>
                  <a:lnTo>
                    <a:pt x="1920" y="102"/>
                  </a:lnTo>
                  <a:lnTo>
                    <a:pt x="1617" y="102"/>
                  </a:lnTo>
                  <a:lnTo>
                    <a:pt x="1314" y="135"/>
                  </a:lnTo>
                  <a:lnTo>
                    <a:pt x="708" y="270"/>
                  </a:lnTo>
                  <a:lnTo>
                    <a:pt x="371" y="304"/>
                  </a:lnTo>
                  <a:lnTo>
                    <a:pt x="169" y="337"/>
                  </a:lnTo>
                  <a:lnTo>
                    <a:pt x="102" y="371"/>
                  </a:lnTo>
                  <a:lnTo>
                    <a:pt x="68" y="405"/>
                  </a:lnTo>
                  <a:lnTo>
                    <a:pt x="68" y="438"/>
                  </a:lnTo>
                  <a:lnTo>
                    <a:pt x="34" y="405"/>
                  </a:lnTo>
                  <a:lnTo>
                    <a:pt x="1" y="405"/>
                  </a:lnTo>
                  <a:lnTo>
                    <a:pt x="1" y="607"/>
                  </a:lnTo>
                  <a:lnTo>
                    <a:pt x="1" y="842"/>
                  </a:lnTo>
                  <a:lnTo>
                    <a:pt x="102" y="1280"/>
                  </a:lnTo>
                  <a:lnTo>
                    <a:pt x="236" y="2290"/>
                  </a:lnTo>
                  <a:lnTo>
                    <a:pt x="270" y="2324"/>
                  </a:lnTo>
                  <a:lnTo>
                    <a:pt x="337" y="2357"/>
                  </a:lnTo>
                  <a:lnTo>
                    <a:pt x="371" y="2324"/>
                  </a:lnTo>
                  <a:lnTo>
                    <a:pt x="405" y="2290"/>
                  </a:lnTo>
                  <a:lnTo>
                    <a:pt x="640" y="2290"/>
                  </a:lnTo>
                  <a:lnTo>
                    <a:pt x="910" y="2256"/>
                  </a:lnTo>
                  <a:lnTo>
                    <a:pt x="1381" y="2189"/>
                  </a:lnTo>
                  <a:lnTo>
                    <a:pt x="1785" y="2122"/>
                  </a:lnTo>
                  <a:lnTo>
                    <a:pt x="2021" y="2088"/>
                  </a:lnTo>
                  <a:lnTo>
                    <a:pt x="2088" y="2021"/>
                  </a:lnTo>
                  <a:lnTo>
                    <a:pt x="2155" y="1953"/>
                  </a:lnTo>
                  <a:lnTo>
                    <a:pt x="2054" y="1886"/>
                  </a:lnTo>
                  <a:lnTo>
                    <a:pt x="1684" y="1886"/>
                  </a:lnTo>
                  <a:lnTo>
                    <a:pt x="1213" y="1987"/>
                  </a:lnTo>
                  <a:lnTo>
                    <a:pt x="809" y="2021"/>
                  </a:lnTo>
                  <a:lnTo>
                    <a:pt x="607" y="2054"/>
                  </a:lnTo>
                  <a:lnTo>
                    <a:pt x="405" y="2122"/>
                  </a:lnTo>
                  <a:lnTo>
                    <a:pt x="236" y="1112"/>
                  </a:lnTo>
                  <a:lnTo>
                    <a:pt x="203" y="809"/>
                  </a:lnTo>
                  <a:lnTo>
                    <a:pt x="102" y="539"/>
                  </a:lnTo>
                  <a:lnTo>
                    <a:pt x="203" y="539"/>
                  </a:lnTo>
                  <a:lnTo>
                    <a:pt x="203" y="472"/>
                  </a:lnTo>
                  <a:lnTo>
                    <a:pt x="1145" y="371"/>
                  </a:lnTo>
                  <a:lnTo>
                    <a:pt x="1549" y="304"/>
                  </a:lnTo>
                  <a:lnTo>
                    <a:pt x="1920" y="203"/>
                  </a:lnTo>
                  <a:lnTo>
                    <a:pt x="1987" y="539"/>
                  </a:lnTo>
                  <a:lnTo>
                    <a:pt x="2054" y="910"/>
                  </a:lnTo>
                  <a:lnTo>
                    <a:pt x="2088" y="1448"/>
                  </a:lnTo>
                  <a:lnTo>
                    <a:pt x="2122" y="1684"/>
                  </a:lnTo>
                  <a:lnTo>
                    <a:pt x="2155" y="1953"/>
                  </a:lnTo>
                  <a:lnTo>
                    <a:pt x="2189" y="1987"/>
                  </a:lnTo>
                  <a:lnTo>
                    <a:pt x="2223" y="2021"/>
                  </a:lnTo>
                  <a:lnTo>
                    <a:pt x="2290" y="1987"/>
                  </a:lnTo>
                  <a:lnTo>
                    <a:pt x="2324" y="1953"/>
                  </a:lnTo>
                  <a:lnTo>
                    <a:pt x="2324" y="1684"/>
                  </a:lnTo>
                  <a:lnTo>
                    <a:pt x="2324" y="1415"/>
                  </a:lnTo>
                  <a:lnTo>
                    <a:pt x="2223" y="876"/>
                  </a:lnTo>
                  <a:lnTo>
                    <a:pt x="2155" y="438"/>
                  </a:lnTo>
                  <a:lnTo>
                    <a:pt x="2088" y="236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1" name="Google Shape;631;p4"/>
            <p:cNvSpPr/>
            <p:nvPr/>
          </p:nvSpPr>
          <p:spPr>
            <a:xfrm>
              <a:off x="1584525" y="5112400"/>
              <a:ext cx="16025" cy="18550"/>
            </a:xfrm>
            <a:custGeom>
              <a:avLst/>
              <a:gdLst/>
              <a:ahLst/>
              <a:cxnLst/>
              <a:rect l="l" t="t" r="r" b="b"/>
              <a:pathLst>
                <a:path w="641" h="742" extrusionOk="0">
                  <a:moveTo>
                    <a:pt x="135" y="1"/>
                  </a:moveTo>
                  <a:lnTo>
                    <a:pt x="68" y="68"/>
                  </a:lnTo>
                  <a:lnTo>
                    <a:pt x="34" y="135"/>
                  </a:lnTo>
                  <a:lnTo>
                    <a:pt x="1" y="304"/>
                  </a:lnTo>
                  <a:lnTo>
                    <a:pt x="1" y="506"/>
                  </a:lnTo>
                  <a:lnTo>
                    <a:pt x="34" y="674"/>
                  </a:lnTo>
                  <a:lnTo>
                    <a:pt x="68" y="741"/>
                  </a:lnTo>
                  <a:lnTo>
                    <a:pt x="135" y="741"/>
                  </a:lnTo>
                  <a:lnTo>
                    <a:pt x="405" y="708"/>
                  </a:lnTo>
                  <a:lnTo>
                    <a:pt x="506" y="640"/>
                  </a:lnTo>
                  <a:lnTo>
                    <a:pt x="607" y="573"/>
                  </a:lnTo>
                  <a:lnTo>
                    <a:pt x="640" y="506"/>
                  </a:lnTo>
                  <a:lnTo>
                    <a:pt x="607" y="472"/>
                  </a:lnTo>
                  <a:lnTo>
                    <a:pt x="405" y="472"/>
                  </a:lnTo>
                  <a:lnTo>
                    <a:pt x="203" y="539"/>
                  </a:lnTo>
                  <a:lnTo>
                    <a:pt x="203" y="270"/>
                  </a:lnTo>
                  <a:lnTo>
                    <a:pt x="203" y="135"/>
                  </a:lnTo>
                  <a:lnTo>
                    <a:pt x="203" y="68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2" name="Google Shape;632;p4"/>
            <p:cNvSpPr/>
            <p:nvPr/>
          </p:nvSpPr>
          <p:spPr>
            <a:xfrm>
              <a:off x="1539925" y="5041700"/>
              <a:ext cx="10950" cy="50525"/>
            </a:xfrm>
            <a:custGeom>
              <a:avLst/>
              <a:gdLst/>
              <a:ahLst/>
              <a:cxnLst/>
              <a:rect l="l" t="t" r="r" b="b"/>
              <a:pathLst>
                <a:path w="438" h="2021" extrusionOk="0">
                  <a:moveTo>
                    <a:pt x="34" y="1"/>
                  </a:moveTo>
                  <a:lnTo>
                    <a:pt x="0" y="34"/>
                  </a:lnTo>
                  <a:lnTo>
                    <a:pt x="0" y="270"/>
                  </a:lnTo>
                  <a:lnTo>
                    <a:pt x="0" y="506"/>
                  </a:lnTo>
                  <a:lnTo>
                    <a:pt x="101" y="943"/>
                  </a:lnTo>
                  <a:lnTo>
                    <a:pt x="169" y="1482"/>
                  </a:lnTo>
                  <a:lnTo>
                    <a:pt x="236" y="1718"/>
                  </a:lnTo>
                  <a:lnTo>
                    <a:pt x="337" y="1987"/>
                  </a:lnTo>
                  <a:lnTo>
                    <a:pt x="371" y="2021"/>
                  </a:lnTo>
                  <a:lnTo>
                    <a:pt x="404" y="2021"/>
                  </a:lnTo>
                  <a:lnTo>
                    <a:pt x="438" y="1987"/>
                  </a:lnTo>
                  <a:lnTo>
                    <a:pt x="438" y="1953"/>
                  </a:lnTo>
                  <a:lnTo>
                    <a:pt x="438" y="1684"/>
                  </a:lnTo>
                  <a:lnTo>
                    <a:pt x="371" y="1415"/>
                  </a:lnTo>
                  <a:lnTo>
                    <a:pt x="270" y="910"/>
                  </a:lnTo>
                  <a:lnTo>
                    <a:pt x="202" y="472"/>
                  </a:lnTo>
                  <a:lnTo>
                    <a:pt x="169" y="270"/>
                  </a:lnTo>
                  <a:lnTo>
                    <a:pt x="101" y="34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" name="Google Shape;633;p4"/>
            <p:cNvSpPr/>
            <p:nvPr/>
          </p:nvSpPr>
          <p:spPr>
            <a:xfrm>
              <a:off x="1521400" y="5122500"/>
              <a:ext cx="17700" cy="16875"/>
            </a:xfrm>
            <a:custGeom>
              <a:avLst/>
              <a:gdLst/>
              <a:ahLst/>
              <a:cxnLst/>
              <a:rect l="l" t="t" r="r" b="b"/>
              <a:pathLst>
                <a:path w="708" h="675" extrusionOk="0">
                  <a:moveTo>
                    <a:pt x="1" y="1"/>
                  </a:moveTo>
                  <a:lnTo>
                    <a:pt x="1" y="102"/>
                  </a:lnTo>
                  <a:lnTo>
                    <a:pt x="1" y="236"/>
                  </a:lnTo>
                  <a:lnTo>
                    <a:pt x="68" y="573"/>
                  </a:lnTo>
                  <a:lnTo>
                    <a:pt x="102" y="607"/>
                  </a:lnTo>
                  <a:lnTo>
                    <a:pt x="135" y="640"/>
                  </a:lnTo>
                  <a:lnTo>
                    <a:pt x="169" y="640"/>
                  </a:lnTo>
                  <a:lnTo>
                    <a:pt x="203" y="607"/>
                  </a:lnTo>
                  <a:lnTo>
                    <a:pt x="371" y="405"/>
                  </a:lnTo>
                  <a:lnTo>
                    <a:pt x="371" y="438"/>
                  </a:lnTo>
                  <a:lnTo>
                    <a:pt x="405" y="472"/>
                  </a:lnTo>
                  <a:lnTo>
                    <a:pt x="472" y="573"/>
                  </a:lnTo>
                  <a:lnTo>
                    <a:pt x="573" y="674"/>
                  </a:lnTo>
                  <a:lnTo>
                    <a:pt x="674" y="674"/>
                  </a:lnTo>
                  <a:lnTo>
                    <a:pt x="674" y="640"/>
                  </a:lnTo>
                  <a:lnTo>
                    <a:pt x="674" y="573"/>
                  </a:lnTo>
                  <a:lnTo>
                    <a:pt x="607" y="506"/>
                  </a:lnTo>
                  <a:lnTo>
                    <a:pt x="506" y="405"/>
                  </a:lnTo>
                  <a:lnTo>
                    <a:pt x="472" y="371"/>
                  </a:lnTo>
                  <a:lnTo>
                    <a:pt x="405" y="371"/>
                  </a:lnTo>
                  <a:lnTo>
                    <a:pt x="472" y="304"/>
                  </a:lnTo>
                  <a:lnTo>
                    <a:pt x="573" y="203"/>
                  </a:lnTo>
                  <a:lnTo>
                    <a:pt x="607" y="203"/>
                  </a:lnTo>
                  <a:lnTo>
                    <a:pt x="640" y="169"/>
                  </a:lnTo>
                  <a:lnTo>
                    <a:pt x="708" y="102"/>
                  </a:lnTo>
                  <a:lnTo>
                    <a:pt x="708" y="68"/>
                  </a:lnTo>
                  <a:lnTo>
                    <a:pt x="674" y="34"/>
                  </a:lnTo>
                  <a:lnTo>
                    <a:pt x="607" y="1"/>
                  </a:lnTo>
                  <a:lnTo>
                    <a:pt x="506" y="1"/>
                  </a:lnTo>
                  <a:lnTo>
                    <a:pt x="405" y="135"/>
                  </a:lnTo>
                  <a:lnTo>
                    <a:pt x="304" y="236"/>
                  </a:lnTo>
                  <a:lnTo>
                    <a:pt x="203" y="405"/>
                  </a:lnTo>
                  <a:lnTo>
                    <a:pt x="169" y="270"/>
                  </a:lnTo>
                  <a:lnTo>
                    <a:pt x="135" y="135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" name="Google Shape;634;p4"/>
            <p:cNvSpPr/>
            <p:nvPr/>
          </p:nvSpPr>
          <p:spPr>
            <a:xfrm>
              <a:off x="1496150" y="5182275"/>
              <a:ext cx="21900" cy="16850"/>
            </a:xfrm>
            <a:custGeom>
              <a:avLst/>
              <a:gdLst/>
              <a:ahLst/>
              <a:cxnLst/>
              <a:rect l="l" t="t" r="r" b="b"/>
              <a:pathLst>
                <a:path w="876" h="674" extrusionOk="0">
                  <a:moveTo>
                    <a:pt x="640" y="0"/>
                  </a:moveTo>
                  <a:lnTo>
                    <a:pt x="607" y="34"/>
                  </a:lnTo>
                  <a:lnTo>
                    <a:pt x="371" y="337"/>
                  </a:lnTo>
                  <a:lnTo>
                    <a:pt x="169" y="68"/>
                  </a:lnTo>
                  <a:lnTo>
                    <a:pt x="102" y="34"/>
                  </a:lnTo>
                  <a:lnTo>
                    <a:pt x="68" y="34"/>
                  </a:lnTo>
                  <a:lnTo>
                    <a:pt x="34" y="68"/>
                  </a:lnTo>
                  <a:lnTo>
                    <a:pt x="1" y="135"/>
                  </a:lnTo>
                  <a:lnTo>
                    <a:pt x="102" y="606"/>
                  </a:lnTo>
                  <a:lnTo>
                    <a:pt x="102" y="674"/>
                  </a:lnTo>
                  <a:lnTo>
                    <a:pt x="236" y="674"/>
                  </a:lnTo>
                  <a:lnTo>
                    <a:pt x="236" y="606"/>
                  </a:lnTo>
                  <a:lnTo>
                    <a:pt x="203" y="404"/>
                  </a:lnTo>
                  <a:lnTo>
                    <a:pt x="203" y="404"/>
                  </a:lnTo>
                  <a:lnTo>
                    <a:pt x="337" y="539"/>
                  </a:lnTo>
                  <a:lnTo>
                    <a:pt x="405" y="573"/>
                  </a:lnTo>
                  <a:lnTo>
                    <a:pt x="472" y="539"/>
                  </a:lnTo>
                  <a:lnTo>
                    <a:pt x="607" y="337"/>
                  </a:lnTo>
                  <a:lnTo>
                    <a:pt x="640" y="472"/>
                  </a:lnTo>
                  <a:lnTo>
                    <a:pt x="741" y="606"/>
                  </a:lnTo>
                  <a:lnTo>
                    <a:pt x="775" y="640"/>
                  </a:lnTo>
                  <a:lnTo>
                    <a:pt x="842" y="606"/>
                  </a:lnTo>
                  <a:lnTo>
                    <a:pt x="876" y="573"/>
                  </a:lnTo>
                  <a:lnTo>
                    <a:pt x="876" y="505"/>
                  </a:lnTo>
                  <a:lnTo>
                    <a:pt x="775" y="303"/>
                  </a:lnTo>
                  <a:lnTo>
                    <a:pt x="741" y="101"/>
                  </a:lnTo>
                  <a:lnTo>
                    <a:pt x="741" y="34"/>
                  </a:lnTo>
                  <a:lnTo>
                    <a:pt x="708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" name="Google Shape;635;p4"/>
            <p:cNvSpPr/>
            <p:nvPr/>
          </p:nvSpPr>
          <p:spPr>
            <a:xfrm>
              <a:off x="1498675" y="5098950"/>
              <a:ext cx="58100" cy="59775"/>
            </a:xfrm>
            <a:custGeom>
              <a:avLst/>
              <a:gdLst/>
              <a:ahLst/>
              <a:cxnLst/>
              <a:rect l="l" t="t" r="r" b="b"/>
              <a:pathLst>
                <a:path w="2324" h="2391" extrusionOk="0">
                  <a:moveTo>
                    <a:pt x="1920" y="135"/>
                  </a:moveTo>
                  <a:lnTo>
                    <a:pt x="2021" y="1044"/>
                  </a:lnTo>
                  <a:lnTo>
                    <a:pt x="2122" y="1953"/>
                  </a:lnTo>
                  <a:lnTo>
                    <a:pt x="1684" y="2020"/>
                  </a:lnTo>
                  <a:lnTo>
                    <a:pt x="1280" y="2121"/>
                  </a:lnTo>
                  <a:lnTo>
                    <a:pt x="876" y="2188"/>
                  </a:lnTo>
                  <a:lnTo>
                    <a:pt x="506" y="2256"/>
                  </a:lnTo>
                  <a:lnTo>
                    <a:pt x="472" y="2256"/>
                  </a:lnTo>
                  <a:lnTo>
                    <a:pt x="472" y="2222"/>
                  </a:lnTo>
                  <a:lnTo>
                    <a:pt x="438" y="1784"/>
                  </a:lnTo>
                  <a:lnTo>
                    <a:pt x="371" y="1313"/>
                  </a:lnTo>
                  <a:lnTo>
                    <a:pt x="270" y="875"/>
                  </a:lnTo>
                  <a:lnTo>
                    <a:pt x="135" y="438"/>
                  </a:lnTo>
                  <a:lnTo>
                    <a:pt x="1044" y="337"/>
                  </a:lnTo>
                  <a:lnTo>
                    <a:pt x="1482" y="236"/>
                  </a:lnTo>
                  <a:lnTo>
                    <a:pt x="1920" y="135"/>
                  </a:lnTo>
                  <a:close/>
                  <a:moveTo>
                    <a:pt x="1920" y="0"/>
                  </a:moveTo>
                  <a:lnTo>
                    <a:pt x="1482" y="34"/>
                  </a:lnTo>
                  <a:lnTo>
                    <a:pt x="1011" y="101"/>
                  </a:lnTo>
                  <a:lnTo>
                    <a:pt x="68" y="269"/>
                  </a:lnTo>
                  <a:lnTo>
                    <a:pt x="34" y="269"/>
                  </a:lnTo>
                  <a:lnTo>
                    <a:pt x="1" y="337"/>
                  </a:lnTo>
                  <a:lnTo>
                    <a:pt x="1" y="370"/>
                  </a:lnTo>
                  <a:lnTo>
                    <a:pt x="68" y="404"/>
                  </a:lnTo>
                  <a:lnTo>
                    <a:pt x="102" y="875"/>
                  </a:lnTo>
                  <a:lnTo>
                    <a:pt x="135" y="1347"/>
                  </a:lnTo>
                  <a:lnTo>
                    <a:pt x="236" y="1818"/>
                  </a:lnTo>
                  <a:lnTo>
                    <a:pt x="337" y="2256"/>
                  </a:lnTo>
                  <a:lnTo>
                    <a:pt x="337" y="2289"/>
                  </a:lnTo>
                  <a:lnTo>
                    <a:pt x="371" y="2323"/>
                  </a:lnTo>
                  <a:lnTo>
                    <a:pt x="438" y="2289"/>
                  </a:lnTo>
                  <a:lnTo>
                    <a:pt x="472" y="2357"/>
                  </a:lnTo>
                  <a:lnTo>
                    <a:pt x="506" y="2390"/>
                  </a:lnTo>
                  <a:lnTo>
                    <a:pt x="910" y="2390"/>
                  </a:lnTo>
                  <a:lnTo>
                    <a:pt x="1314" y="2323"/>
                  </a:lnTo>
                  <a:lnTo>
                    <a:pt x="1751" y="2222"/>
                  </a:lnTo>
                  <a:lnTo>
                    <a:pt x="2122" y="2087"/>
                  </a:lnTo>
                  <a:lnTo>
                    <a:pt x="2122" y="2155"/>
                  </a:lnTo>
                  <a:lnTo>
                    <a:pt x="2155" y="2222"/>
                  </a:lnTo>
                  <a:lnTo>
                    <a:pt x="2290" y="2222"/>
                  </a:lnTo>
                  <a:lnTo>
                    <a:pt x="2324" y="2155"/>
                  </a:lnTo>
                  <a:lnTo>
                    <a:pt x="2324" y="1616"/>
                  </a:lnTo>
                  <a:lnTo>
                    <a:pt x="2256" y="1111"/>
                  </a:lnTo>
                  <a:lnTo>
                    <a:pt x="2189" y="572"/>
                  </a:lnTo>
                  <a:lnTo>
                    <a:pt x="2054" y="67"/>
                  </a:lnTo>
                  <a:lnTo>
                    <a:pt x="2054" y="34"/>
                  </a:lnTo>
                  <a:lnTo>
                    <a:pt x="1987" y="34"/>
                  </a:lnTo>
                  <a:lnTo>
                    <a:pt x="1987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" name="Google Shape;636;p4"/>
            <p:cNvSpPr/>
            <p:nvPr/>
          </p:nvSpPr>
          <p:spPr>
            <a:xfrm>
              <a:off x="1619050" y="5212575"/>
              <a:ext cx="9275" cy="56400"/>
            </a:xfrm>
            <a:custGeom>
              <a:avLst/>
              <a:gdLst/>
              <a:ahLst/>
              <a:cxnLst/>
              <a:rect l="l" t="t" r="r" b="b"/>
              <a:pathLst>
                <a:path w="371" h="2256" extrusionOk="0">
                  <a:moveTo>
                    <a:pt x="34" y="0"/>
                  </a:moveTo>
                  <a:lnTo>
                    <a:pt x="0" y="202"/>
                  </a:lnTo>
                  <a:lnTo>
                    <a:pt x="0" y="438"/>
                  </a:lnTo>
                  <a:lnTo>
                    <a:pt x="67" y="876"/>
                  </a:lnTo>
                  <a:lnTo>
                    <a:pt x="135" y="1549"/>
                  </a:lnTo>
                  <a:lnTo>
                    <a:pt x="168" y="1886"/>
                  </a:lnTo>
                  <a:lnTo>
                    <a:pt x="236" y="2222"/>
                  </a:lnTo>
                  <a:lnTo>
                    <a:pt x="269" y="2256"/>
                  </a:lnTo>
                  <a:lnTo>
                    <a:pt x="370" y="2256"/>
                  </a:lnTo>
                  <a:lnTo>
                    <a:pt x="370" y="2189"/>
                  </a:lnTo>
                  <a:lnTo>
                    <a:pt x="370" y="1953"/>
                  </a:lnTo>
                  <a:lnTo>
                    <a:pt x="370" y="1684"/>
                  </a:lnTo>
                  <a:lnTo>
                    <a:pt x="303" y="1179"/>
                  </a:lnTo>
                  <a:lnTo>
                    <a:pt x="236" y="573"/>
                  </a:lnTo>
                  <a:lnTo>
                    <a:pt x="168" y="270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" name="Google Shape;637;p4"/>
            <p:cNvSpPr/>
            <p:nvPr/>
          </p:nvSpPr>
          <p:spPr>
            <a:xfrm>
              <a:off x="1136750" y="5042550"/>
              <a:ext cx="11800" cy="50525"/>
            </a:xfrm>
            <a:custGeom>
              <a:avLst/>
              <a:gdLst/>
              <a:ahLst/>
              <a:cxnLst/>
              <a:rect l="l" t="t" r="r" b="b"/>
              <a:pathLst>
                <a:path w="472" h="2021" extrusionOk="0">
                  <a:moveTo>
                    <a:pt x="34" y="0"/>
                  </a:moveTo>
                  <a:lnTo>
                    <a:pt x="34" y="34"/>
                  </a:lnTo>
                  <a:lnTo>
                    <a:pt x="0" y="34"/>
                  </a:lnTo>
                  <a:lnTo>
                    <a:pt x="0" y="270"/>
                  </a:lnTo>
                  <a:lnTo>
                    <a:pt x="34" y="505"/>
                  </a:lnTo>
                  <a:lnTo>
                    <a:pt x="101" y="943"/>
                  </a:lnTo>
                  <a:lnTo>
                    <a:pt x="169" y="1482"/>
                  </a:lnTo>
                  <a:lnTo>
                    <a:pt x="236" y="1717"/>
                  </a:lnTo>
                  <a:lnTo>
                    <a:pt x="337" y="1987"/>
                  </a:lnTo>
                  <a:lnTo>
                    <a:pt x="371" y="2020"/>
                  </a:lnTo>
                  <a:lnTo>
                    <a:pt x="404" y="2020"/>
                  </a:lnTo>
                  <a:lnTo>
                    <a:pt x="438" y="1987"/>
                  </a:lnTo>
                  <a:lnTo>
                    <a:pt x="472" y="1953"/>
                  </a:lnTo>
                  <a:lnTo>
                    <a:pt x="438" y="1684"/>
                  </a:lnTo>
                  <a:lnTo>
                    <a:pt x="371" y="1414"/>
                  </a:lnTo>
                  <a:lnTo>
                    <a:pt x="270" y="909"/>
                  </a:lnTo>
                  <a:lnTo>
                    <a:pt x="202" y="472"/>
                  </a:lnTo>
                  <a:lnTo>
                    <a:pt x="169" y="236"/>
                  </a:lnTo>
                  <a:lnTo>
                    <a:pt x="101" y="34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" name="Google Shape;638;p4"/>
            <p:cNvSpPr/>
            <p:nvPr/>
          </p:nvSpPr>
          <p:spPr>
            <a:xfrm>
              <a:off x="1160325" y="5061050"/>
              <a:ext cx="16850" cy="22775"/>
            </a:xfrm>
            <a:custGeom>
              <a:avLst/>
              <a:gdLst/>
              <a:ahLst/>
              <a:cxnLst/>
              <a:rect l="l" t="t" r="r" b="b"/>
              <a:pathLst>
                <a:path w="674" h="911" extrusionOk="0">
                  <a:moveTo>
                    <a:pt x="370" y="1"/>
                  </a:moveTo>
                  <a:lnTo>
                    <a:pt x="236" y="35"/>
                  </a:lnTo>
                  <a:lnTo>
                    <a:pt x="168" y="68"/>
                  </a:lnTo>
                  <a:lnTo>
                    <a:pt x="101" y="136"/>
                  </a:lnTo>
                  <a:lnTo>
                    <a:pt x="34" y="203"/>
                  </a:lnTo>
                  <a:lnTo>
                    <a:pt x="0" y="237"/>
                  </a:lnTo>
                  <a:lnTo>
                    <a:pt x="34" y="304"/>
                  </a:lnTo>
                  <a:lnTo>
                    <a:pt x="135" y="304"/>
                  </a:lnTo>
                  <a:lnTo>
                    <a:pt x="202" y="237"/>
                  </a:lnTo>
                  <a:lnTo>
                    <a:pt x="269" y="169"/>
                  </a:lnTo>
                  <a:lnTo>
                    <a:pt x="337" y="169"/>
                  </a:lnTo>
                  <a:lnTo>
                    <a:pt x="404" y="237"/>
                  </a:lnTo>
                  <a:lnTo>
                    <a:pt x="337" y="338"/>
                  </a:lnTo>
                  <a:lnTo>
                    <a:pt x="269" y="439"/>
                  </a:lnTo>
                  <a:lnTo>
                    <a:pt x="202" y="573"/>
                  </a:lnTo>
                  <a:lnTo>
                    <a:pt x="202" y="641"/>
                  </a:lnTo>
                  <a:lnTo>
                    <a:pt x="236" y="674"/>
                  </a:lnTo>
                  <a:lnTo>
                    <a:pt x="303" y="674"/>
                  </a:lnTo>
                  <a:lnTo>
                    <a:pt x="370" y="641"/>
                  </a:lnTo>
                  <a:lnTo>
                    <a:pt x="471" y="641"/>
                  </a:lnTo>
                  <a:lnTo>
                    <a:pt x="471" y="742"/>
                  </a:lnTo>
                  <a:lnTo>
                    <a:pt x="370" y="742"/>
                  </a:lnTo>
                  <a:lnTo>
                    <a:pt x="236" y="775"/>
                  </a:lnTo>
                  <a:lnTo>
                    <a:pt x="236" y="809"/>
                  </a:lnTo>
                  <a:lnTo>
                    <a:pt x="236" y="843"/>
                  </a:lnTo>
                  <a:lnTo>
                    <a:pt x="303" y="876"/>
                  </a:lnTo>
                  <a:lnTo>
                    <a:pt x="370" y="910"/>
                  </a:lnTo>
                  <a:lnTo>
                    <a:pt x="539" y="876"/>
                  </a:lnTo>
                  <a:lnTo>
                    <a:pt x="606" y="843"/>
                  </a:lnTo>
                  <a:lnTo>
                    <a:pt x="640" y="775"/>
                  </a:lnTo>
                  <a:lnTo>
                    <a:pt x="673" y="708"/>
                  </a:lnTo>
                  <a:lnTo>
                    <a:pt x="673" y="641"/>
                  </a:lnTo>
                  <a:lnTo>
                    <a:pt x="640" y="540"/>
                  </a:lnTo>
                  <a:lnTo>
                    <a:pt x="572" y="506"/>
                  </a:lnTo>
                  <a:lnTo>
                    <a:pt x="505" y="472"/>
                  </a:lnTo>
                  <a:lnTo>
                    <a:pt x="404" y="472"/>
                  </a:lnTo>
                  <a:lnTo>
                    <a:pt x="539" y="304"/>
                  </a:lnTo>
                  <a:lnTo>
                    <a:pt x="539" y="203"/>
                  </a:lnTo>
                  <a:lnTo>
                    <a:pt x="505" y="68"/>
                  </a:lnTo>
                  <a:lnTo>
                    <a:pt x="438" y="35"/>
                  </a:lnTo>
                  <a:lnTo>
                    <a:pt x="370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" name="Google Shape;639;p4"/>
            <p:cNvSpPr/>
            <p:nvPr/>
          </p:nvSpPr>
          <p:spPr>
            <a:xfrm>
              <a:off x="1103925" y="5181425"/>
              <a:ext cx="12650" cy="18550"/>
            </a:xfrm>
            <a:custGeom>
              <a:avLst/>
              <a:gdLst/>
              <a:ahLst/>
              <a:cxnLst/>
              <a:rect l="l" t="t" r="r" b="b"/>
              <a:pathLst>
                <a:path w="506" h="742" extrusionOk="0">
                  <a:moveTo>
                    <a:pt x="169" y="1"/>
                  </a:moveTo>
                  <a:lnTo>
                    <a:pt x="135" y="34"/>
                  </a:lnTo>
                  <a:lnTo>
                    <a:pt x="101" y="68"/>
                  </a:lnTo>
                  <a:lnTo>
                    <a:pt x="34" y="438"/>
                  </a:lnTo>
                  <a:lnTo>
                    <a:pt x="0" y="573"/>
                  </a:lnTo>
                  <a:lnTo>
                    <a:pt x="0" y="640"/>
                  </a:lnTo>
                  <a:lnTo>
                    <a:pt x="0" y="708"/>
                  </a:lnTo>
                  <a:lnTo>
                    <a:pt x="34" y="741"/>
                  </a:lnTo>
                  <a:lnTo>
                    <a:pt x="68" y="741"/>
                  </a:lnTo>
                  <a:lnTo>
                    <a:pt x="135" y="674"/>
                  </a:lnTo>
                  <a:lnTo>
                    <a:pt x="169" y="607"/>
                  </a:lnTo>
                  <a:lnTo>
                    <a:pt x="303" y="607"/>
                  </a:lnTo>
                  <a:lnTo>
                    <a:pt x="371" y="708"/>
                  </a:lnTo>
                  <a:lnTo>
                    <a:pt x="404" y="741"/>
                  </a:lnTo>
                  <a:lnTo>
                    <a:pt x="438" y="741"/>
                  </a:lnTo>
                  <a:lnTo>
                    <a:pt x="472" y="708"/>
                  </a:lnTo>
                  <a:lnTo>
                    <a:pt x="505" y="674"/>
                  </a:lnTo>
                  <a:lnTo>
                    <a:pt x="472" y="539"/>
                  </a:lnTo>
                  <a:lnTo>
                    <a:pt x="505" y="506"/>
                  </a:lnTo>
                  <a:lnTo>
                    <a:pt x="472" y="472"/>
                  </a:lnTo>
                  <a:lnTo>
                    <a:pt x="438" y="472"/>
                  </a:lnTo>
                  <a:lnTo>
                    <a:pt x="404" y="371"/>
                  </a:lnTo>
                  <a:lnTo>
                    <a:pt x="270" y="34"/>
                  </a:lnTo>
                  <a:lnTo>
                    <a:pt x="236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" name="Google Shape;640;p4"/>
            <p:cNvSpPr/>
            <p:nvPr/>
          </p:nvSpPr>
          <p:spPr>
            <a:xfrm>
              <a:off x="1057625" y="5223500"/>
              <a:ext cx="57250" cy="63175"/>
            </a:xfrm>
            <a:custGeom>
              <a:avLst/>
              <a:gdLst/>
              <a:ahLst/>
              <a:cxnLst/>
              <a:rect l="l" t="t" r="r" b="b"/>
              <a:pathLst>
                <a:path w="2290" h="2527" extrusionOk="0">
                  <a:moveTo>
                    <a:pt x="1953" y="203"/>
                  </a:moveTo>
                  <a:lnTo>
                    <a:pt x="1953" y="641"/>
                  </a:lnTo>
                  <a:lnTo>
                    <a:pt x="1987" y="1112"/>
                  </a:lnTo>
                  <a:lnTo>
                    <a:pt x="2054" y="1583"/>
                  </a:lnTo>
                  <a:lnTo>
                    <a:pt x="2155" y="2021"/>
                  </a:lnTo>
                  <a:lnTo>
                    <a:pt x="2155" y="2055"/>
                  </a:lnTo>
                  <a:lnTo>
                    <a:pt x="2122" y="2055"/>
                  </a:lnTo>
                  <a:lnTo>
                    <a:pt x="1751" y="2088"/>
                  </a:lnTo>
                  <a:lnTo>
                    <a:pt x="1347" y="2156"/>
                  </a:lnTo>
                  <a:lnTo>
                    <a:pt x="910" y="2189"/>
                  </a:lnTo>
                  <a:lnTo>
                    <a:pt x="506" y="2257"/>
                  </a:lnTo>
                  <a:lnTo>
                    <a:pt x="304" y="1348"/>
                  </a:lnTo>
                  <a:lnTo>
                    <a:pt x="135" y="439"/>
                  </a:lnTo>
                  <a:lnTo>
                    <a:pt x="573" y="405"/>
                  </a:lnTo>
                  <a:lnTo>
                    <a:pt x="1044" y="371"/>
                  </a:lnTo>
                  <a:lnTo>
                    <a:pt x="1953" y="203"/>
                  </a:lnTo>
                  <a:close/>
                  <a:moveTo>
                    <a:pt x="1953" y="1"/>
                  </a:moveTo>
                  <a:lnTo>
                    <a:pt x="1011" y="169"/>
                  </a:lnTo>
                  <a:lnTo>
                    <a:pt x="539" y="203"/>
                  </a:lnTo>
                  <a:lnTo>
                    <a:pt x="102" y="304"/>
                  </a:lnTo>
                  <a:lnTo>
                    <a:pt x="68" y="338"/>
                  </a:lnTo>
                  <a:lnTo>
                    <a:pt x="34" y="371"/>
                  </a:lnTo>
                  <a:lnTo>
                    <a:pt x="1" y="371"/>
                  </a:lnTo>
                  <a:lnTo>
                    <a:pt x="1" y="439"/>
                  </a:lnTo>
                  <a:lnTo>
                    <a:pt x="34" y="944"/>
                  </a:lnTo>
                  <a:lnTo>
                    <a:pt x="102" y="1449"/>
                  </a:lnTo>
                  <a:lnTo>
                    <a:pt x="203" y="1987"/>
                  </a:lnTo>
                  <a:lnTo>
                    <a:pt x="371" y="2492"/>
                  </a:lnTo>
                  <a:lnTo>
                    <a:pt x="405" y="2526"/>
                  </a:lnTo>
                  <a:lnTo>
                    <a:pt x="472" y="2526"/>
                  </a:lnTo>
                  <a:lnTo>
                    <a:pt x="539" y="2492"/>
                  </a:lnTo>
                  <a:lnTo>
                    <a:pt x="539" y="2425"/>
                  </a:lnTo>
                  <a:lnTo>
                    <a:pt x="539" y="2358"/>
                  </a:lnTo>
                  <a:lnTo>
                    <a:pt x="943" y="2391"/>
                  </a:lnTo>
                  <a:lnTo>
                    <a:pt x="1347" y="2358"/>
                  </a:lnTo>
                  <a:lnTo>
                    <a:pt x="1785" y="2290"/>
                  </a:lnTo>
                  <a:lnTo>
                    <a:pt x="2155" y="2189"/>
                  </a:lnTo>
                  <a:lnTo>
                    <a:pt x="2189" y="2122"/>
                  </a:lnTo>
                  <a:lnTo>
                    <a:pt x="2189" y="2088"/>
                  </a:lnTo>
                  <a:lnTo>
                    <a:pt x="2256" y="2088"/>
                  </a:lnTo>
                  <a:lnTo>
                    <a:pt x="2290" y="2055"/>
                  </a:lnTo>
                  <a:lnTo>
                    <a:pt x="2290" y="1987"/>
                  </a:lnTo>
                  <a:lnTo>
                    <a:pt x="2256" y="1550"/>
                  </a:lnTo>
                  <a:lnTo>
                    <a:pt x="2189" y="1078"/>
                  </a:lnTo>
                  <a:lnTo>
                    <a:pt x="2122" y="607"/>
                  </a:lnTo>
                  <a:lnTo>
                    <a:pt x="2021" y="169"/>
                  </a:lnTo>
                  <a:lnTo>
                    <a:pt x="2054" y="102"/>
                  </a:lnTo>
                  <a:lnTo>
                    <a:pt x="2021" y="68"/>
                  </a:lnTo>
                  <a:lnTo>
                    <a:pt x="1987" y="35"/>
                  </a:lnTo>
                  <a:lnTo>
                    <a:pt x="1953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" name="Google Shape;641;p4"/>
            <p:cNvSpPr/>
            <p:nvPr/>
          </p:nvSpPr>
          <p:spPr>
            <a:xfrm>
              <a:off x="1204075" y="5109050"/>
              <a:ext cx="11825" cy="5075"/>
            </a:xfrm>
            <a:custGeom>
              <a:avLst/>
              <a:gdLst/>
              <a:ahLst/>
              <a:cxnLst/>
              <a:rect l="l" t="t" r="r" b="b"/>
              <a:pathLst>
                <a:path w="473" h="203" extrusionOk="0">
                  <a:moveTo>
                    <a:pt x="405" y="0"/>
                  </a:moveTo>
                  <a:lnTo>
                    <a:pt x="337" y="34"/>
                  </a:lnTo>
                  <a:lnTo>
                    <a:pt x="270" y="34"/>
                  </a:lnTo>
                  <a:lnTo>
                    <a:pt x="102" y="67"/>
                  </a:lnTo>
                  <a:lnTo>
                    <a:pt x="68" y="67"/>
                  </a:lnTo>
                  <a:lnTo>
                    <a:pt x="1" y="101"/>
                  </a:lnTo>
                  <a:lnTo>
                    <a:pt x="1" y="135"/>
                  </a:lnTo>
                  <a:lnTo>
                    <a:pt x="1" y="168"/>
                  </a:lnTo>
                  <a:lnTo>
                    <a:pt x="68" y="168"/>
                  </a:lnTo>
                  <a:lnTo>
                    <a:pt x="169" y="202"/>
                  </a:lnTo>
                  <a:lnTo>
                    <a:pt x="304" y="168"/>
                  </a:lnTo>
                  <a:lnTo>
                    <a:pt x="371" y="168"/>
                  </a:lnTo>
                  <a:lnTo>
                    <a:pt x="438" y="135"/>
                  </a:lnTo>
                  <a:lnTo>
                    <a:pt x="472" y="101"/>
                  </a:lnTo>
                  <a:lnTo>
                    <a:pt x="472" y="67"/>
                  </a:lnTo>
                  <a:lnTo>
                    <a:pt x="405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" name="Google Shape;642;p4"/>
            <p:cNvSpPr/>
            <p:nvPr/>
          </p:nvSpPr>
          <p:spPr>
            <a:xfrm>
              <a:off x="1178825" y="5088000"/>
              <a:ext cx="58100" cy="57250"/>
            </a:xfrm>
            <a:custGeom>
              <a:avLst/>
              <a:gdLst/>
              <a:ahLst/>
              <a:cxnLst/>
              <a:rect l="l" t="t" r="r" b="b"/>
              <a:pathLst>
                <a:path w="2324" h="2290" extrusionOk="0">
                  <a:moveTo>
                    <a:pt x="1953" y="0"/>
                  </a:moveTo>
                  <a:lnTo>
                    <a:pt x="1953" y="34"/>
                  </a:lnTo>
                  <a:lnTo>
                    <a:pt x="1953" y="101"/>
                  </a:lnTo>
                  <a:lnTo>
                    <a:pt x="1448" y="101"/>
                  </a:lnTo>
                  <a:lnTo>
                    <a:pt x="943" y="169"/>
                  </a:lnTo>
                  <a:lnTo>
                    <a:pt x="472" y="169"/>
                  </a:lnTo>
                  <a:lnTo>
                    <a:pt x="270" y="236"/>
                  </a:lnTo>
                  <a:lnTo>
                    <a:pt x="169" y="270"/>
                  </a:lnTo>
                  <a:lnTo>
                    <a:pt x="102" y="337"/>
                  </a:lnTo>
                  <a:lnTo>
                    <a:pt x="270" y="404"/>
                  </a:lnTo>
                  <a:lnTo>
                    <a:pt x="438" y="404"/>
                  </a:lnTo>
                  <a:lnTo>
                    <a:pt x="809" y="371"/>
                  </a:lnTo>
                  <a:lnTo>
                    <a:pt x="1381" y="303"/>
                  </a:lnTo>
                  <a:lnTo>
                    <a:pt x="1953" y="270"/>
                  </a:lnTo>
                  <a:lnTo>
                    <a:pt x="1953" y="606"/>
                  </a:lnTo>
                  <a:lnTo>
                    <a:pt x="2021" y="909"/>
                  </a:lnTo>
                  <a:lnTo>
                    <a:pt x="2088" y="1347"/>
                  </a:lnTo>
                  <a:lnTo>
                    <a:pt x="2122" y="1583"/>
                  </a:lnTo>
                  <a:lnTo>
                    <a:pt x="2155" y="1785"/>
                  </a:lnTo>
                  <a:lnTo>
                    <a:pt x="1246" y="1919"/>
                  </a:lnTo>
                  <a:lnTo>
                    <a:pt x="809" y="1987"/>
                  </a:lnTo>
                  <a:lnTo>
                    <a:pt x="405" y="2121"/>
                  </a:lnTo>
                  <a:lnTo>
                    <a:pt x="304" y="1684"/>
                  </a:lnTo>
                  <a:lnTo>
                    <a:pt x="236" y="1246"/>
                  </a:lnTo>
                  <a:lnTo>
                    <a:pt x="203" y="775"/>
                  </a:lnTo>
                  <a:lnTo>
                    <a:pt x="169" y="573"/>
                  </a:lnTo>
                  <a:lnTo>
                    <a:pt x="68" y="371"/>
                  </a:lnTo>
                  <a:lnTo>
                    <a:pt x="1" y="505"/>
                  </a:lnTo>
                  <a:lnTo>
                    <a:pt x="1" y="640"/>
                  </a:lnTo>
                  <a:lnTo>
                    <a:pt x="1" y="943"/>
                  </a:lnTo>
                  <a:lnTo>
                    <a:pt x="102" y="1583"/>
                  </a:lnTo>
                  <a:lnTo>
                    <a:pt x="102" y="1751"/>
                  </a:lnTo>
                  <a:lnTo>
                    <a:pt x="135" y="1987"/>
                  </a:lnTo>
                  <a:lnTo>
                    <a:pt x="169" y="2088"/>
                  </a:lnTo>
                  <a:lnTo>
                    <a:pt x="203" y="2189"/>
                  </a:lnTo>
                  <a:lnTo>
                    <a:pt x="270" y="2256"/>
                  </a:lnTo>
                  <a:lnTo>
                    <a:pt x="371" y="2290"/>
                  </a:lnTo>
                  <a:lnTo>
                    <a:pt x="405" y="2256"/>
                  </a:lnTo>
                  <a:lnTo>
                    <a:pt x="405" y="2222"/>
                  </a:lnTo>
                  <a:lnTo>
                    <a:pt x="842" y="2222"/>
                  </a:lnTo>
                  <a:lnTo>
                    <a:pt x="1314" y="2155"/>
                  </a:lnTo>
                  <a:lnTo>
                    <a:pt x="2189" y="1987"/>
                  </a:lnTo>
                  <a:lnTo>
                    <a:pt x="2223" y="1953"/>
                  </a:lnTo>
                  <a:lnTo>
                    <a:pt x="2290" y="1987"/>
                  </a:lnTo>
                  <a:lnTo>
                    <a:pt x="2324" y="1953"/>
                  </a:lnTo>
                  <a:lnTo>
                    <a:pt x="2324" y="1717"/>
                  </a:lnTo>
                  <a:lnTo>
                    <a:pt x="2290" y="1482"/>
                  </a:lnTo>
                  <a:lnTo>
                    <a:pt x="2223" y="1044"/>
                  </a:lnTo>
                  <a:lnTo>
                    <a:pt x="2155" y="539"/>
                  </a:lnTo>
                  <a:lnTo>
                    <a:pt x="2088" y="270"/>
                  </a:lnTo>
                  <a:lnTo>
                    <a:pt x="2021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" name="Google Shape;643;p4"/>
            <p:cNvSpPr/>
            <p:nvPr/>
          </p:nvSpPr>
          <p:spPr>
            <a:xfrm>
              <a:off x="1202400" y="5112400"/>
              <a:ext cx="13500" cy="16025"/>
            </a:xfrm>
            <a:custGeom>
              <a:avLst/>
              <a:gdLst/>
              <a:ahLst/>
              <a:cxnLst/>
              <a:rect l="l" t="t" r="r" b="b"/>
              <a:pathLst>
                <a:path w="540" h="641" extrusionOk="0">
                  <a:moveTo>
                    <a:pt x="0" y="1"/>
                  </a:moveTo>
                  <a:lnTo>
                    <a:pt x="0" y="270"/>
                  </a:lnTo>
                  <a:lnTo>
                    <a:pt x="34" y="506"/>
                  </a:lnTo>
                  <a:lnTo>
                    <a:pt x="34" y="539"/>
                  </a:lnTo>
                  <a:lnTo>
                    <a:pt x="68" y="539"/>
                  </a:lnTo>
                  <a:lnTo>
                    <a:pt x="34" y="573"/>
                  </a:lnTo>
                  <a:lnTo>
                    <a:pt x="34" y="607"/>
                  </a:lnTo>
                  <a:lnTo>
                    <a:pt x="169" y="640"/>
                  </a:lnTo>
                  <a:lnTo>
                    <a:pt x="303" y="607"/>
                  </a:lnTo>
                  <a:lnTo>
                    <a:pt x="438" y="573"/>
                  </a:lnTo>
                  <a:lnTo>
                    <a:pt x="505" y="539"/>
                  </a:lnTo>
                  <a:lnTo>
                    <a:pt x="539" y="506"/>
                  </a:lnTo>
                  <a:lnTo>
                    <a:pt x="539" y="472"/>
                  </a:lnTo>
                  <a:lnTo>
                    <a:pt x="539" y="438"/>
                  </a:lnTo>
                  <a:lnTo>
                    <a:pt x="404" y="438"/>
                  </a:lnTo>
                  <a:lnTo>
                    <a:pt x="303" y="472"/>
                  </a:lnTo>
                  <a:lnTo>
                    <a:pt x="135" y="539"/>
                  </a:lnTo>
                  <a:lnTo>
                    <a:pt x="169" y="506"/>
                  </a:lnTo>
                  <a:lnTo>
                    <a:pt x="135" y="304"/>
                  </a:lnTo>
                  <a:lnTo>
                    <a:pt x="337" y="304"/>
                  </a:lnTo>
                  <a:lnTo>
                    <a:pt x="371" y="270"/>
                  </a:lnTo>
                  <a:lnTo>
                    <a:pt x="404" y="236"/>
                  </a:lnTo>
                  <a:lnTo>
                    <a:pt x="404" y="169"/>
                  </a:lnTo>
                  <a:lnTo>
                    <a:pt x="371" y="135"/>
                  </a:lnTo>
                  <a:lnTo>
                    <a:pt x="303" y="135"/>
                  </a:lnTo>
                  <a:lnTo>
                    <a:pt x="202" y="169"/>
                  </a:lnTo>
                  <a:lnTo>
                    <a:pt x="169" y="169"/>
                  </a:lnTo>
                  <a:lnTo>
                    <a:pt x="101" y="203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" name="Google Shape;644;p4"/>
            <p:cNvSpPr/>
            <p:nvPr/>
          </p:nvSpPr>
          <p:spPr>
            <a:xfrm>
              <a:off x="1109800" y="5277375"/>
              <a:ext cx="58950" cy="64000"/>
            </a:xfrm>
            <a:custGeom>
              <a:avLst/>
              <a:gdLst/>
              <a:ahLst/>
              <a:cxnLst/>
              <a:rect l="l" t="t" r="r" b="b"/>
              <a:pathLst>
                <a:path w="2358" h="2560" extrusionOk="0">
                  <a:moveTo>
                    <a:pt x="1886" y="203"/>
                  </a:moveTo>
                  <a:lnTo>
                    <a:pt x="1954" y="573"/>
                  </a:lnTo>
                  <a:lnTo>
                    <a:pt x="2021" y="943"/>
                  </a:lnTo>
                  <a:lnTo>
                    <a:pt x="2088" y="1549"/>
                  </a:lnTo>
                  <a:lnTo>
                    <a:pt x="2189" y="2155"/>
                  </a:lnTo>
                  <a:lnTo>
                    <a:pt x="1987" y="2155"/>
                  </a:lnTo>
                  <a:lnTo>
                    <a:pt x="1819" y="2189"/>
                  </a:lnTo>
                  <a:lnTo>
                    <a:pt x="1449" y="2223"/>
                  </a:lnTo>
                  <a:lnTo>
                    <a:pt x="977" y="2290"/>
                  </a:lnTo>
                  <a:lnTo>
                    <a:pt x="742" y="2357"/>
                  </a:lnTo>
                  <a:lnTo>
                    <a:pt x="540" y="2425"/>
                  </a:lnTo>
                  <a:lnTo>
                    <a:pt x="405" y="1785"/>
                  </a:lnTo>
                  <a:lnTo>
                    <a:pt x="270" y="1179"/>
                  </a:lnTo>
                  <a:lnTo>
                    <a:pt x="203" y="809"/>
                  </a:lnTo>
                  <a:lnTo>
                    <a:pt x="102" y="438"/>
                  </a:lnTo>
                  <a:lnTo>
                    <a:pt x="1011" y="337"/>
                  </a:lnTo>
                  <a:lnTo>
                    <a:pt x="1886" y="203"/>
                  </a:lnTo>
                  <a:close/>
                  <a:moveTo>
                    <a:pt x="1886" y="1"/>
                  </a:moveTo>
                  <a:lnTo>
                    <a:pt x="977" y="135"/>
                  </a:lnTo>
                  <a:lnTo>
                    <a:pt x="68" y="270"/>
                  </a:lnTo>
                  <a:lnTo>
                    <a:pt x="1" y="304"/>
                  </a:lnTo>
                  <a:lnTo>
                    <a:pt x="1" y="371"/>
                  </a:lnTo>
                  <a:lnTo>
                    <a:pt x="1" y="573"/>
                  </a:lnTo>
                  <a:lnTo>
                    <a:pt x="1" y="775"/>
                  </a:lnTo>
                  <a:lnTo>
                    <a:pt x="68" y="1213"/>
                  </a:lnTo>
                  <a:lnTo>
                    <a:pt x="203" y="1886"/>
                  </a:lnTo>
                  <a:lnTo>
                    <a:pt x="304" y="2223"/>
                  </a:lnTo>
                  <a:lnTo>
                    <a:pt x="405" y="2526"/>
                  </a:lnTo>
                  <a:lnTo>
                    <a:pt x="439" y="2559"/>
                  </a:lnTo>
                  <a:lnTo>
                    <a:pt x="506" y="2526"/>
                  </a:lnTo>
                  <a:lnTo>
                    <a:pt x="506" y="2559"/>
                  </a:lnTo>
                  <a:lnTo>
                    <a:pt x="742" y="2559"/>
                  </a:lnTo>
                  <a:lnTo>
                    <a:pt x="944" y="2526"/>
                  </a:lnTo>
                  <a:lnTo>
                    <a:pt x="1348" y="2458"/>
                  </a:lnTo>
                  <a:lnTo>
                    <a:pt x="1785" y="2391"/>
                  </a:lnTo>
                  <a:lnTo>
                    <a:pt x="2021" y="2357"/>
                  </a:lnTo>
                  <a:lnTo>
                    <a:pt x="2223" y="2324"/>
                  </a:lnTo>
                  <a:lnTo>
                    <a:pt x="2290" y="2324"/>
                  </a:lnTo>
                  <a:lnTo>
                    <a:pt x="2324" y="2290"/>
                  </a:lnTo>
                  <a:lnTo>
                    <a:pt x="2358" y="2256"/>
                  </a:lnTo>
                  <a:lnTo>
                    <a:pt x="2358" y="1987"/>
                  </a:lnTo>
                  <a:lnTo>
                    <a:pt x="2324" y="1650"/>
                  </a:lnTo>
                  <a:lnTo>
                    <a:pt x="2223" y="1044"/>
                  </a:lnTo>
                  <a:lnTo>
                    <a:pt x="2122" y="539"/>
                  </a:lnTo>
                  <a:lnTo>
                    <a:pt x="2088" y="304"/>
                  </a:lnTo>
                  <a:lnTo>
                    <a:pt x="1987" y="34"/>
                  </a:lnTo>
                  <a:lnTo>
                    <a:pt x="1954" y="34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" name="Google Shape;645;p4"/>
            <p:cNvSpPr/>
            <p:nvPr/>
          </p:nvSpPr>
          <p:spPr>
            <a:xfrm>
              <a:off x="1660275" y="5133450"/>
              <a:ext cx="57275" cy="63150"/>
            </a:xfrm>
            <a:custGeom>
              <a:avLst/>
              <a:gdLst/>
              <a:ahLst/>
              <a:cxnLst/>
              <a:rect l="l" t="t" r="r" b="b"/>
              <a:pathLst>
                <a:path w="2291" h="2526" extrusionOk="0">
                  <a:moveTo>
                    <a:pt x="1954" y="202"/>
                  </a:moveTo>
                  <a:lnTo>
                    <a:pt x="1954" y="640"/>
                  </a:lnTo>
                  <a:lnTo>
                    <a:pt x="1987" y="1111"/>
                  </a:lnTo>
                  <a:lnTo>
                    <a:pt x="2055" y="1583"/>
                  </a:lnTo>
                  <a:lnTo>
                    <a:pt x="2156" y="2021"/>
                  </a:lnTo>
                  <a:lnTo>
                    <a:pt x="2156" y="2054"/>
                  </a:lnTo>
                  <a:lnTo>
                    <a:pt x="1752" y="2088"/>
                  </a:lnTo>
                  <a:lnTo>
                    <a:pt x="1348" y="2155"/>
                  </a:lnTo>
                  <a:lnTo>
                    <a:pt x="910" y="2189"/>
                  </a:lnTo>
                  <a:lnTo>
                    <a:pt x="506" y="2223"/>
                  </a:lnTo>
                  <a:lnTo>
                    <a:pt x="304" y="1347"/>
                  </a:lnTo>
                  <a:lnTo>
                    <a:pt x="136" y="404"/>
                  </a:lnTo>
                  <a:lnTo>
                    <a:pt x="607" y="404"/>
                  </a:lnTo>
                  <a:lnTo>
                    <a:pt x="1045" y="371"/>
                  </a:lnTo>
                  <a:lnTo>
                    <a:pt x="1954" y="202"/>
                  </a:lnTo>
                  <a:close/>
                  <a:moveTo>
                    <a:pt x="1954" y="0"/>
                  </a:moveTo>
                  <a:lnTo>
                    <a:pt x="1011" y="135"/>
                  </a:lnTo>
                  <a:lnTo>
                    <a:pt x="573" y="202"/>
                  </a:lnTo>
                  <a:lnTo>
                    <a:pt x="102" y="303"/>
                  </a:lnTo>
                  <a:lnTo>
                    <a:pt x="68" y="303"/>
                  </a:lnTo>
                  <a:lnTo>
                    <a:pt x="35" y="371"/>
                  </a:lnTo>
                  <a:lnTo>
                    <a:pt x="1" y="371"/>
                  </a:lnTo>
                  <a:lnTo>
                    <a:pt x="1" y="404"/>
                  </a:lnTo>
                  <a:lnTo>
                    <a:pt x="35" y="943"/>
                  </a:lnTo>
                  <a:lnTo>
                    <a:pt x="102" y="1448"/>
                  </a:lnTo>
                  <a:lnTo>
                    <a:pt x="237" y="1987"/>
                  </a:lnTo>
                  <a:lnTo>
                    <a:pt x="371" y="2458"/>
                  </a:lnTo>
                  <a:lnTo>
                    <a:pt x="405" y="2526"/>
                  </a:lnTo>
                  <a:lnTo>
                    <a:pt x="472" y="2526"/>
                  </a:lnTo>
                  <a:lnTo>
                    <a:pt x="540" y="2492"/>
                  </a:lnTo>
                  <a:lnTo>
                    <a:pt x="540" y="2425"/>
                  </a:lnTo>
                  <a:lnTo>
                    <a:pt x="540" y="2357"/>
                  </a:lnTo>
                  <a:lnTo>
                    <a:pt x="944" y="2391"/>
                  </a:lnTo>
                  <a:lnTo>
                    <a:pt x="1381" y="2357"/>
                  </a:lnTo>
                  <a:lnTo>
                    <a:pt x="1785" y="2290"/>
                  </a:lnTo>
                  <a:lnTo>
                    <a:pt x="2156" y="2189"/>
                  </a:lnTo>
                  <a:lnTo>
                    <a:pt x="2189" y="2122"/>
                  </a:lnTo>
                  <a:lnTo>
                    <a:pt x="2189" y="2088"/>
                  </a:lnTo>
                  <a:lnTo>
                    <a:pt x="2257" y="2054"/>
                  </a:lnTo>
                  <a:lnTo>
                    <a:pt x="2290" y="2054"/>
                  </a:lnTo>
                  <a:lnTo>
                    <a:pt x="2290" y="1987"/>
                  </a:lnTo>
                  <a:lnTo>
                    <a:pt x="2257" y="1549"/>
                  </a:lnTo>
                  <a:lnTo>
                    <a:pt x="2189" y="1078"/>
                  </a:lnTo>
                  <a:lnTo>
                    <a:pt x="2122" y="606"/>
                  </a:lnTo>
                  <a:lnTo>
                    <a:pt x="2021" y="169"/>
                  </a:lnTo>
                  <a:lnTo>
                    <a:pt x="2055" y="101"/>
                  </a:lnTo>
                  <a:lnTo>
                    <a:pt x="2055" y="68"/>
                  </a:lnTo>
                  <a:lnTo>
                    <a:pt x="2021" y="34"/>
                  </a:lnTo>
                  <a:lnTo>
                    <a:pt x="1954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" name="Google Shape;646;p4"/>
            <p:cNvSpPr/>
            <p:nvPr/>
          </p:nvSpPr>
          <p:spPr>
            <a:xfrm>
              <a:off x="1620725" y="5199100"/>
              <a:ext cx="60625" cy="69875"/>
            </a:xfrm>
            <a:custGeom>
              <a:avLst/>
              <a:gdLst/>
              <a:ahLst/>
              <a:cxnLst/>
              <a:rect l="l" t="t" r="r" b="b"/>
              <a:pathLst>
                <a:path w="2425" h="2795" extrusionOk="0">
                  <a:moveTo>
                    <a:pt x="2021" y="1"/>
                  </a:moveTo>
                  <a:lnTo>
                    <a:pt x="2021" y="68"/>
                  </a:lnTo>
                  <a:lnTo>
                    <a:pt x="1751" y="102"/>
                  </a:lnTo>
                  <a:lnTo>
                    <a:pt x="1516" y="135"/>
                  </a:lnTo>
                  <a:lnTo>
                    <a:pt x="1010" y="270"/>
                  </a:lnTo>
                  <a:lnTo>
                    <a:pt x="775" y="304"/>
                  </a:lnTo>
                  <a:lnTo>
                    <a:pt x="236" y="304"/>
                  </a:lnTo>
                  <a:lnTo>
                    <a:pt x="135" y="337"/>
                  </a:lnTo>
                  <a:lnTo>
                    <a:pt x="34" y="405"/>
                  </a:lnTo>
                  <a:lnTo>
                    <a:pt x="0" y="472"/>
                  </a:lnTo>
                  <a:lnTo>
                    <a:pt x="34" y="506"/>
                  </a:lnTo>
                  <a:lnTo>
                    <a:pt x="909" y="506"/>
                  </a:lnTo>
                  <a:lnTo>
                    <a:pt x="1179" y="472"/>
                  </a:lnTo>
                  <a:lnTo>
                    <a:pt x="1448" y="371"/>
                  </a:lnTo>
                  <a:lnTo>
                    <a:pt x="1718" y="304"/>
                  </a:lnTo>
                  <a:lnTo>
                    <a:pt x="2021" y="270"/>
                  </a:lnTo>
                  <a:lnTo>
                    <a:pt x="2054" y="708"/>
                  </a:lnTo>
                  <a:lnTo>
                    <a:pt x="2122" y="1112"/>
                  </a:lnTo>
                  <a:lnTo>
                    <a:pt x="2189" y="1684"/>
                  </a:lnTo>
                  <a:lnTo>
                    <a:pt x="2223" y="1987"/>
                  </a:lnTo>
                  <a:lnTo>
                    <a:pt x="2290" y="2256"/>
                  </a:lnTo>
                  <a:lnTo>
                    <a:pt x="2256" y="2223"/>
                  </a:lnTo>
                  <a:lnTo>
                    <a:pt x="1718" y="2357"/>
                  </a:lnTo>
                  <a:lnTo>
                    <a:pt x="1179" y="2492"/>
                  </a:lnTo>
                  <a:lnTo>
                    <a:pt x="741" y="2593"/>
                  </a:lnTo>
                  <a:lnTo>
                    <a:pt x="539" y="2660"/>
                  </a:lnTo>
                  <a:lnTo>
                    <a:pt x="337" y="2761"/>
                  </a:lnTo>
                  <a:lnTo>
                    <a:pt x="573" y="2795"/>
                  </a:lnTo>
                  <a:lnTo>
                    <a:pt x="775" y="2761"/>
                  </a:lnTo>
                  <a:lnTo>
                    <a:pt x="1212" y="2627"/>
                  </a:lnTo>
                  <a:lnTo>
                    <a:pt x="1718" y="2526"/>
                  </a:lnTo>
                  <a:lnTo>
                    <a:pt x="2256" y="2391"/>
                  </a:lnTo>
                  <a:lnTo>
                    <a:pt x="2324" y="2391"/>
                  </a:lnTo>
                  <a:lnTo>
                    <a:pt x="2324" y="2357"/>
                  </a:lnTo>
                  <a:lnTo>
                    <a:pt x="2391" y="2391"/>
                  </a:lnTo>
                  <a:lnTo>
                    <a:pt x="2425" y="2357"/>
                  </a:lnTo>
                  <a:lnTo>
                    <a:pt x="2425" y="2088"/>
                  </a:lnTo>
                  <a:lnTo>
                    <a:pt x="2391" y="1819"/>
                  </a:lnTo>
                  <a:lnTo>
                    <a:pt x="2324" y="1280"/>
                  </a:lnTo>
                  <a:lnTo>
                    <a:pt x="2256" y="674"/>
                  </a:lnTo>
                  <a:lnTo>
                    <a:pt x="2189" y="371"/>
                  </a:lnTo>
                  <a:lnTo>
                    <a:pt x="2122" y="68"/>
                  </a:lnTo>
                  <a:lnTo>
                    <a:pt x="2122" y="34"/>
                  </a:lnTo>
                  <a:lnTo>
                    <a:pt x="2054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" name="Google Shape;647;p4"/>
            <p:cNvSpPr/>
            <p:nvPr/>
          </p:nvSpPr>
          <p:spPr>
            <a:xfrm>
              <a:off x="1201550" y="5226875"/>
              <a:ext cx="16025" cy="17700"/>
            </a:xfrm>
            <a:custGeom>
              <a:avLst/>
              <a:gdLst/>
              <a:ahLst/>
              <a:cxnLst/>
              <a:rect l="l" t="t" r="r" b="b"/>
              <a:pathLst>
                <a:path w="641" h="708" extrusionOk="0">
                  <a:moveTo>
                    <a:pt x="506" y="1"/>
                  </a:moveTo>
                  <a:lnTo>
                    <a:pt x="371" y="135"/>
                  </a:lnTo>
                  <a:lnTo>
                    <a:pt x="270" y="236"/>
                  </a:lnTo>
                  <a:lnTo>
                    <a:pt x="102" y="169"/>
                  </a:lnTo>
                  <a:lnTo>
                    <a:pt x="34" y="169"/>
                  </a:lnTo>
                  <a:lnTo>
                    <a:pt x="34" y="203"/>
                  </a:lnTo>
                  <a:lnTo>
                    <a:pt x="1" y="236"/>
                  </a:lnTo>
                  <a:lnTo>
                    <a:pt x="34" y="270"/>
                  </a:lnTo>
                  <a:lnTo>
                    <a:pt x="169" y="371"/>
                  </a:lnTo>
                  <a:lnTo>
                    <a:pt x="102" y="472"/>
                  </a:lnTo>
                  <a:lnTo>
                    <a:pt x="34" y="573"/>
                  </a:lnTo>
                  <a:lnTo>
                    <a:pt x="1" y="674"/>
                  </a:lnTo>
                  <a:lnTo>
                    <a:pt x="34" y="708"/>
                  </a:lnTo>
                  <a:lnTo>
                    <a:pt x="102" y="708"/>
                  </a:lnTo>
                  <a:lnTo>
                    <a:pt x="169" y="674"/>
                  </a:lnTo>
                  <a:lnTo>
                    <a:pt x="236" y="607"/>
                  </a:lnTo>
                  <a:lnTo>
                    <a:pt x="337" y="438"/>
                  </a:lnTo>
                  <a:lnTo>
                    <a:pt x="539" y="506"/>
                  </a:lnTo>
                  <a:lnTo>
                    <a:pt x="607" y="472"/>
                  </a:lnTo>
                  <a:lnTo>
                    <a:pt x="640" y="438"/>
                  </a:lnTo>
                  <a:lnTo>
                    <a:pt x="607" y="371"/>
                  </a:lnTo>
                  <a:lnTo>
                    <a:pt x="573" y="337"/>
                  </a:lnTo>
                  <a:lnTo>
                    <a:pt x="438" y="304"/>
                  </a:lnTo>
                  <a:lnTo>
                    <a:pt x="472" y="236"/>
                  </a:lnTo>
                  <a:lnTo>
                    <a:pt x="539" y="34"/>
                  </a:lnTo>
                  <a:lnTo>
                    <a:pt x="539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8" name="Google Shape;648;p4"/>
            <p:cNvSpPr/>
            <p:nvPr/>
          </p:nvSpPr>
          <p:spPr>
            <a:xfrm>
              <a:off x="1546650" y="5208350"/>
              <a:ext cx="73250" cy="67375"/>
            </a:xfrm>
            <a:custGeom>
              <a:avLst/>
              <a:gdLst/>
              <a:ahLst/>
              <a:cxnLst/>
              <a:rect l="l" t="t" r="r" b="b"/>
              <a:pathLst>
                <a:path w="2930" h="2695" extrusionOk="0">
                  <a:moveTo>
                    <a:pt x="2526" y="1"/>
                  </a:moveTo>
                  <a:lnTo>
                    <a:pt x="2492" y="35"/>
                  </a:lnTo>
                  <a:lnTo>
                    <a:pt x="2492" y="304"/>
                  </a:lnTo>
                  <a:lnTo>
                    <a:pt x="2526" y="573"/>
                  </a:lnTo>
                  <a:lnTo>
                    <a:pt x="2627" y="1078"/>
                  </a:lnTo>
                  <a:lnTo>
                    <a:pt x="2694" y="1684"/>
                  </a:lnTo>
                  <a:lnTo>
                    <a:pt x="2795" y="2257"/>
                  </a:lnTo>
                  <a:lnTo>
                    <a:pt x="2189" y="2324"/>
                  </a:lnTo>
                  <a:lnTo>
                    <a:pt x="1617" y="2391"/>
                  </a:lnTo>
                  <a:lnTo>
                    <a:pt x="1044" y="2492"/>
                  </a:lnTo>
                  <a:lnTo>
                    <a:pt x="775" y="2560"/>
                  </a:lnTo>
                  <a:lnTo>
                    <a:pt x="607" y="2560"/>
                  </a:lnTo>
                  <a:lnTo>
                    <a:pt x="438" y="2593"/>
                  </a:lnTo>
                  <a:lnTo>
                    <a:pt x="438" y="2290"/>
                  </a:lnTo>
                  <a:lnTo>
                    <a:pt x="405" y="1987"/>
                  </a:lnTo>
                  <a:lnTo>
                    <a:pt x="304" y="1415"/>
                  </a:lnTo>
                  <a:lnTo>
                    <a:pt x="236" y="876"/>
                  </a:lnTo>
                  <a:lnTo>
                    <a:pt x="169" y="641"/>
                  </a:lnTo>
                  <a:lnTo>
                    <a:pt x="34" y="405"/>
                  </a:lnTo>
                  <a:lnTo>
                    <a:pt x="1" y="641"/>
                  </a:lnTo>
                  <a:lnTo>
                    <a:pt x="1" y="910"/>
                  </a:lnTo>
                  <a:lnTo>
                    <a:pt x="102" y="1449"/>
                  </a:lnTo>
                  <a:lnTo>
                    <a:pt x="203" y="2055"/>
                  </a:lnTo>
                  <a:lnTo>
                    <a:pt x="270" y="2358"/>
                  </a:lnTo>
                  <a:lnTo>
                    <a:pt x="371" y="2661"/>
                  </a:lnTo>
                  <a:lnTo>
                    <a:pt x="405" y="2694"/>
                  </a:lnTo>
                  <a:lnTo>
                    <a:pt x="438" y="2694"/>
                  </a:lnTo>
                  <a:lnTo>
                    <a:pt x="573" y="2627"/>
                  </a:lnTo>
                  <a:lnTo>
                    <a:pt x="640" y="2661"/>
                  </a:lnTo>
                  <a:lnTo>
                    <a:pt x="708" y="2694"/>
                  </a:lnTo>
                  <a:lnTo>
                    <a:pt x="910" y="2694"/>
                  </a:lnTo>
                  <a:lnTo>
                    <a:pt x="1314" y="2593"/>
                  </a:lnTo>
                  <a:lnTo>
                    <a:pt x="2088" y="2492"/>
                  </a:lnTo>
                  <a:lnTo>
                    <a:pt x="2829" y="2391"/>
                  </a:lnTo>
                  <a:lnTo>
                    <a:pt x="2862" y="2358"/>
                  </a:lnTo>
                  <a:lnTo>
                    <a:pt x="2896" y="2324"/>
                  </a:lnTo>
                  <a:lnTo>
                    <a:pt x="2930" y="2290"/>
                  </a:lnTo>
                  <a:lnTo>
                    <a:pt x="2930" y="2021"/>
                  </a:lnTo>
                  <a:lnTo>
                    <a:pt x="2896" y="1752"/>
                  </a:lnTo>
                  <a:lnTo>
                    <a:pt x="2829" y="1247"/>
                  </a:lnTo>
                  <a:lnTo>
                    <a:pt x="2761" y="607"/>
                  </a:lnTo>
                  <a:lnTo>
                    <a:pt x="2660" y="304"/>
                  </a:lnTo>
                  <a:lnTo>
                    <a:pt x="2559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" name="Google Shape;649;p4"/>
            <p:cNvSpPr/>
            <p:nvPr/>
          </p:nvSpPr>
          <p:spPr>
            <a:xfrm>
              <a:off x="1246175" y="5223500"/>
              <a:ext cx="300500" cy="101875"/>
            </a:xfrm>
            <a:custGeom>
              <a:avLst/>
              <a:gdLst/>
              <a:ahLst/>
              <a:cxnLst/>
              <a:rect l="l" t="t" r="r" b="b"/>
              <a:pathLst>
                <a:path w="12020" h="4075" extrusionOk="0">
                  <a:moveTo>
                    <a:pt x="11481" y="304"/>
                  </a:moveTo>
                  <a:lnTo>
                    <a:pt x="11515" y="573"/>
                  </a:lnTo>
                  <a:lnTo>
                    <a:pt x="11582" y="876"/>
                  </a:lnTo>
                  <a:lnTo>
                    <a:pt x="11784" y="2223"/>
                  </a:lnTo>
                  <a:lnTo>
                    <a:pt x="11717" y="2223"/>
                  </a:lnTo>
                  <a:lnTo>
                    <a:pt x="11414" y="2189"/>
                  </a:lnTo>
                  <a:lnTo>
                    <a:pt x="11111" y="2189"/>
                  </a:lnTo>
                  <a:lnTo>
                    <a:pt x="10505" y="2257"/>
                  </a:lnTo>
                  <a:lnTo>
                    <a:pt x="9899" y="2391"/>
                  </a:lnTo>
                  <a:lnTo>
                    <a:pt x="9293" y="2526"/>
                  </a:lnTo>
                  <a:lnTo>
                    <a:pt x="8586" y="2694"/>
                  </a:lnTo>
                  <a:lnTo>
                    <a:pt x="7845" y="2829"/>
                  </a:lnTo>
                  <a:lnTo>
                    <a:pt x="6397" y="3065"/>
                  </a:lnTo>
                  <a:lnTo>
                    <a:pt x="4949" y="3233"/>
                  </a:lnTo>
                  <a:lnTo>
                    <a:pt x="3502" y="3401"/>
                  </a:lnTo>
                  <a:lnTo>
                    <a:pt x="2054" y="3603"/>
                  </a:lnTo>
                  <a:lnTo>
                    <a:pt x="1313" y="3738"/>
                  </a:lnTo>
                  <a:lnTo>
                    <a:pt x="606" y="3873"/>
                  </a:lnTo>
                  <a:lnTo>
                    <a:pt x="573" y="3570"/>
                  </a:lnTo>
                  <a:lnTo>
                    <a:pt x="505" y="3300"/>
                  </a:lnTo>
                  <a:lnTo>
                    <a:pt x="371" y="2728"/>
                  </a:lnTo>
                  <a:lnTo>
                    <a:pt x="236" y="2223"/>
                  </a:lnTo>
                  <a:lnTo>
                    <a:pt x="67" y="1718"/>
                  </a:lnTo>
                  <a:lnTo>
                    <a:pt x="1515" y="1583"/>
                  </a:lnTo>
                  <a:lnTo>
                    <a:pt x="2963" y="1415"/>
                  </a:lnTo>
                  <a:lnTo>
                    <a:pt x="5858" y="1011"/>
                  </a:lnTo>
                  <a:lnTo>
                    <a:pt x="11481" y="304"/>
                  </a:lnTo>
                  <a:close/>
                  <a:moveTo>
                    <a:pt x="11548" y="1"/>
                  </a:moveTo>
                  <a:lnTo>
                    <a:pt x="11515" y="68"/>
                  </a:lnTo>
                  <a:lnTo>
                    <a:pt x="5825" y="809"/>
                  </a:lnTo>
                  <a:lnTo>
                    <a:pt x="2929" y="1146"/>
                  </a:lnTo>
                  <a:lnTo>
                    <a:pt x="1482" y="1348"/>
                  </a:lnTo>
                  <a:lnTo>
                    <a:pt x="67" y="1583"/>
                  </a:lnTo>
                  <a:lnTo>
                    <a:pt x="0" y="1583"/>
                  </a:lnTo>
                  <a:lnTo>
                    <a:pt x="0" y="1617"/>
                  </a:lnTo>
                  <a:lnTo>
                    <a:pt x="0" y="1684"/>
                  </a:lnTo>
                  <a:lnTo>
                    <a:pt x="34" y="1954"/>
                  </a:lnTo>
                  <a:lnTo>
                    <a:pt x="67" y="2223"/>
                  </a:lnTo>
                  <a:lnTo>
                    <a:pt x="169" y="2762"/>
                  </a:lnTo>
                  <a:lnTo>
                    <a:pt x="303" y="3401"/>
                  </a:lnTo>
                  <a:lnTo>
                    <a:pt x="371" y="3738"/>
                  </a:lnTo>
                  <a:lnTo>
                    <a:pt x="472" y="4041"/>
                  </a:lnTo>
                  <a:lnTo>
                    <a:pt x="505" y="4075"/>
                  </a:lnTo>
                  <a:lnTo>
                    <a:pt x="573" y="4075"/>
                  </a:lnTo>
                  <a:lnTo>
                    <a:pt x="606" y="4041"/>
                  </a:lnTo>
                  <a:lnTo>
                    <a:pt x="606" y="4007"/>
                  </a:lnTo>
                  <a:lnTo>
                    <a:pt x="2020" y="3873"/>
                  </a:lnTo>
                  <a:lnTo>
                    <a:pt x="3434" y="3671"/>
                  </a:lnTo>
                  <a:lnTo>
                    <a:pt x="6229" y="3267"/>
                  </a:lnTo>
                  <a:lnTo>
                    <a:pt x="7575" y="3065"/>
                  </a:lnTo>
                  <a:lnTo>
                    <a:pt x="8249" y="2964"/>
                  </a:lnTo>
                  <a:lnTo>
                    <a:pt x="8922" y="2829"/>
                  </a:lnTo>
                  <a:lnTo>
                    <a:pt x="9629" y="2661"/>
                  </a:lnTo>
                  <a:lnTo>
                    <a:pt x="10303" y="2526"/>
                  </a:lnTo>
                  <a:lnTo>
                    <a:pt x="10639" y="2459"/>
                  </a:lnTo>
                  <a:lnTo>
                    <a:pt x="11010" y="2425"/>
                  </a:lnTo>
                  <a:lnTo>
                    <a:pt x="11750" y="2425"/>
                  </a:lnTo>
                  <a:lnTo>
                    <a:pt x="11784" y="2391"/>
                  </a:lnTo>
                  <a:lnTo>
                    <a:pt x="11818" y="2324"/>
                  </a:lnTo>
                  <a:lnTo>
                    <a:pt x="11952" y="2324"/>
                  </a:lnTo>
                  <a:lnTo>
                    <a:pt x="11986" y="2257"/>
                  </a:lnTo>
                  <a:lnTo>
                    <a:pt x="12020" y="2189"/>
                  </a:lnTo>
                  <a:lnTo>
                    <a:pt x="11818" y="1011"/>
                  </a:lnTo>
                  <a:lnTo>
                    <a:pt x="11784" y="641"/>
                  </a:lnTo>
                  <a:lnTo>
                    <a:pt x="11750" y="439"/>
                  </a:lnTo>
                  <a:lnTo>
                    <a:pt x="11683" y="270"/>
                  </a:lnTo>
                  <a:lnTo>
                    <a:pt x="11750" y="203"/>
                  </a:lnTo>
                  <a:lnTo>
                    <a:pt x="11750" y="136"/>
                  </a:lnTo>
                  <a:lnTo>
                    <a:pt x="11717" y="68"/>
                  </a:lnTo>
                  <a:lnTo>
                    <a:pt x="11616" y="68"/>
                  </a:lnTo>
                  <a:lnTo>
                    <a:pt x="11548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" name="Google Shape;650;p4"/>
            <p:cNvSpPr/>
            <p:nvPr/>
          </p:nvSpPr>
          <p:spPr>
            <a:xfrm>
              <a:off x="1169575" y="5265600"/>
              <a:ext cx="79975" cy="69875"/>
            </a:xfrm>
            <a:custGeom>
              <a:avLst/>
              <a:gdLst/>
              <a:ahLst/>
              <a:cxnLst/>
              <a:rect l="l" t="t" r="r" b="b"/>
              <a:pathLst>
                <a:path w="3199" h="2795" extrusionOk="0">
                  <a:moveTo>
                    <a:pt x="2795" y="0"/>
                  </a:moveTo>
                  <a:lnTo>
                    <a:pt x="2761" y="34"/>
                  </a:lnTo>
                  <a:lnTo>
                    <a:pt x="2761" y="135"/>
                  </a:lnTo>
                  <a:lnTo>
                    <a:pt x="2727" y="101"/>
                  </a:lnTo>
                  <a:lnTo>
                    <a:pt x="2424" y="68"/>
                  </a:lnTo>
                  <a:lnTo>
                    <a:pt x="2121" y="34"/>
                  </a:lnTo>
                  <a:lnTo>
                    <a:pt x="1785" y="34"/>
                  </a:lnTo>
                  <a:lnTo>
                    <a:pt x="1448" y="68"/>
                  </a:lnTo>
                  <a:lnTo>
                    <a:pt x="1111" y="101"/>
                  </a:lnTo>
                  <a:lnTo>
                    <a:pt x="808" y="169"/>
                  </a:lnTo>
                  <a:lnTo>
                    <a:pt x="202" y="371"/>
                  </a:lnTo>
                  <a:lnTo>
                    <a:pt x="101" y="303"/>
                  </a:lnTo>
                  <a:lnTo>
                    <a:pt x="68" y="337"/>
                  </a:lnTo>
                  <a:lnTo>
                    <a:pt x="34" y="371"/>
                  </a:lnTo>
                  <a:lnTo>
                    <a:pt x="0" y="438"/>
                  </a:lnTo>
                  <a:lnTo>
                    <a:pt x="34" y="472"/>
                  </a:lnTo>
                  <a:lnTo>
                    <a:pt x="101" y="472"/>
                  </a:lnTo>
                  <a:lnTo>
                    <a:pt x="135" y="943"/>
                  </a:lnTo>
                  <a:lnTo>
                    <a:pt x="236" y="1684"/>
                  </a:lnTo>
                  <a:lnTo>
                    <a:pt x="404" y="2694"/>
                  </a:lnTo>
                  <a:lnTo>
                    <a:pt x="438" y="2761"/>
                  </a:lnTo>
                  <a:lnTo>
                    <a:pt x="505" y="2795"/>
                  </a:lnTo>
                  <a:lnTo>
                    <a:pt x="573" y="2761"/>
                  </a:lnTo>
                  <a:lnTo>
                    <a:pt x="573" y="2694"/>
                  </a:lnTo>
                  <a:lnTo>
                    <a:pt x="438" y="1852"/>
                  </a:lnTo>
                  <a:lnTo>
                    <a:pt x="303" y="1010"/>
                  </a:lnTo>
                  <a:lnTo>
                    <a:pt x="303" y="775"/>
                  </a:lnTo>
                  <a:lnTo>
                    <a:pt x="270" y="539"/>
                  </a:lnTo>
                  <a:lnTo>
                    <a:pt x="842" y="371"/>
                  </a:lnTo>
                  <a:lnTo>
                    <a:pt x="1448" y="270"/>
                  </a:lnTo>
                  <a:lnTo>
                    <a:pt x="2391" y="270"/>
                  </a:lnTo>
                  <a:lnTo>
                    <a:pt x="2694" y="236"/>
                  </a:lnTo>
                  <a:lnTo>
                    <a:pt x="2727" y="236"/>
                  </a:lnTo>
                  <a:lnTo>
                    <a:pt x="2727" y="438"/>
                  </a:lnTo>
                  <a:lnTo>
                    <a:pt x="2761" y="606"/>
                  </a:lnTo>
                  <a:lnTo>
                    <a:pt x="2795" y="1010"/>
                  </a:lnTo>
                  <a:lnTo>
                    <a:pt x="2862" y="1684"/>
                  </a:lnTo>
                  <a:lnTo>
                    <a:pt x="2929" y="2020"/>
                  </a:lnTo>
                  <a:lnTo>
                    <a:pt x="3030" y="2323"/>
                  </a:lnTo>
                  <a:lnTo>
                    <a:pt x="2323" y="2323"/>
                  </a:lnTo>
                  <a:lnTo>
                    <a:pt x="1583" y="2391"/>
                  </a:lnTo>
                  <a:lnTo>
                    <a:pt x="1347" y="2424"/>
                  </a:lnTo>
                  <a:lnTo>
                    <a:pt x="1044" y="2458"/>
                  </a:lnTo>
                  <a:lnTo>
                    <a:pt x="808" y="2525"/>
                  </a:lnTo>
                  <a:lnTo>
                    <a:pt x="674" y="2593"/>
                  </a:lnTo>
                  <a:lnTo>
                    <a:pt x="606" y="2694"/>
                  </a:lnTo>
                  <a:lnTo>
                    <a:pt x="876" y="2694"/>
                  </a:lnTo>
                  <a:lnTo>
                    <a:pt x="1179" y="2660"/>
                  </a:lnTo>
                  <a:lnTo>
                    <a:pt x="1515" y="2626"/>
                  </a:lnTo>
                  <a:lnTo>
                    <a:pt x="1818" y="2593"/>
                  </a:lnTo>
                  <a:lnTo>
                    <a:pt x="2458" y="2559"/>
                  </a:lnTo>
                  <a:lnTo>
                    <a:pt x="2795" y="2525"/>
                  </a:lnTo>
                  <a:lnTo>
                    <a:pt x="3131" y="2458"/>
                  </a:lnTo>
                  <a:lnTo>
                    <a:pt x="3165" y="2424"/>
                  </a:lnTo>
                  <a:lnTo>
                    <a:pt x="3199" y="2391"/>
                  </a:lnTo>
                  <a:lnTo>
                    <a:pt x="3199" y="2290"/>
                  </a:lnTo>
                  <a:lnTo>
                    <a:pt x="3131" y="1987"/>
                  </a:lnTo>
                  <a:lnTo>
                    <a:pt x="3064" y="1650"/>
                  </a:lnTo>
                  <a:lnTo>
                    <a:pt x="2963" y="977"/>
                  </a:lnTo>
                  <a:lnTo>
                    <a:pt x="2929" y="505"/>
                  </a:lnTo>
                  <a:lnTo>
                    <a:pt x="2896" y="236"/>
                  </a:lnTo>
                  <a:lnTo>
                    <a:pt x="2828" y="34"/>
                  </a:lnTo>
                  <a:lnTo>
                    <a:pt x="2795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" name="Google Shape;651;p4"/>
            <p:cNvSpPr/>
            <p:nvPr/>
          </p:nvSpPr>
          <p:spPr>
            <a:xfrm>
              <a:off x="1418725" y="5052650"/>
              <a:ext cx="58100" cy="55575"/>
            </a:xfrm>
            <a:custGeom>
              <a:avLst/>
              <a:gdLst/>
              <a:ahLst/>
              <a:cxnLst/>
              <a:rect l="l" t="t" r="r" b="b"/>
              <a:pathLst>
                <a:path w="2324" h="2223" extrusionOk="0">
                  <a:moveTo>
                    <a:pt x="1919" y="202"/>
                  </a:moveTo>
                  <a:lnTo>
                    <a:pt x="1953" y="573"/>
                  </a:lnTo>
                  <a:lnTo>
                    <a:pt x="2020" y="943"/>
                  </a:lnTo>
                  <a:lnTo>
                    <a:pt x="2088" y="1381"/>
                  </a:lnTo>
                  <a:lnTo>
                    <a:pt x="2155" y="1818"/>
                  </a:lnTo>
                  <a:lnTo>
                    <a:pt x="1785" y="1818"/>
                  </a:lnTo>
                  <a:lnTo>
                    <a:pt x="1414" y="1886"/>
                  </a:lnTo>
                  <a:lnTo>
                    <a:pt x="943" y="1953"/>
                  </a:lnTo>
                  <a:lnTo>
                    <a:pt x="707" y="2020"/>
                  </a:lnTo>
                  <a:lnTo>
                    <a:pt x="471" y="2088"/>
                  </a:lnTo>
                  <a:lnTo>
                    <a:pt x="370" y="1616"/>
                  </a:lnTo>
                  <a:lnTo>
                    <a:pt x="269" y="1179"/>
                  </a:lnTo>
                  <a:lnTo>
                    <a:pt x="202" y="808"/>
                  </a:lnTo>
                  <a:lnTo>
                    <a:pt x="101" y="438"/>
                  </a:lnTo>
                  <a:lnTo>
                    <a:pt x="1010" y="337"/>
                  </a:lnTo>
                  <a:lnTo>
                    <a:pt x="1919" y="202"/>
                  </a:lnTo>
                  <a:close/>
                  <a:moveTo>
                    <a:pt x="1886" y="0"/>
                  </a:moveTo>
                  <a:lnTo>
                    <a:pt x="976" y="101"/>
                  </a:lnTo>
                  <a:lnTo>
                    <a:pt x="67" y="270"/>
                  </a:lnTo>
                  <a:lnTo>
                    <a:pt x="34" y="303"/>
                  </a:lnTo>
                  <a:lnTo>
                    <a:pt x="0" y="371"/>
                  </a:lnTo>
                  <a:lnTo>
                    <a:pt x="0" y="573"/>
                  </a:lnTo>
                  <a:lnTo>
                    <a:pt x="34" y="775"/>
                  </a:lnTo>
                  <a:lnTo>
                    <a:pt x="101" y="1212"/>
                  </a:lnTo>
                  <a:lnTo>
                    <a:pt x="202" y="1684"/>
                  </a:lnTo>
                  <a:lnTo>
                    <a:pt x="269" y="1953"/>
                  </a:lnTo>
                  <a:lnTo>
                    <a:pt x="337" y="2189"/>
                  </a:lnTo>
                  <a:lnTo>
                    <a:pt x="404" y="2222"/>
                  </a:lnTo>
                  <a:lnTo>
                    <a:pt x="471" y="2189"/>
                  </a:lnTo>
                  <a:lnTo>
                    <a:pt x="875" y="2189"/>
                  </a:lnTo>
                  <a:lnTo>
                    <a:pt x="1279" y="2121"/>
                  </a:lnTo>
                  <a:lnTo>
                    <a:pt x="1751" y="2054"/>
                  </a:lnTo>
                  <a:lnTo>
                    <a:pt x="1987" y="2020"/>
                  </a:lnTo>
                  <a:lnTo>
                    <a:pt x="2189" y="1953"/>
                  </a:lnTo>
                  <a:lnTo>
                    <a:pt x="2222" y="1987"/>
                  </a:lnTo>
                  <a:lnTo>
                    <a:pt x="2256" y="1987"/>
                  </a:lnTo>
                  <a:lnTo>
                    <a:pt x="2290" y="1953"/>
                  </a:lnTo>
                  <a:lnTo>
                    <a:pt x="2323" y="1919"/>
                  </a:lnTo>
                  <a:lnTo>
                    <a:pt x="2323" y="1717"/>
                  </a:lnTo>
                  <a:lnTo>
                    <a:pt x="2290" y="1482"/>
                  </a:lnTo>
                  <a:lnTo>
                    <a:pt x="2222" y="1044"/>
                  </a:lnTo>
                  <a:lnTo>
                    <a:pt x="2121" y="539"/>
                  </a:lnTo>
                  <a:lnTo>
                    <a:pt x="2088" y="270"/>
                  </a:lnTo>
                  <a:lnTo>
                    <a:pt x="1987" y="34"/>
                  </a:lnTo>
                  <a:lnTo>
                    <a:pt x="1953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2" name="Google Shape;652;p4"/>
            <p:cNvSpPr/>
            <p:nvPr/>
          </p:nvSpPr>
          <p:spPr>
            <a:xfrm>
              <a:off x="1241125" y="5079575"/>
              <a:ext cx="55575" cy="55575"/>
            </a:xfrm>
            <a:custGeom>
              <a:avLst/>
              <a:gdLst/>
              <a:ahLst/>
              <a:cxnLst/>
              <a:rect l="l" t="t" r="r" b="b"/>
              <a:pathLst>
                <a:path w="2223" h="2223" extrusionOk="0">
                  <a:moveTo>
                    <a:pt x="1818" y="1"/>
                  </a:moveTo>
                  <a:lnTo>
                    <a:pt x="1313" y="68"/>
                  </a:lnTo>
                  <a:lnTo>
                    <a:pt x="808" y="169"/>
                  </a:lnTo>
                  <a:lnTo>
                    <a:pt x="371" y="203"/>
                  </a:lnTo>
                  <a:lnTo>
                    <a:pt x="168" y="236"/>
                  </a:lnTo>
                  <a:lnTo>
                    <a:pt x="0" y="304"/>
                  </a:lnTo>
                  <a:lnTo>
                    <a:pt x="0" y="337"/>
                  </a:lnTo>
                  <a:lnTo>
                    <a:pt x="168" y="405"/>
                  </a:lnTo>
                  <a:lnTo>
                    <a:pt x="337" y="405"/>
                  </a:lnTo>
                  <a:lnTo>
                    <a:pt x="707" y="371"/>
                  </a:lnTo>
                  <a:lnTo>
                    <a:pt x="1246" y="304"/>
                  </a:lnTo>
                  <a:lnTo>
                    <a:pt x="1785" y="203"/>
                  </a:lnTo>
                  <a:lnTo>
                    <a:pt x="1751" y="405"/>
                  </a:lnTo>
                  <a:lnTo>
                    <a:pt x="1785" y="573"/>
                  </a:lnTo>
                  <a:lnTo>
                    <a:pt x="1852" y="943"/>
                  </a:lnTo>
                  <a:lnTo>
                    <a:pt x="1919" y="1381"/>
                  </a:lnTo>
                  <a:lnTo>
                    <a:pt x="1953" y="1617"/>
                  </a:lnTo>
                  <a:lnTo>
                    <a:pt x="2020" y="1852"/>
                  </a:lnTo>
                  <a:lnTo>
                    <a:pt x="1044" y="1953"/>
                  </a:lnTo>
                  <a:lnTo>
                    <a:pt x="674" y="1987"/>
                  </a:lnTo>
                  <a:lnTo>
                    <a:pt x="505" y="2054"/>
                  </a:lnTo>
                  <a:lnTo>
                    <a:pt x="371" y="2155"/>
                  </a:lnTo>
                  <a:lnTo>
                    <a:pt x="539" y="2223"/>
                  </a:lnTo>
                  <a:lnTo>
                    <a:pt x="707" y="2223"/>
                  </a:lnTo>
                  <a:lnTo>
                    <a:pt x="1078" y="2155"/>
                  </a:lnTo>
                  <a:lnTo>
                    <a:pt x="2121" y="2021"/>
                  </a:lnTo>
                  <a:lnTo>
                    <a:pt x="2189" y="2021"/>
                  </a:lnTo>
                  <a:lnTo>
                    <a:pt x="2222" y="1953"/>
                  </a:lnTo>
                  <a:lnTo>
                    <a:pt x="2222" y="1920"/>
                  </a:lnTo>
                  <a:lnTo>
                    <a:pt x="2189" y="1852"/>
                  </a:lnTo>
                  <a:lnTo>
                    <a:pt x="2155" y="1617"/>
                  </a:lnTo>
                  <a:lnTo>
                    <a:pt x="2121" y="1381"/>
                  </a:lnTo>
                  <a:lnTo>
                    <a:pt x="2054" y="910"/>
                  </a:lnTo>
                  <a:lnTo>
                    <a:pt x="1987" y="539"/>
                  </a:lnTo>
                  <a:lnTo>
                    <a:pt x="1953" y="337"/>
                  </a:lnTo>
                  <a:lnTo>
                    <a:pt x="1886" y="169"/>
                  </a:lnTo>
                  <a:lnTo>
                    <a:pt x="1919" y="102"/>
                  </a:lnTo>
                  <a:lnTo>
                    <a:pt x="1919" y="68"/>
                  </a:lnTo>
                  <a:lnTo>
                    <a:pt x="1886" y="34"/>
                  </a:lnTo>
                  <a:lnTo>
                    <a:pt x="1818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" name="Google Shape;653;p4"/>
            <p:cNvSpPr/>
            <p:nvPr/>
          </p:nvSpPr>
          <p:spPr>
            <a:xfrm>
              <a:off x="1318550" y="5092200"/>
              <a:ext cx="18550" cy="16025"/>
            </a:xfrm>
            <a:custGeom>
              <a:avLst/>
              <a:gdLst/>
              <a:ahLst/>
              <a:cxnLst/>
              <a:rect l="l" t="t" r="r" b="b"/>
              <a:pathLst>
                <a:path w="742" h="641" extrusionOk="0">
                  <a:moveTo>
                    <a:pt x="405" y="1"/>
                  </a:moveTo>
                  <a:lnTo>
                    <a:pt x="236" y="34"/>
                  </a:lnTo>
                  <a:lnTo>
                    <a:pt x="34" y="34"/>
                  </a:lnTo>
                  <a:lnTo>
                    <a:pt x="1" y="102"/>
                  </a:lnTo>
                  <a:lnTo>
                    <a:pt x="1" y="135"/>
                  </a:lnTo>
                  <a:lnTo>
                    <a:pt x="34" y="135"/>
                  </a:lnTo>
                  <a:lnTo>
                    <a:pt x="135" y="169"/>
                  </a:lnTo>
                  <a:lnTo>
                    <a:pt x="236" y="203"/>
                  </a:lnTo>
                  <a:lnTo>
                    <a:pt x="203" y="371"/>
                  </a:lnTo>
                  <a:lnTo>
                    <a:pt x="203" y="539"/>
                  </a:lnTo>
                  <a:lnTo>
                    <a:pt x="203" y="607"/>
                  </a:lnTo>
                  <a:lnTo>
                    <a:pt x="270" y="640"/>
                  </a:lnTo>
                  <a:lnTo>
                    <a:pt x="304" y="640"/>
                  </a:lnTo>
                  <a:lnTo>
                    <a:pt x="337" y="607"/>
                  </a:lnTo>
                  <a:lnTo>
                    <a:pt x="337" y="438"/>
                  </a:lnTo>
                  <a:lnTo>
                    <a:pt x="337" y="270"/>
                  </a:lnTo>
                  <a:lnTo>
                    <a:pt x="371" y="270"/>
                  </a:lnTo>
                  <a:lnTo>
                    <a:pt x="573" y="236"/>
                  </a:lnTo>
                  <a:lnTo>
                    <a:pt x="640" y="203"/>
                  </a:lnTo>
                  <a:lnTo>
                    <a:pt x="741" y="169"/>
                  </a:lnTo>
                  <a:lnTo>
                    <a:pt x="741" y="68"/>
                  </a:lnTo>
                  <a:lnTo>
                    <a:pt x="741" y="34"/>
                  </a:lnTo>
                  <a:lnTo>
                    <a:pt x="708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" name="Google Shape;654;p4"/>
            <p:cNvSpPr/>
            <p:nvPr/>
          </p:nvSpPr>
          <p:spPr>
            <a:xfrm>
              <a:off x="1138425" y="5153650"/>
              <a:ext cx="55575" cy="57250"/>
            </a:xfrm>
            <a:custGeom>
              <a:avLst/>
              <a:gdLst/>
              <a:ahLst/>
              <a:cxnLst/>
              <a:rect l="l" t="t" r="r" b="b"/>
              <a:pathLst>
                <a:path w="2223" h="2290" extrusionOk="0">
                  <a:moveTo>
                    <a:pt x="1920" y="169"/>
                  </a:moveTo>
                  <a:lnTo>
                    <a:pt x="1953" y="539"/>
                  </a:lnTo>
                  <a:lnTo>
                    <a:pt x="1987" y="943"/>
                  </a:lnTo>
                  <a:lnTo>
                    <a:pt x="2021" y="1415"/>
                  </a:lnTo>
                  <a:lnTo>
                    <a:pt x="2054" y="1886"/>
                  </a:lnTo>
                  <a:lnTo>
                    <a:pt x="2054" y="1886"/>
                  </a:lnTo>
                  <a:lnTo>
                    <a:pt x="1819" y="1852"/>
                  </a:lnTo>
                  <a:lnTo>
                    <a:pt x="1583" y="1886"/>
                  </a:lnTo>
                  <a:lnTo>
                    <a:pt x="1112" y="1953"/>
                  </a:lnTo>
                  <a:lnTo>
                    <a:pt x="741" y="2021"/>
                  </a:lnTo>
                  <a:lnTo>
                    <a:pt x="573" y="2054"/>
                  </a:lnTo>
                  <a:lnTo>
                    <a:pt x="371" y="2088"/>
                  </a:lnTo>
                  <a:lnTo>
                    <a:pt x="337" y="1650"/>
                  </a:lnTo>
                  <a:lnTo>
                    <a:pt x="236" y="1213"/>
                  </a:lnTo>
                  <a:lnTo>
                    <a:pt x="203" y="842"/>
                  </a:lnTo>
                  <a:lnTo>
                    <a:pt x="135" y="472"/>
                  </a:lnTo>
                  <a:lnTo>
                    <a:pt x="1044" y="337"/>
                  </a:lnTo>
                  <a:lnTo>
                    <a:pt x="1920" y="169"/>
                  </a:lnTo>
                  <a:close/>
                  <a:moveTo>
                    <a:pt x="1920" y="0"/>
                  </a:moveTo>
                  <a:lnTo>
                    <a:pt x="1011" y="135"/>
                  </a:lnTo>
                  <a:lnTo>
                    <a:pt x="102" y="270"/>
                  </a:lnTo>
                  <a:lnTo>
                    <a:pt x="34" y="337"/>
                  </a:lnTo>
                  <a:lnTo>
                    <a:pt x="1" y="371"/>
                  </a:lnTo>
                  <a:lnTo>
                    <a:pt x="1" y="606"/>
                  </a:lnTo>
                  <a:lnTo>
                    <a:pt x="34" y="876"/>
                  </a:lnTo>
                  <a:lnTo>
                    <a:pt x="102" y="1381"/>
                  </a:lnTo>
                  <a:lnTo>
                    <a:pt x="135" y="1819"/>
                  </a:lnTo>
                  <a:lnTo>
                    <a:pt x="203" y="2054"/>
                  </a:lnTo>
                  <a:lnTo>
                    <a:pt x="270" y="2256"/>
                  </a:lnTo>
                  <a:lnTo>
                    <a:pt x="270" y="2290"/>
                  </a:lnTo>
                  <a:lnTo>
                    <a:pt x="371" y="2290"/>
                  </a:lnTo>
                  <a:lnTo>
                    <a:pt x="371" y="2256"/>
                  </a:lnTo>
                  <a:lnTo>
                    <a:pt x="607" y="2256"/>
                  </a:lnTo>
                  <a:lnTo>
                    <a:pt x="842" y="2223"/>
                  </a:lnTo>
                  <a:lnTo>
                    <a:pt x="1280" y="2122"/>
                  </a:lnTo>
                  <a:lnTo>
                    <a:pt x="1684" y="2088"/>
                  </a:lnTo>
                  <a:lnTo>
                    <a:pt x="1886" y="2054"/>
                  </a:lnTo>
                  <a:lnTo>
                    <a:pt x="2088" y="1987"/>
                  </a:lnTo>
                  <a:lnTo>
                    <a:pt x="2155" y="1987"/>
                  </a:lnTo>
                  <a:lnTo>
                    <a:pt x="2189" y="1920"/>
                  </a:lnTo>
                  <a:lnTo>
                    <a:pt x="2223" y="1650"/>
                  </a:lnTo>
                  <a:lnTo>
                    <a:pt x="2223" y="1415"/>
                  </a:lnTo>
                  <a:lnTo>
                    <a:pt x="2155" y="910"/>
                  </a:lnTo>
                  <a:lnTo>
                    <a:pt x="2122" y="505"/>
                  </a:lnTo>
                  <a:lnTo>
                    <a:pt x="2054" y="303"/>
                  </a:lnTo>
                  <a:lnTo>
                    <a:pt x="1987" y="101"/>
                  </a:lnTo>
                  <a:lnTo>
                    <a:pt x="1987" y="34"/>
                  </a:lnTo>
                  <a:lnTo>
                    <a:pt x="1920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5" name="Google Shape;655;p4"/>
            <p:cNvSpPr/>
            <p:nvPr/>
          </p:nvSpPr>
          <p:spPr>
            <a:xfrm>
              <a:off x="1238600" y="5087150"/>
              <a:ext cx="10950" cy="49700"/>
            </a:xfrm>
            <a:custGeom>
              <a:avLst/>
              <a:gdLst/>
              <a:ahLst/>
              <a:cxnLst/>
              <a:rect l="l" t="t" r="r" b="b"/>
              <a:pathLst>
                <a:path w="438" h="1988" extrusionOk="0">
                  <a:moveTo>
                    <a:pt x="0" y="1"/>
                  </a:moveTo>
                  <a:lnTo>
                    <a:pt x="0" y="34"/>
                  </a:lnTo>
                  <a:lnTo>
                    <a:pt x="0" y="270"/>
                  </a:lnTo>
                  <a:lnTo>
                    <a:pt x="0" y="472"/>
                  </a:lnTo>
                  <a:lnTo>
                    <a:pt x="67" y="943"/>
                  </a:lnTo>
                  <a:lnTo>
                    <a:pt x="168" y="1448"/>
                  </a:lnTo>
                  <a:lnTo>
                    <a:pt x="236" y="1718"/>
                  </a:lnTo>
                  <a:lnTo>
                    <a:pt x="337" y="1953"/>
                  </a:lnTo>
                  <a:lnTo>
                    <a:pt x="370" y="1987"/>
                  </a:lnTo>
                  <a:lnTo>
                    <a:pt x="438" y="1987"/>
                  </a:lnTo>
                  <a:lnTo>
                    <a:pt x="438" y="1920"/>
                  </a:lnTo>
                  <a:lnTo>
                    <a:pt x="438" y="1684"/>
                  </a:lnTo>
                  <a:lnTo>
                    <a:pt x="370" y="1415"/>
                  </a:lnTo>
                  <a:lnTo>
                    <a:pt x="269" y="910"/>
                  </a:lnTo>
                  <a:lnTo>
                    <a:pt x="202" y="472"/>
                  </a:lnTo>
                  <a:lnTo>
                    <a:pt x="135" y="236"/>
                  </a:lnTo>
                  <a:lnTo>
                    <a:pt x="101" y="34"/>
                  </a:lnTo>
                  <a:lnTo>
                    <a:pt x="67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6" name="Google Shape;656;p4"/>
            <p:cNvSpPr/>
            <p:nvPr/>
          </p:nvSpPr>
          <p:spPr>
            <a:xfrm>
              <a:off x="1382525" y="5082950"/>
              <a:ext cx="12650" cy="16025"/>
            </a:xfrm>
            <a:custGeom>
              <a:avLst/>
              <a:gdLst/>
              <a:ahLst/>
              <a:cxnLst/>
              <a:rect l="l" t="t" r="r" b="b"/>
              <a:pathLst>
                <a:path w="506" h="641" extrusionOk="0">
                  <a:moveTo>
                    <a:pt x="472" y="0"/>
                  </a:moveTo>
                  <a:lnTo>
                    <a:pt x="371" y="101"/>
                  </a:lnTo>
                  <a:lnTo>
                    <a:pt x="270" y="202"/>
                  </a:lnTo>
                  <a:lnTo>
                    <a:pt x="202" y="169"/>
                  </a:lnTo>
                  <a:lnTo>
                    <a:pt x="68" y="68"/>
                  </a:lnTo>
                  <a:lnTo>
                    <a:pt x="0" y="68"/>
                  </a:lnTo>
                  <a:lnTo>
                    <a:pt x="0" y="101"/>
                  </a:lnTo>
                  <a:lnTo>
                    <a:pt x="34" y="202"/>
                  </a:lnTo>
                  <a:lnTo>
                    <a:pt x="135" y="270"/>
                  </a:lnTo>
                  <a:lnTo>
                    <a:pt x="169" y="303"/>
                  </a:lnTo>
                  <a:lnTo>
                    <a:pt x="68" y="539"/>
                  </a:lnTo>
                  <a:lnTo>
                    <a:pt x="68" y="606"/>
                  </a:lnTo>
                  <a:lnTo>
                    <a:pt x="101" y="640"/>
                  </a:lnTo>
                  <a:lnTo>
                    <a:pt x="169" y="640"/>
                  </a:lnTo>
                  <a:lnTo>
                    <a:pt x="236" y="606"/>
                  </a:lnTo>
                  <a:lnTo>
                    <a:pt x="337" y="337"/>
                  </a:lnTo>
                  <a:lnTo>
                    <a:pt x="371" y="337"/>
                  </a:lnTo>
                  <a:lnTo>
                    <a:pt x="404" y="303"/>
                  </a:lnTo>
                  <a:lnTo>
                    <a:pt x="404" y="236"/>
                  </a:lnTo>
                  <a:lnTo>
                    <a:pt x="505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7" name="Google Shape;657;p4"/>
            <p:cNvSpPr/>
            <p:nvPr/>
          </p:nvSpPr>
          <p:spPr>
            <a:xfrm>
              <a:off x="1298350" y="5071175"/>
              <a:ext cx="58950" cy="55575"/>
            </a:xfrm>
            <a:custGeom>
              <a:avLst/>
              <a:gdLst/>
              <a:ahLst/>
              <a:cxnLst/>
              <a:rect l="l" t="t" r="r" b="b"/>
              <a:pathLst>
                <a:path w="2358" h="2223" extrusionOk="0">
                  <a:moveTo>
                    <a:pt x="1650" y="0"/>
                  </a:moveTo>
                  <a:lnTo>
                    <a:pt x="1314" y="101"/>
                  </a:lnTo>
                  <a:lnTo>
                    <a:pt x="708" y="168"/>
                  </a:lnTo>
                  <a:lnTo>
                    <a:pt x="405" y="202"/>
                  </a:lnTo>
                  <a:lnTo>
                    <a:pt x="102" y="303"/>
                  </a:lnTo>
                  <a:lnTo>
                    <a:pt x="102" y="202"/>
                  </a:lnTo>
                  <a:lnTo>
                    <a:pt x="34" y="202"/>
                  </a:lnTo>
                  <a:lnTo>
                    <a:pt x="1" y="236"/>
                  </a:lnTo>
                  <a:lnTo>
                    <a:pt x="1" y="471"/>
                  </a:lnTo>
                  <a:lnTo>
                    <a:pt x="1" y="673"/>
                  </a:lnTo>
                  <a:lnTo>
                    <a:pt x="34" y="1145"/>
                  </a:lnTo>
                  <a:lnTo>
                    <a:pt x="135" y="1650"/>
                  </a:lnTo>
                  <a:lnTo>
                    <a:pt x="203" y="1919"/>
                  </a:lnTo>
                  <a:lnTo>
                    <a:pt x="304" y="2155"/>
                  </a:lnTo>
                  <a:lnTo>
                    <a:pt x="337" y="2222"/>
                  </a:lnTo>
                  <a:lnTo>
                    <a:pt x="371" y="2222"/>
                  </a:lnTo>
                  <a:lnTo>
                    <a:pt x="405" y="2188"/>
                  </a:lnTo>
                  <a:lnTo>
                    <a:pt x="438" y="2121"/>
                  </a:lnTo>
                  <a:lnTo>
                    <a:pt x="405" y="1885"/>
                  </a:lnTo>
                  <a:lnTo>
                    <a:pt x="337" y="1616"/>
                  </a:lnTo>
                  <a:lnTo>
                    <a:pt x="236" y="1111"/>
                  </a:lnTo>
                  <a:lnTo>
                    <a:pt x="203" y="741"/>
                  </a:lnTo>
                  <a:lnTo>
                    <a:pt x="135" y="370"/>
                  </a:lnTo>
                  <a:lnTo>
                    <a:pt x="539" y="370"/>
                  </a:lnTo>
                  <a:lnTo>
                    <a:pt x="943" y="303"/>
                  </a:lnTo>
                  <a:lnTo>
                    <a:pt x="1852" y="168"/>
                  </a:lnTo>
                  <a:lnTo>
                    <a:pt x="1886" y="202"/>
                  </a:lnTo>
                  <a:lnTo>
                    <a:pt x="1987" y="202"/>
                  </a:lnTo>
                  <a:lnTo>
                    <a:pt x="1987" y="471"/>
                  </a:lnTo>
                  <a:lnTo>
                    <a:pt x="2021" y="774"/>
                  </a:lnTo>
                  <a:lnTo>
                    <a:pt x="2155" y="1784"/>
                  </a:lnTo>
                  <a:lnTo>
                    <a:pt x="1751" y="1784"/>
                  </a:lnTo>
                  <a:lnTo>
                    <a:pt x="1347" y="1885"/>
                  </a:lnTo>
                  <a:lnTo>
                    <a:pt x="842" y="1919"/>
                  </a:lnTo>
                  <a:lnTo>
                    <a:pt x="607" y="1986"/>
                  </a:lnTo>
                  <a:lnTo>
                    <a:pt x="506" y="2054"/>
                  </a:lnTo>
                  <a:lnTo>
                    <a:pt x="438" y="2121"/>
                  </a:lnTo>
                  <a:lnTo>
                    <a:pt x="506" y="2188"/>
                  </a:lnTo>
                  <a:lnTo>
                    <a:pt x="842" y="2188"/>
                  </a:lnTo>
                  <a:lnTo>
                    <a:pt x="1246" y="2121"/>
                  </a:lnTo>
                  <a:lnTo>
                    <a:pt x="1718" y="2054"/>
                  </a:lnTo>
                  <a:lnTo>
                    <a:pt x="1987" y="2020"/>
                  </a:lnTo>
                  <a:lnTo>
                    <a:pt x="2189" y="1953"/>
                  </a:lnTo>
                  <a:lnTo>
                    <a:pt x="2256" y="1986"/>
                  </a:lnTo>
                  <a:lnTo>
                    <a:pt x="2290" y="1986"/>
                  </a:lnTo>
                  <a:lnTo>
                    <a:pt x="2357" y="1953"/>
                  </a:lnTo>
                  <a:lnTo>
                    <a:pt x="2357" y="1885"/>
                  </a:lnTo>
                  <a:lnTo>
                    <a:pt x="2189" y="875"/>
                  </a:lnTo>
                  <a:lnTo>
                    <a:pt x="2155" y="438"/>
                  </a:lnTo>
                  <a:lnTo>
                    <a:pt x="2122" y="236"/>
                  </a:lnTo>
                  <a:lnTo>
                    <a:pt x="2054" y="34"/>
                  </a:lnTo>
                  <a:lnTo>
                    <a:pt x="2021" y="34"/>
                  </a:lnTo>
                  <a:lnTo>
                    <a:pt x="1987" y="67"/>
                  </a:lnTo>
                  <a:lnTo>
                    <a:pt x="1987" y="34"/>
                  </a:lnTo>
                  <a:lnTo>
                    <a:pt x="1920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" name="Google Shape;658;p4"/>
            <p:cNvSpPr/>
            <p:nvPr/>
          </p:nvSpPr>
          <p:spPr>
            <a:xfrm>
              <a:off x="1358125" y="5059375"/>
              <a:ext cx="58100" cy="63150"/>
            </a:xfrm>
            <a:custGeom>
              <a:avLst/>
              <a:gdLst/>
              <a:ahLst/>
              <a:cxnLst/>
              <a:rect l="l" t="t" r="r" b="b"/>
              <a:pathLst>
                <a:path w="2324" h="2526" extrusionOk="0">
                  <a:moveTo>
                    <a:pt x="1953" y="203"/>
                  </a:moveTo>
                  <a:lnTo>
                    <a:pt x="1953" y="640"/>
                  </a:lnTo>
                  <a:lnTo>
                    <a:pt x="1986" y="1112"/>
                  </a:lnTo>
                  <a:lnTo>
                    <a:pt x="2054" y="1583"/>
                  </a:lnTo>
                  <a:lnTo>
                    <a:pt x="2155" y="2021"/>
                  </a:lnTo>
                  <a:lnTo>
                    <a:pt x="2188" y="2054"/>
                  </a:lnTo>
                  <a:lnTo>
                    <a:pt x="2155" y="2054"/>
                  </a:lnTo>
                  <a:lnTo>
                    <a:pt x="1751" y="2088"/>
                  </a:lnTo>
                  <a:lnTo>
                    <a:pt x="1347" y="2155"/>
                  </a:lnTo>
                  <a:lnTo>
                    <a:pt x="943" y="2189"/>
                  </a:lnTo>
                  <a:lnTo>
                    <a:pt x="505" y="2256"/>
                  </a:lnTo>
                  <a:lnTo>
                    <a:pt x="337" y="1347"/>
                  </a:lnTo>
                  <a:lnTo>
                    <a:pt x="168" y="438"/>
                  </a:lnTo>
                  <a:lnTo>
                    <a:pt x="606" y="405"/>
                  </a:lnTo>
                  <a:lnTo>
                    <a:pt x="1044" y="371"/>
                  </a:lnTo>
                  <a:lnTo>
                    <a:pt x="1953" y="203"/>
                  </a:lnTo>
                  <a:close/>
                  <a:moveTo>
                    <a:pt x="1953" y="1"/>
                  </a:moveTo>
                  <a:lnTo>
                    <a:pt x="1044" y="169"/>
                  </a:lnTo>
                  <a:lnTo>
                    <a:pt x="572" y="203"/>
                  </a:lnTo>
                  <a:lnTo>
                    <a:pt x="101" y="304"/>
                  </a:lnTo>
                  <a:lnTo>
                    <a:pt x="67" y="337"/>
                  </a:lnTo>
                  <a:lnTo>
                    <a:pt x="67" y="371"/>
                  </a:lnTo>
                  <a:lnTo>
                    <a:pt x="34" y="371"/>
                  </a:lnTo>
                  <a:lnTo>
                    <a:pt x="0" y="438"/>
                  </a:lnTo>
                  <a:lnTo>
                    <a:pt x="34" y="943"/>
                  </a:lnTo>
                  <a:lnTo>
                    <a:pt x="101" y="1448"/>
                  </a:lnTo>
                  <a:lnTo>
                    <a:pt x="236" y="1987"/>
                  </a:lnTo>
                  <a:lnTo>
                    <a:pt x="370" y="2492"/>
                  </a:lnTo>
                  <a:lnTo>
                    <a:pt x="404" y="2526"/>
                  </a:lnTo>
                  <a:lnTo>
                    <a:pt x="471" y="2526"/>
                  </a:lnTo>
                  <a:lnTo>
                    <a:pt x="539" y="2492"/>
                  </a:lnTo>
                  <a:lnTo>
                    <a:pt x="539" y="2425"/>
                  </a:lnTo>
                  <a:lnTo>
                    <a:pt x="539" y="2357"/>
                  </a:lnTo>
                  <a:lnTo>
                    <a:pt x="943" y="2391"/>
                  </a:lnTo>
                  <a:lnTo>
                    <a:pt x="1380" y="2357"/>
                  </a:lnTo>
                  <a:lnTo>
                    <a:pt x="1784" y="2290"/>
                  </a:lnTo>
                  <a:lnTo>
                    <a:pt x="2188" y="2189"/>
                  </a:lnTo>
                  <a:lnTo>
                    <a:pt x="2222" y="2122"/>
                  </a:lnTo>
                  <a:lnTo>
                    <a:pt x="2188" y="2088"/>
                  </a:lnTo>
                  <a:lnTo>
                    <a:pt x="2289" y="2088"/>
                  </a:lnTo>
                  <a:lnTo>
                    <a:pt x="2289" y="2054"/>
                  </a:lnTo>
                  <a:lnTo>
                    <a:pt x="2323" y="1987"/>
                  </a:lnTo>
                  <a:lnTo>
                    <a:pt x="2289" y="1549"/>
                  </a:lnTo>
                  <a:lnTo>
                    <a:pt x="2222" y="1078"/>
                  </a:lnTo>
                  <a:lnTo>
                    <a:pt x="2121" y="607"/>
                  </a:lnTo>
                  <a:lnTo>
                    <a:pt x="2020" y="169"/>
                  </a:lnTo>
                  <a:lnTo>
                    <a:pt x="2054" y="102"/>
                  </a:lnTo>
                  <a:lnTo>
                    <a:pt x="2054" y="68"/>
                  </a:lnTo>
                  <a:lnTo>
                    <a:pt x="2020" y="34"/>
                  </a:lnTo>
                  <a:lnTo>
                    <a:pt x="1953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" name="Google Shape;659;p4"/>
            <p:cNvSpPr/>
            <p:nvPr/>
          </p:nvSpPr>
          <p:spPr>
            <a:xfrm>
              <a:off x="1262150" y="5100625"/>
              <a:ext cx="13500" cy="17700"/>
            </a:xfrm>
            <a:custGeom>
              <a:avLst/>
              <a:gdLst/>
              <a:ahLst/>
              <a:cxnLst/>
              <a:rect l="l" t="t" r="r" b="b"/>
              <a:pathLst>
                <a:path w="540" h="708" extrusionOk="0">
                  <a:moveTo>
                    <a:pt x="304" y="135"/>
                  </a:moveTo>
                  <a:lnTo>
                    <a:pt x="270" y="270"/>
                  </a:lnTo>
                  <a:lnTo>
                    <a:pt x="203" y="371"/>
                  </a:lnTo>
                  <a:lnTo>
                    <a:pt x="136" y="404"/>
                  </a:lnTo>
                  <a:lnTo>
                    <a:pt x="136" y="371"/>
                  </a:lnTo>
                  <a:lnTo>
                    <a:pt x="136" y="303"/>
                  </a:lnTo>
                  <a:lnTo>
                    <a:pt x="203" y="202"/>
                  </a:lnTo>
                  <a:lnTo>
                    <a:pt x="237" y="169"/>
                  </a:lnTo>
                  <a:lnTo>
                    <a:pt x="304" y="135"/>
                  </a:lnTo>
                  <a:close/>
                  <a:moveTo>
                    <a:pt x="304" y="0"/>
                  </a:moveTo>
                  <a:lnTo>
                    <a:pt x="169" y="34"/>
                  </a:lnTo>
                  <a:lnTo>
                    <a:pt x="68" y="135"/>
                  </a:lnTo>
                  <a:lnTo>
                    <a:pt x="35" y="135"/>
                  </a:lnTo>
                  <a:lnTo>
                    <a:pt x="35" y="169"/>
                  </a:lnTo>
                  <a:lnTo>
                    <a:pt x="35" y="202"/>
                  </a:lnTo>
                  <a:lnTo>
                    <a:pt x="1" y="337"/>
                  </a:lnTo>
                  <a:lnTo>
                    <a:pt x="1" y="438"/>
                  </a:lnTo>
                  <a:lnTo>
                    <a:pt x="102" y="674"/>
                  </a:lnTo>
                  <a:lnTo>
                    <a:pt x="102" y="707"/>
                  </a:lnTo>
                  <a:lnTo>
                    <a:pt x="169" y="707"/>
                  </a:lnTo>
                  <a:lnTo>
                    <a:pt x="203" y="674"/>
                  </a:lnTo>
                  <a:lnTo>
                    <a:pt x="203" y="640"/>
                  </a:lnTo>
                  <a:lnTo>
                    <a:pt x="169" y="505"/>
                  </a:lnTo>
                  <a:lnTo>
                    <a:pt x="237" y="573"/>
                  </a:lnTo>
                  <a:lnTo>
                    <a:pt x="304" y="640"/>
                  </a:lnTo>
                  <a:lnTo>
                    <a:pt x="371" y="674"/>
                  </a:lnTo>
                  <a:lnTo>
                    <a:pt x="472" y="707"/>
                  </a:lnTo>
                  <a:lnTo>
                    <a:pt x="506" y="674"/>
                  </a:lnTo>
                  <a:lnTo>
                    <a:pt x="540" y="640"/>
                  </a:lnTo>
                  <a:lnTo>
                    <a:pt x="540" y="573"/>
                  </a:lnTo>
                  <a:lnTo>
                    <a:pt x="472" y="539"/>
                  </a:lnTo>
                  <a:lnTo>
                    <a:pt x="371" y="505"/>
                  </a:lnTo>
                  <a:lnTo>
                    <a:pt x="304" y="438"/>
                  </a:lnTo>
                  <a:lnTo>
                    <a:pt x="405" y="337"/>
                  </a:lnTo>
                  <a:lnTo>
                    <a:pt x="472" y="202"/>
                  </a:lnTo>
                  <a:lnTo>
                    <a:pt x="472" y="101"/>
                  </a:lnTo>
                  <a:lnTo>
                    <a:pt x="439" y="34"/>
                  </a:lnTo>
                  <a:lnTo>
                    <a:pt x="371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" name="Google Shape;660;p4"/>
            <p:cNvSpPr/>
            <p:nvPr/>
          </p:nvSpPr>
          <p:spPr>
            <a:xfrm>
              <a:off x="1118225" y="5216775"/>
              <a:ext cx="57275" cy="55575"/>
            </a:xfrm>
            <a:custGeom>
              <a:avLst/>
              <a:gdLst/>
              <a:ahLst/>
              <a:cxnLst/>
              <a:rect l="l" t="t" r="r" b="b"/>
              <a:pathLst>
                <a:path w="2291" h="2223" extrusionOk="0">
                  <a:moveTo>
                    <a:pt x="1886" y="203"/>
                  </a:moveTo>
                  <a:lnTo>
                    <a:pt x="1953" y="573"/>
                  </a:lnTo>
                  <a:lnTo>
                    <a:pt x="1987" y="943"/>
                  </a:lnTo>
                  <a:lnTo>
                    <a:pt x="2054" y="1381"/>
                  </a:lnTo>
                  <a:lnTo>
                    <a:pt x="2122" y="1819"/>
                  </a:lnTo>
                  <a:lnTo>
                    <a:pt x="1953" y="1819"/>
                  </a:lnTo>
                  <a:lnTo>
                    <a:pt x="1751" y="1852"/>
                  </a:lnTo>
                  <a:lnTo>
                    <a:pt x="1381" y="1886"/>
                  </a:lnTo>
                  <a:lnTo>
                    <a:pt x="910" y="1953"/>
                  </a:lnTo>
                  <a:lnTo>
                    <a:pt x="674" y="2021"/>
                  </a:lnTo>
                  <a:lnTo>
                    <a:pt x="472" y="2088"/>
                  </a:lnTo>
                  <a:lnTo>
                    <a:pt x="371" y="1617"/>
                  </a:lnTo>
                  <a:lnTo>
                    <a:pt x="270" y="1179"/>
                  </a:lnTo>
                  <a:lnTo>
                    <a:pt x="169" y="809"/>
                  </a:lnTo>
                  <a:lnTo>
                    <a:pt x="102" y="438"/>
                  </a:lnTo>
                  <a:lnTo>
                    <a:pt x="1011" y="337"/>
                  </a:lnTo>
                  <a:lnTo>
                    <a:pt x="1886" y="203"/>
                  </a:lnTo>
                  <a:close/>
                  <a:moveTo>
                    <a:pt x="1886" y="1"/>
                  </a:moveTo>
                  <a:lnTo>
                    <a:pt x="977" y="102"/>
                  </a:lnTo>
                  <a:lnTo>
                    <a:pt x="68" y="270"/>
                  </a:lnTo>
                  <a:lnTo>
                    <a:pt x="1" y="304"/>
                  </a:lnTo>
                  <a:lnTo>
                    <a:pt x="1" y="371"/>
                  </a:lnTo>
                  <a:lnTo>
                    <a:pt x="1" y="573"/>
                  </a:lnTo>
                  <a:lnTo>
                    <a:pt x="1" y="775"/>
                  </a:lnTo>
                  <a:lnTo>
                    <a:pt x="68" y="1213"/>
                  </a:lnTo>
                  <a:lnTo>
                    <a:pt x="169" y="1684"/>
                  </a:lnTo>
                  <a:lnTo>
                    <a:pt x="236" y="1953"/>
                  </a:lnTo>
                  <a:lnTo>
                    <a:pt x="337" y="2189"/>
                  </a:lnTo>
                  <a:lnTo>
                    <a:pt x="405" y="2223"/>
                  </a:lnTo>
                  <a:lnTo>
                    <a:pt x="438" y="2189"/>
                  </a:lnTo>
                  <a:lnTo>
                    <a:pt x="876" y="2189"/>
                  </a:lnTo>
                  <a:lnTo>
                    <a:pt x="1280" y="2122"/>
                  </a:lnTo>
                  <a:lnTo>
                    <a:pt x="1718" y="2054"/>
                  </a:lnTo>
                  <a:lnTo>
                    <a:pt x="1953" y="2021"/>
                  </a:lnTo>
                  <a:lnTo>
                    <a:pt x="2189" y="1953"/>
                  </a:lnTo>
                  <a:lnTo>
                    <a:pt x="2223" y="1987"/>
                  </a:lnTo>
                  <a:lnTo>
                    <a:pt x="2256" y="1987"/>
                  </a:lnTo>
                  <a:lnTo>
                    <a:pt x="2290" y="1953"/>
                  </a:lnTo>
                  <a:lnTo>
                    <a:pt x="2290" y="1920"/>
                  </a:lnTo>
                  <a:lnTo>
                    <a:pt x="2290" y="1718"/>
                  </a:lnTo>
                  <a:lnTo>
                    <a:pt x="2256" y="1482"/>
                  </a:lnTo>
                  <a:lnTo>
                    <a:pt x="2189" y="1044"/>
                  </a:lnTo>
                  <a:lnTo>
                    <a:pt x="2122" y="539"/>
                  </a:lnTo>
                  <a:lnTo>
                    <a:pt x="2054" y="270"/>
                  </a:lnTo>
                  <a:lnTo>
                    <a:pt x="1987" y="34"/>
                  </a:lnTo>
                  <a:lnTo>
                    <a:pt x="1953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" name="Google Shape;661;p4"/>
            <p:cNvSpPr/>
            <p:nvPr/>
          </p:nvSpPr>
          <p:spPr>
            <a:xfrm>
              <a:off x="1162000" y="5176375"/>
              <a:ext cx="12650" cy="18550"/>
            </a:xfrm>
            <a:custGeom>
              <a:avLst/>
              <a:gdLst/>
              <a:ahLst/>
              <a:cxnLst/>
              <a:rect l="l" t="t" r="r" b="b"/>
              <a:pathLst>
                <a:path w="506" h="742" extrusionOk="0">
                  <a:moveTo>
                    <a:pt x="169" y="1"/>
                  </a:moveTo>
                  <a:lnTo>
                    <a:pt x="68" y="68"/>
                  </a:lnTo>
                  <a:lnTo>
                    <a:pt x="34" y="169"/>
                  </a:lnTo>
                  <a:lnTo>
                    <a:pt x="34" y="270"/>
                  </a:lnTo>
                  <a:lnTo>
                    <a:pt x="101" y="371"/>
                  </a:lnTo>
                  <a:lnTo>
                    <a:pt x="202" y="438"/>
                  </a:lnTo>
                  <a:lnTo>
                    <a:pt x="337" y="438"/>
                  </a:lnTo>
                  <a:lnTo>
                    <a:pt x="337" y="506"/>
                  </a:lnTo>
                  <a:lnTo>
                    <a:pt x="303" y="539"/>
                  </a:lnTo>
                  <a:lnTo>
                    <a:pt x="236" y="573"/>
                  </a:lnTo>
                  <a:lnTo>
                    <a:pt x="101" y="573"/>
                  </a:lnTo>
                  <a:lnTo>
                    <a:pt x="68" y="539"/>
                  </a:lnTo>
                  <a:lnTo>
                    <a:pt x="0" y="573"/>
                  </a:lnTo>
                  <a:lnTo>
                    <a:pt x="0" y="607"/>
                  </a:lnTo>
                  <a:lnTo>
                    <a:pt x="0" y="640"/>
                  </a:lnTo>
                  <a:lnTo>
                    <a:pt x="34" y="674"/>
                  </a:lnTo>
                  <a:lnTo>
                    <a:pt x="101" y="708"/>
                  </a:lnTo>
                  <a:lnTo>
                    <a:pt x="202" y="741"/>
                  </a:lnTo>
                  <a:lnTo>
                    <a:pt x="303" y="708"/>
                  </a:lnTo>
                  <a:lnTo>
                    <a:pt x="404" y="674"/>
                  </a:lnTo>
                  <a:lnTo>
                    <a:pt x="472" y="607"/>
                  </a:lnTo>
                  <a:lnTo>
                    <a:pt x="505" y="506"/>
                  </a:lnTo>
                  <a:lnTo>
                    <a:pt x="505" y="405"/>
                  </a:lnTo>
                  <a:lnTo>
                    <a:pt x="472" y="337"/>
                  </a:lnTo>
                  <a:lnTo>
                    <a:pt x="438" y="304"/>
                  </a:lnTo>
                  <a:lnTo>
                    <a:pt x="371" y="270"/>
                  </a:lnTo>
                  <a:lnTo>
                    <a:pt x="202" y="270"/>
                  </a:lnTo>
                  <a:lnTo>
                    <a:pt x="169" y="203"/>
                  </a:lnTo>
                  <a:lnTo>
                    <a:pt x="202" y="169"/>
                  </a:lnTo>
                  <a:lnTo>
                    <a:pt x="236" y="135"/>
                  </a:lnTo>
                  <a:lnTo>
                    <a:pt x="337" y="102"/>
                  </a:lnTo>
                  <a:lnTo>
                    <a:pt x="371" y="102"/>
                  </a:lnTo>
                  <a:lnTo>
                    <a:pt x="371" y="68"/>
                  </a:lnTo>
                  <a:lnTo>
                    <a:pt x="337" y="34"/>
                  </a:lnTo>
                  <a:lnTo>
                    <a:pt x="303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" name="Google Shape;662;p4"/>
            <p:cNvSpPr/>
            <p:nvPr/>
          </p:nvSpPr>
          <p:spPr>
            <a:xfrm>
              <a:off x="1219225" y="5164600"/>
              <a:ext cx="16025" cy="22750"/>
            </a:xfrm>
            <a:custGeom>
              <a:avLst/>
              <a:gdLst/>
              <a:ahLst/>
              <a:cxnLst/>
              <a:rect l="l" t="t" r="r" b="b"/>
              <a:pathLst>
                <a:path w="641" h="910" extrusionOk="0">
                  <a:moveTo>
                    <a:pt x="438" y="236"/>
                  </a:moveTo>
                  <a:lnTo>
                    <a:pt x="472" y="270"/>
                  </a:lnTo>
                  <a:lnTo>
                    <a:pt x="506" y="337"/>
                  </a:lnTo>
                  <a:lnTo>
                    <a:pt x="506" y="505"/>
                  </a:lnTo>
                  <a:lnTo>
                    <a:pt x="472" y="573"/>
                  </a:lnTo>
                  <a:lnTo>
                    <a:pt x="438" y="640"/>
                  </a:lnTo>
                  <a:lnTo>
                    <a:pt x="304" y="707"/>
                  </a:lnTo>
                  <a:lnTo>
                    <a:pt x="270" y="741"/>
                  </a:lnTo>
                  <a:lnTo>
                    <a:pt x="236" y="404"/>
                  </a:lnTo>
                  <a:lnTo>
                    <a:pt x="236" y="236"/>
                  </a:lnTo>
                  <a:close/>
                  <a:moveTo>
                    <a:pt x="169" y="0"/>
                  </a:moveTo>
                  <a:lnTo>
                    <a:pt x="135" y="101"/>
                  </a:lnTo>
                  <a:lnTo>
                    <a:pt x="102" y="168"/>
                  </a:lnTo>
                  <a:lnTo>
                    <a:pt x="68" y="371"/>
                  </a:lnTo>
                  <a:lnTo>
                    <a:pt x="68" y="573"/>
                  </a:lnTo>
                  <a:lnTo>
                    <a:pt x="135" y="775"/>
                  </a:lnTo>
                  <a:lnTo>
                    <a:pt x="68" y="775"/>
                  </a:lnTo>
                  <a:lnTo>
                    <a:pt x="1" y="842"/>
                  </a:lnTo>
                  <a:lnTo>
                    <a:pt x="34" y="876"/>
                  </a:lnTo>
                  <a:lnTo>
                    <a:pt x="68" y="909"/>
                  </a:lnTo>
                  <a:lnTo>
                    <a:pt x="236" y="909"/>
                  </a:lnTo>
                  <a:lnTo>
                    <a:pt x="405" y="808"/>
                  </a:lnTo>
                  <a:lnTo>
                    <a:pt x="539" y="674"/>
                  </a:lnTo>
                  <a:lnTo>
                    <a:pt x="607" y="505"/>
                  </a:lnTo>
                  <a:lnTo>
                    <a:pt x="640" y="404"/>
                  </a:lnTo>
                  <a:lnTo>
                    <a:pt x="607" y="337"/>
                  </a:lnTo>
                  <a:lnTo>
                    <a:pt x="539" y="168"/>
                  </a:lnTo>
                  <a:lnTo>
                    <a:pt x="472" y="135"/>
                  </a:lnTo>
                  <a:lnTo>
                    <a:pt x="371" y="101"/>
                  </a:lnTo>
                  <a:lnTo>
                    <a:pt x="236" y="135"/>
                  </a:lnTo>
                  <a:lnTo>
                    <a:pt x="203" y="34"/>
                  </a:lnTo>
                  <a:lnTo>
                    <a:pt x="169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" name="Google Shape;663;p4"/>
            <p:cNvSpPr/>
            <p:nvPr/>
          </p:nvSpPr>
          <p:spPr>
            <a:xfrm>
              <a:off x="1140100" y="5236975"/>
              <a:ext cx="16875" cy="18550"/>
            </a:xfrm>
            <a:custGeom>
              <a:avLst/>
              <a:gdLst/>
              <a:ahLst/>
              <a:cxnLst/>
              <a:rect l="l" t="t" r="r" b="b"/>
              <a:pathLst>
                <a:path w="675" h="742" extrusionOk="0">
                  <a:moveTo>
                    <a:pt x="68" y="1"/>
                  </a:moveTo>
                  <a:lnTo>
                    <a:pt x="1" y="34"/>
                  </a:lnTo>
                  <a:lnTo>
                    <a:pt x="1" y="68"/>
                  </a:lnTo>
                  <a:lnTo>
                    <a:pt x="35" y="135"/>
                  </a:lnTo>
                  <a:lnTo>
                    <a:pt x="102" y="169"/>
                  </a:lnTo>
                  <a:lnTo>
                    <a:pt x="304" y="169"/>
                  </a:lnTo>
                  <a:lnTo>
                    <a:pt x="68" y="607"/>
                  </a:lnTo>
                  <a:lnTo>
                    <a:pt x="68" y="674"/>
                  </a:lnTo>
                  <a:lnTo>
                    <a:pt x="102" y="708"/>
                  </a:lnTo>
                  <a:lnTo>
                    <a:pt x="136" y="741"/>
                  </a:lnTo>
                  <a:lnTo>
                    <a:pt x="203" y="741"/>
                  </a:lnTo>
                  <a:lnTo>
                    <a:pt x="506" y="607"/>
                  </a:lnTo>
                  <a:lnTo>
                    <a:pt x="607" y="573"/>
                  </a:lnTo>
                  <a:lnTo>
                    <a:pt x="674" y="539"/>
                  </a:lnTo>
                  <a:lnTo>
                    <a:pt x="674" y="472"/>
                  </a:lnTo>
                  <a:lnTo>
                    <a:pt x="674" y="438"/>
                  </a:lnTo>
                  <a:lnTo>
                    <a:pt x="607" y="405"/>
                  </a:lnTo>
                  <a:lnTo>
                    <a:pt x="573" y="405"/>
                  </a:lnTo>
                  <a:lnTo>
                    <a:pt x="472" y="438"/>
                  </a:lnTo>
                  <a:lnTo>
                    <a:pt x="338" y="472"/>
                  </a:lnTo>
                  <a:lnTo>
                    <a:pt x="540" y="135"/>
                  </a:lnTo>
                  <a:lnTo>
                    <a:pt x="573" y="102"/>
                  </a:lnTo>
                  <a:lnTo>
                    <a:pt x="540" y="34"/>
                  </a:lnTo>
                  <a:lnTo>
                    <a:pt x="506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4" name="Google Shape;664;p4"/>
            <p:cNvSpPr/>
            <p:nvPr/>
          </p:nvSpPr>
          <p:spPr>
            <a:xfrm>
              <a:off x="1197350" y="5143550"/>
              <a:ext cx="58100" cy="60625"/>
            </a:xfrm>
            <a:custGeom>
              <a:avLst/>
              <a:gdLst/>
              <a:ahLst/>
              <a:cxnLst/>
              <a:rect l="l" t="t" r="r" b="b"/>
              <a:pathLst>
                <a:path w="2324" h="2425" extrusionOk="0">
                  <a:moveTo>
                    <a:pt x="1919" y="135"/>
                  </a:moveTo>
                  <a:lnTo>
                    <a:pt x="2020" y="1044"/>
                  </a:lnTo>
                  <a:lnTo>
                    <a:pt x="2122" y="1987"/>
                  </a:lnTo>
                  <a:lnTo>
                    <a:pt x="1684" y="2054"/>
                  </a:lnTo>
                  <a:lnTo>
                    <a:pt x="1280" y="2122"/>
                  </a:lnTo>
                  <a:lnTo>
                    <a:pt x="876" y="2189"/>
                  </a:lnTo>
                  <a:lnTo>
                    <a:pt x="472" y="2290"/>
                  </a:lnTo>
                  <a:lnTo>
                    <a:pt x="472" y="2256"/>
                  </a:lnTo>
                  <a:lnTo>
                    <a:pt x="438" y="1819"/>
                  </a:lnTo>
                  <a:lnTo>
                    <a:pt x="371" y="1347"/>
                  </a:lnTo>
                  <a:lnTo>
                    <a:pt x="270" y="876"/>
                  </a:lnTo>
                  <a:lnTo>
                    <a:pt x="135" y="438"/>
                  </a:lnTo>
                  <a:lnTo>
                    <a:pt x="1044" y="337"/>
                  </a:lnTo>
                  <a:lnTo>
                    <a:pt x="1482" y="270"/>
                  </a:lnTo>
                  <a:lnTo>
                    <a:pt x="1919" y="135"/>
                  </a:lnTo>
                  <a:close/>
                  <a:moveTo>
                    <a:pt x="1919" y="0"/>
                  </a:moveTo>
                  <a:lnTo>
                    <a:pt x="1482" y="68"/>
                  </a:lnTo>
                  <a:lnTo>
                    <a:pt x="1010" y="135"/>
                  </a:lnTo>
                  <a:lnTo>
                    <a:pt x="68" y="270"/>
                  </a:lnTo>
                  <a:lnTo>
                    <a:pt x="34" y="303"/>
                  </a:lnTo>
                  <a:lnTo>
                    <a:pt x="0" y="337"/>
                  </a:lnTo>
                  <a:lnTo>
                    <a:pt x="0" y="404"/>
                  </a:lnTo>
                  <a:lnTo>
                    <a:pt x="34" y="438"/>
                  </a:lnTo>
                  <a:lnTo>
                    <a:pt x="68" y="909"/>
                  </a:lnTo>
                  <a:lnTo>
                    <a:pt x="135" y="1381"/>
                  </a:lnTo>
                  <a:lnTo>
                    <a:pt x="236" y="1819"/>
                  </a:lnTo>
                  <a:lnTo>
                    <a:pt x="337" y="2290"/>
                  </a:lnTo>
                  <a:lnTo>
                    <a:pt x="337" y="2324"/>
                  </a:lnTo>
                  <a:lnTo>
                    <a:pt x="438" y="2324"/>
                  </a:lnTo>
                  <a:lnTo>
                    <a:pt x="472" y="2391"/>
                  </a:lnTo>
                  <a:lnTo>
                    <a:pt x="505" y="2425"/>
                  </a:lnTo>
                  <a:lnTo>
                    <a:pt x="909" y="2425"/>
                  </a:lnTo>
                  <a:lnTo>
                    <a:pt x="1313" y="2357"/>
                  </a:lnTo>
                  <a:lnTo>
                    <a:pt x="1751" y="2256"/>
                  </a:lnTo>
                  <a:lnTo>
                    <a:pt x="2122" y="2088"/>
                  </a:lnTo>
                  <a:lnTo>
                    <a:pt x="2122" y="2155"/>
                  </a:lnTo>
                  <a:lnTo>
                    <a:pt x="2155" y="2223"/>
                  </a:lnTo>
                  <a:lnTo>
                    <a:pt x="2223" y="2256"/>
                  </a:lnTo>
                  <a:lnTo>
                    <a:pt x="2290" y="2223"/>
                  </a:lnTo>
                  <a:lnTo>
                    <a:pt x="2324" y="2155"/>
                  </a:lnTo>
                  <a:lnTo>
                    <a:pt x="2290" y="1650"/>
                  </a:lnTo>
                  <a:lnTo>
                    <a:pt x="2256" y="1112"/>
                  </a:lnTo>
                  <a:lnTo>
                    <a:pt x="2189" y="606"/>
                  </a:lnTo>
                  <a:lnTo>
                    <a:pt x="2054" y="101"/>
                  </a:lnTo>
                  <a:lnTo>
                    <a:pt x="2020" y="68"/>
                  </a:lnTo>
                  <a:lnTo>
                    <a:pt x="1987" y="68"/>
                  </a:lnTo>
                  <a:lnTo>
                    <a:pt x="1987" y="34"/>
                  </a:lnTo>
                  <a:lnTo>
                    <a:pt x="1919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" name="Google Shape;665;p4"/>
            <p:cNvSpPr/>
            <p:nvPr/>
          </p:nvSpPr>
          <p:spPr>
            <a:xfrm>
              <a:off x="1178825" y="5206675"/>
              <a:ext cx="58950" cy="57250"/>
            </a:xfrm>
            <a:custGeom>
              <a:avLst/>
              <a:gdLst/>
              <a:ahLst/>
              <a:cxnLst/>
              <a:rect l="l" t="t" r="r" b="b"/>
              <a:pathLst>
                <a:path w="2358" h="2290" extrusionOk="0">
                  <a:moveTo>
                    <a:pt x="1953" y="304"/>
                  </a:moveTo>
                  <a:lnTo>
                    <a:pt x="1987" y="607"/>
                  </a:lnTo>
                  <a:lnTo>
                    <a:pt x="2054" y="943"/>
                  </a:lnTo>
                  <a:lnTo>
                    <a:pt x="2088" y="1381"/>
                  </a:lnTo>
                  <a:lnTo>
                    <a:pt x="2122" y="1583"/>
                  </a:lnTo>
                  <a:lnTo>
                    <a:pt x="2189" y="1819"/>
                  </a:lnTo>
                  <a:lnTo>
                    <a:pt x="1280" y="1920"/>
                  </a:lnTo>
                  <a:lnTo>
                    <a:pt x="842" y="1987"/>
                  </a:lnTo>
                  <a:lnTo>
                    <a:pt x="405" y="2122"/>
                  </a:lnTo>
                  <a:lnTo>
                    <a:pt x="337" y="1684"/>
                  </a:lnTo>
                  <a:lnTo>
                    <a:pt x="270" y="1246"/>
                  </a:lnTo>
                  <a:lnTo>
                    <a:pt x="236" y="809"/>
                  </a:lnTo>
                  <a:lnTo>
                    <a:pt x="169" y="573"/>
                  </a:lnTo>
                  <a:lnTo>
                    <a:pt x="102" y="371"/>
                  </a:lnTo>
                  <a:lnTo>
                    <a:pt x="102" y="371"/>
                  </a:lnTo>
                  <a:lnTo>
                    <a:pt x="270" y="405"/>
                  </a:lnTo>
                  <a:lnTo>
                    <a:pt x="472" y="405"/>
                  </a:lnTo>
                  <a:lnTo>
                    <a:pt x="842" y="371"/>
                  </a:lnTo>
                  <a:lnTo>
                    <a:pt x="1415" y="337"/>
                  </a:lnTo>
                  <a:lnTo>
                    <a:pt x="1953" y="304"/>
                  </a:lnTo>
                  <a:close/>
                  <a:moveTo>
                    <a:pt x="1987" y="1"/>
                  </a:moveTo>
                  <a:lnTo>
                    <a:pt x="1953" y="34"/>
                  </a:lnTo>
                  <a:lnTo>
                    <a:pt x="1953" y="102"/>
                  </a:lnTo>
                  <a:lnTo>
                    <a:pt x="1448" y="135"/>
                  </a:lnTo>
                  <a:lnTo>
                    <a:pt x="943" y="169"/>
                  </a:lnTo>
                  <a:lnTo>
                    <a:pt x="506" y="203"/>
                  </a:lnTo>
                  <a:lnTo>
                    <a:pt x="304" y="236"/>
                  </a:lnTo>
                  <a:lnTo>
                    <a:pt x="203" y="304"/>
                  </a:lnTo>
                  <a:lnTo>
                    <a:pt x="102" y="371"/>
                  </a:lnTo>
                  <a:lnTo>
                    <a:pt x="68" y="371"/>
                  </a:lnTo>
                  <a:lnTo>
                    <a:pt x="34" y="506"/>
                  </a:lnTo>
                  <a:lnTo>
                    <a:pt x="1" y="640"/>
                  </a:lnTo>
                  <a:lnTo>
                    <a:pt x="34" y="977"/>
                  </a:lnTo>
                  <a:lnTo>
                    <a:pt x="102" y="1583"/>
                  </a:lnTo>
                  <a:lnTo>
                    <a:pt x="135" y="1785"/>
                  </a:lnTo>
                  <a:lnTo>
                    <a:pt x="169" y="1987"/>
                  </a:lnTo>
                  <a:lnTo>
                    <a:pt x="169" y="2088"/>
                  </a:lnTo>
                  <a:lnTo>
                    <a:pt x="236" y="2189"/>
                  </a:lnTo>
                  <a:lnTo>
                    <a:pt x="304" y="2256"/>
                  </a:lnTo>
                  <a:lnTo>
                    <a:pt x="371" y="2290"/>
                  </a:lnTo>
                  <a:lnTo>
                    <a:pt x="438" y="2290"/>
                  </a:lnTo>
                  <a:lnTo>
                    <a:pt x="438" y="2256"/>
                  </a:lnTo>
                  <a:lnTo>
                    <a:pt x="438" y="2223"/>
                  </a:lnTo>
                  <a:lnTo>
                    <a:pt x="876" y="2223"/>
                  </a:lnTo>
                  <a:lnTo>
                    <a:pt x="1314" y="2155"/>
                  </a:lnTo>
                  <a:lnTo>
                    <a:pt x="2189" y="1987"/>
                  </a:lnTo>
                  <a:lnTo>
                    <a:pt x="2290" y="1987"/>
                  </a:lnTo>
                  <a:lnTo>
                    <a:pt x="2324" y="1953"/>
                  </a:lnTo>
                  <a:lnTo>
                    <a:pt x="2357" y="1718"/>
                  </a:lnTo>
                  <a:lnTo>
                    <a:pt x="2324" y="1516"/>
                  </a:lnTo>
                  <a:lnTo>
                    <a:pt x="2223" y="1078"/>
                  </a:lnTo>
                  <a:lnTo>
                    <a:pt x="2155" y="539"/>
                  </a:lnTo>
                  <a:lnTo>
                    <a:pt x="2122" y="270"/>
                  </a:lnTo>
                  <a:lnTo>
                    <a:pt x="2054" y="34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66" name="Google Shape;666;p4"/>
          <p:cNvSpPr txBox="1">
            <a:spLocks noGrp="1"/>
          </p:cNvSpPr>
          <p:nvPr>
            <p:ph type="body" idx="1"/>
          </p:nvPr>
        </p:nvSpPr>
        <p:spPr>
          <a:xfrm>
            <a:off x="1832400" y="2653800"/>
            <a:ext cx="5479200" cy="109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68300" algn="ctr" rtl="0">
              <a:spcBef>
                <a:spcPts val="600"/>
              </a:spcBef>
              <a:spcAft>
                <a:spcPts val="0"/>
              </a:spcAft>
              <a:buClr>
                <a:srgbClr val="F55D4B"/>
              </a:buClr>
              <a:buSzPts val="2200"/>
              <a:buChar char="✖"/>
              <a:defRPr sz="2200" i="1">
                <a:solidFill>
                  <a:srgbClr val="F55D4B"/>
                </a:solidFill>
              </a:defRPr>
            </a:lvl1pPr>
            <a:lvl2pPr marL="914400" lvl="1" indent="-368300" algn="ctr" rtl="0">
              <a:spcBef>
                <a:spcPts val="0"/>
              </a:spcBef>
              <a:spcAft>
                <a:spcPts val="0"/>
              </a:spcAft>
              <a:buClr>
                <a:srgbClr val="F55D4B"/>
              </a:buClr>
              <a:buSzPts val="2200"/>
              <a:buChar char="○"/>
              <a:defRPr i="1">
                <a:solidFill>
                  <a:srgbClr val="F55D4B"/>
                </a:solidFill>
              </a:defRPr>
            </a:lvl2pPr>
            <a:lvl3pPr marL="1371600" lvl="2" indent="-368300" algn="ctr" rtl="0">
              <a:spcBef>
                <a:spcPts val="0"/>
              </a:spcBef>
              <a:spcAft>
                <a:spcPts val="0"/>
              </a:spcAft>
              <a:buClr>
                <a:srgbClr val="F55D4B"/>
              </a:buClr>
              <a:buSzPts val="2200"/>
              <a:buChar char="■"/>
              <a:defRPr sz="2200" i="1">
                <a:solidFill>
                  <a:srgbClr val="F55D4B"/>
                </a:solidFill>
              </a:defRPr>
            </a:lvl3pPr>
            <a:lvl4pPr marL="1828800" lvl="3" indent="-368300" algn="ctr" rtl="0">
              <a:spcBef>
                <a:spcPts val="0"/>
              </a:spcBef>
              <a:spcAft>
                <a:spcPts val="0"/>
              </a:spcAft>
              <a:buClr>
                <a:srgbClr val="F55D4B"/>
              </a:buClr>
              <a:buSzPts val="2200"/>
              <a:buChar char="●"/>
              <a:defRPr sz="2200" i="1">
                <a:solidFill>
                  <a:srgbClr val="F55D4B"/>
                </a:solidFill>
              </a:defRPr>
            </a:lvl4pPr>
            <a:lvl5pPr marL="2286000" lvl="4" indent="-368300" algn="ctr" rtl="0">
              <a:spcBef>
                <a:spcPts val="0"/>
              </a:spcBef>
              <a:spcAft>
                <a:spcPts val="0"/>
              </a:spcAft>
              <a:buClr>
                <a:srgbClr val="F55D4B"/>
              </a:buClr>
              <a:buSzPts val="2200"/>
              <a:buChar char="○"/>
              <a:defRPr sz="2200" i="1">
                <a:solidFill>
                  <a:srgbClr val="F55D4B"/>
                </a:solidFill>
              </a:defRPr>
            </a:lvl5pPr>
            <a:lvl6pPr marL="2743200" lvl="5" indent="-368300" algn="ctr" rtl="0">
              <a:spcBef>
                <a:spcPts val="0"/>
              </a:spcBef>
              <a:spcAft>
                <a:spcPts val="0"/>
              </a:spcAft>
              <a:buClr>
                <a:srgbClr val="F55D4B"/>
              </a:buClr>
              <a:buSzPts val="2200"/>
              <a:buChar char="■"/>
              <a:defRPr sz="2200" i="1">
                <a:solidFill>
                  <a:srgbClr val="F55D4B"/>
                </a:solidFill>
              </a:defRPr>
            </a:lvl6pPr>
            <a:lvl7pPr marL="3200400" lvl="6" indent="-368300" algn="ctr" rtl="0">
              <a:spcBef>
                <a:spcPts val="0"/>
              </a:spcBef>
              <a:spcAft>
                <a:spcPts val="0"/>
              </a:spcAft>
              <a:buClr>
                <a:srgbClr val="F55D4B"/>
              </a:buClr>
              <a:buSzPts val="2200"/>
              <a:buChar char="●"/>
              <a:defRPr sz="2200" i="1">
                <a:solidFill>
                  <a:srgbClr val="F55D4B"/>
                </a:solidFill>
              </a:defRPr>
            </a:lvl7pPr>
            <a:lvl8pPr marL="3657600" lvl="7" indent="-368300" algn="ctr" rtl="0">
              <a:spcBef>
                <a:spcPts val="0"/>
              </a:spcBef>
              <a:spcAft>
                <a:spcPts val="0"/>
              </a:spcAft>
              <a:buClr>
                <a:srgbClr val="F55D4B"/>
              </a:buClr>
              <a:buSzPts val="2200"/>
              <a:buChar char="○"/>
              <a:defRPr sz="2200" i="1">
                <a:solidFill>
                  <a:srgbClr val="F55D4B"/>
                </a:solidFill>
              </a:defRPr>
            </a:lvl8pPr>
            <a:lvl9pPr marL="4114800" lvl="8" indent="-368300" algn="ctr">
              <a:spcBef>
                <a:spcPts val="0"/>
              </a:spcBef>
              <a:spcAft>
                <a:spcPts val="0"/>
              </a:spcAft>
              <a:buClr>
                <a:srgbClr val="F55D4B"/>
              </a:buClr>
              <a:buSzPts val="2200"/>
              <a:buChar char="■"/>
              <a:defRPr sz="2200" i="1">
                <a:solidFill>
                  <a:srgbClr val="F55D4B"/>
                </a:solidFill>
              </a:defRPr>
            </a:lvl9pPr>
          </a:lstStyle>
          <a:p>
            <a:endParaRPr/>
          </a:p>
        </p:txBody>
      </p:sp>
      <p:sp>
        <p:nvSpPr>
          <p:cNvPr id="667" name="Google Shape;667;p4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42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>
                <a:solidFill>
                  <a:srgbClr val="F55D4B"/>
                </a:solidFill>
              </a:defRPr>
            </a:lvl1pPr>
            <a:lvl2pPr lvl="1">
              <a:buNone/>
              <a:defRPr>
                <a:solidFill>
                  <a:srgbClr val="F55D4B"/>
                </a:solidFill>
              </a:defRPr>
            </a:lvl2pPr>
            <a:lvl3pPr lvl="2">
              <a:buNone/>
              <a:defRPr>
                <a:solidFill>
                  <a:srgbClr val="F55D4B"/>
                </a:solidFill>
              </a:defRPr>
            </a:lvl3pPr>
            <a:lvl4pPr lvl="3">
              <a:buNone/>
              <a:defRPr>
                <a:solidFill>
                  <a:srgbClr val="F55D4B"/>
                </a:solidFill>
              </a:defRPr>
            </a:lvl4pPr>
            <a:lvl5pPr lvl="4">
              <a:buNone/>
              <a:defRPr>
                <a:solidFill>
                  <a:srgbClr val="F55D4B"/>
                </a:solidFill>
              </a:defRPr>
            </a:lvl5pPr>
            <a:lvl6pPr lvl="5">
              <a:buNone/>
              <a:defRPr>
                <a:solidFill>
                  <a:srgbClr val="F55D4B"/>
                </a:solidFill>
              </a:defRPr>
            </a:lvl6pPr>
            <a:lvl7pPr lvl="6">
              <a:buNone/>
              <a:defRPr>
                <a:solidFill>
                  <a:srgbClr val="F55D4B"/>
                </a:solidFill>
              </a:defRPr>
            </a:lvl7pPr>
            <a:lvl8pPr lvl="7">
              <a:buNone/>
              <a:defRPr>
                <a:solidFill>
                  <a:srgbClr val="F55D4B"/>
                </a:solidFill>
              </a:defRPr>
            </a:lvl8pPr>
            <a:lvl9pPr lvl="8">
              <a:buNone/>
              <a:defRPr>
                <a:solidFill>
                  <a:srgbClr val="F55D4B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6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9" name="Google Shape;669;p5"/>
          <p:cNvGrpSpPr/>
          <p:nvPr/>
        </p:nvGrpSpPr>
        <p:grpSpPr>
          <a:xfrm>
            <a:off x="139" y="105"/>
            <a:ext cx="9159995" cy="6870013"/>
            <a:chOff x="3843650" y="2891150"/>
            <a:chExt cx="3447625" cy="2585725"/>
          </a:xfrm>
        </p:grpSpPr>
        <p:sp>
          <p:nvSpPr>
            <p:cNvPr id="670" name="Google Shape;670;p5"/>
            <p:cNvSpPr/>
            <p:nvPr/>
          </p:nvSpPr>
          <p:spPr>
            <a:xfrm>
              <a:off x="6911650" y="2942500"/>
              <a:ext cx="56425" cy="5075"/>
            </a:xfrm>
            <a:custGeom>
              <a:avLst/>
              <a:gdLst/>
              <a:ahLst/>
              <a:cxnLst/>
              <a:rect l="l" t="t" r="r" b="b"/>
              <a:pathLst>
                <a:path w="2257" h="203" extrusionOk="0">
                  <a:moveTo>
                    <a:pt x="304" y="0"/>
                  </a:moveTo>
                  <a:lnTo>
                    <a:pt x="34" y="68"/>
                  </a:lnTo>
                  <a:lnTo>
                    <a:pt x="1" y="101"/>
                  </a:lnTo>
                  <a:lnTo>
                    <a:pt x="34" y="135"/>
                  </a:lnTo>
                  <a:lnTo>
                    <a:pt x="270" y="202"/>
                  </a:lnTo>
                  <a:lnTo>
                    <a:pt x="1920" y="202"/>
                  </a:lnTo>
                  <a:lnTo>
                    <a:pt x="2189" y="169"/>
                  </a:lnTo>
                  <a:lnTo>
                    <a:pt x="2223" y="135"/>
                  </a:lnTo>
                  <a:lnTo>
                    <a:pt x="2256" y="101"/>
                  </a:lnTo>
                  <a:lnTo>
                    <a:pt x="2223" y="68"/>
                  </a:lnTo>
                  <a:lnTo>
                    <a:pt x="2189" y="34"/>
                  </a:lnTo>
                  <a:lnTo>
                    <a:pt x="1953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" name="Google Shape;671;p5"/>
            <p:cNvSpPr/>
            <p:nvPr/>
          </p:nvSpPr>
          <p:spPr>
            <a:xfrm>
              <a:off x="4378125" y="2979525"/>
              <a:ext cx="20225" cy="17700"/>
            </a:xfrm>
            <a:custGeom>
              <a:avLst/>
              <a:gdLst/>
              <a:ahLst/>
              <a:cxnLst/>
              <a:rect l="l" t="t" r="r" b="b"/>
              <a:pathLst>
                <a:path w="809" h="708" extrusionOk="0">
                  <a:moveTo>
                    <a:pt x="641" y="1"/>
                  </a:moveTo>
                  <a:lnTo>
                    <a:pt x="573" y="35"/>
                  </a:lnTo>
                  <a:lnTo>
                    <a:pt x="573" y="102"/>
                  </a:lnTo>
                  <a:lnTo>
                    <a:pt x="607" y="237"/>
                  </a:lnTo>
                  <a:lnTo>
                    <a:pt x="573" y="371"/>
                  </a:lnTo>
                  <a:lnTo>
                    <a:pt x="540" y="439"/>
                  </a:lnTo>
                  <a:lnTo>
                    <a:pt x="472" y="472"/>
                  </a:lnTo>
                  <a:lnTo>
                    <a:pt x="338" y="506"/>
                  </a:lnTo>
                  <a:lnTo>
                    <a:pt x="270" y="506"/>
                  </a:lnTo>
                  <a:lnTo>
                    <a:pt x="237" y="472"/>
                  </a:lnTo>
                  <a:lnTo>
                    <a:pt x="203" y="405"/>
                  </a:lnTo>
                  <a:lnTo>
                    <a:pt x="169" y="371"/>
                  </a:lnTo>
                  <a:lnTo>
                    <a:pt x="169" y="304"/>
                  </a:lnTo>
                  <a:lnTo>
                    <a:pt x="203" y="270"/>
                  </a:lnTo>
                  <a:lnTo>
                    <a:pt x="237" y="169"/>
                  </a:lnTo>
                  <a:lnTo>
                    <a:pt x="237" y="102"/>
                  </a:lnTo>
                  <a:lnTo>
                    <a:pt x="102" y="102"/>
                  </a:lnTo>
                  <a:lnTo>
                    <a:pt x="35" y="169"/>
                  </a:lnTo>
                  <a:lnTo>
                    <a:pt x="1" y="270"/>
                  </a:lnTo>
                  <a:lnTo>
                    <a:pt x="1" y="371"/>
                  </a:lnTo>
                  <a:lnTo>
                    <a:pt x="1" y="472"/>
                  </a:lnTo>
                  <a:lnTo>
                    <a:pt x="68" y="573"/>
                  </a:lnTo>
                  <a:lnTo>
                    <a:pt x="169" y="641"/>
                  </a:lnTo>
                  <a:lnTo>
                    <a:pt x="270" y="674"/>
                  </a:lnTo>
                  <a:lnTo>
                    <a:pt x="405" y="708"/>
                  </a:lnTo>
                  <a:lnTo>
                    <a:pt x="506" y="674"/>
                  </a:lnTo>
                  <a:lnTo>
                    <a:pt x="641" y="607"/>
                  </a:lnTo>
                  <a:lnTo>
                    <a:pt x="708" y="506"/>
                  </a:lnTo>
                  <a:lnTo>
                    <a:pt x="775" y="405"/>
                  </a:lnTo>
                  <a:lnTo>
                    <a:pt x="809" y="270"/>
                  </a:lnTo>
                  <a:lnTo>
                    <a:pt x="809" y="136"/>
                  </a:lnTo>
                  <a:lnTo>
                    <a:pt x="742" y="35"/>
                  </a:lnTo>
                  <a:lnTo>
                    <a:pt x="67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" name="Google Shape;672;p5"/>
            <p:cNvSpPr/>
            <p:nvPr/>
          </p:nvSpPr>
          <p:spPr>
            <a:xfrm>
              <a:off x="4356250" y="2955975"/>
              <a:ext cx="63150" cy="59775"/>
            </a:xfrm>
            <a:custGeom>
              <a:avLst/>
              <a:gdLst/>
              <a:ahLst/>
              <a:cxnLst/>
              <a:rect l="l" t="t" r="r" b="b"/>
              <a:pathLst>
                <a:path w="2526" h="2391" extrusionOk="0">
                  <a:moveTo>
                    <a:pt x="2256" y="236"/>
                  </a:moveTo>
                  <a:lnTo>
                    <a:pt x="2256" y="674"/>
                  </a:lnTo>
                  <a:lnTo>
                    <a:pt x="2290" y="1078"/>
                  </a:lnTo>
                  <a:lnTo>
                    <a:pt x="2290" y="1616"/>
                  </a:lnTo>
                  <a:lnTo>
                    <a:pt x="2324" y="2121"/>
                  </a:lnTo>
                  <a:lnTo>
                    <a:pt x="2088" y="2088"/>
                  </a:lnTo>
                  <a:lnTo>
                    <a:pt x="1886" y="2088"/>
                  </a:lnTo>
                  <a:lnTo>
                    <a:pt x="1448" y="2121"/>
                  </a:lnTo>
                  <a:lnTo>
                    <a:pt x="910" y="2121"/>
                  </a:lnTo>
                  <a:lnTo>
                    <a:pt x="640" y="2155"/>
                  </a:lnTo>
                  <a:lnTo>
                    <a:pt x="371" y="2222"/>
                  </a:lnTo>
                  <a:lnTo>
                    <a:pt x="304" y="1684"/>
                  </a:lnTo>
                  <a:lnTo>
                    <a:pt x="236" y="1145"/>
                  </a:lnTo>
                  <a:lnTo>
                    <a:pt x="203" y="707"/>
                  </a:lnTo>
                  <a:lnTo>
                    <a:pt x="169" y="270"/>
                  </a:lnTo>
                  <a:lnTo>
                    <a:pt x="1213" y="270"/>
                  </a:lnTo>
                  <a:lnTo>
                    <a:pt x="2256" y="236"/>
                  </a:lnTo>
                  <a:close/>
                  <a:moveTo>
                    <a:pt x="2256" y="0"/>
                  </a:moveTo>
                  <a:lnTo>
                    <a:pt x="1179" y="34"/>
                  </a:lnTo>
                  <a:lnTo>
                    <a:pt x="674" y="34"/>
                  </a:lnTo>
                  <a:lnTo>
                    <a:pt x="135" y="101"/>
                  </a:lnTo>
                  <a:lnTo>
                    <a:pt x="68" y="135"/>
                  </a:lnTo>
                  <a:lnTo>
                    <a:pt x="68" y="202"/>
                  </a:lnTo>
                  <a:lnTo>
                    <a:pt x="1" y="438"/>
                  </a:lnTo>
                  <a:lnTo>
                    <a:pt x="1" y="674"/>
                  </a:lnTo>
                  <a:lnTo>
                    <a:pt x="34" y="1145"/>
                  </a:lnTo>
                  <a:lnTo>
                    <a:pt x="102" y="1751"/>
                  </a:lnTo>
                  <a:lnTo>
                    <a:pt x="135" y="2020"/>
                  </a:lnTo>
                  <a:lnTo>
                    <a:pt x="203" y="2323"/>
                  </a:lnTo>
                  <a:lnTo>
                    <a:pt x="236" y="2357"/>
                  </a:lnTo>
                  <a:lnTo>
                    <a:pt x="371" y="2357"/>
                  </a:lnTo>
                  <a:lnTo>
                    <a:pt x="607" y="2391"/>
                  </a:lnTo>
                  <a:lnTo>
                    <a:pt x="842" y="2391"/>
                  </a:lnTo>
                  <a:lnTo>
                    <a:pt x="1314" y="2357"/>
                  </a:lnTo>
                  <a:lnTo>
                    <a:pt x="2088" y="2357"/>
                  </a:lnTo>
                  <a:lnTo>
                    <a:pt x="2357" y="2290"/>
                  </a:lnTo>
                  <a:lnTo>
                    <a:pt x="2391" y="2323"/>
                  </a:lnTo>
                  <a:lnTo>
                    <a:pt x="2458" y="2323"/>
                  </a:lnTo>
                  <a:lnTo>
                    <a:pt x="2492" y="2256"/>
                  </a:lnTo>
                  <a:lnTo>
                    <a:pt x="2526" y="2020"/>
                  </a:lnTo>
                  <a:lnTo>
                    <a:pt x="2526" y="1751"/>
                  </a:lnTo>
                  <a:lnTo>
                    <a:pt x="2492" y="1246"/>
                  </a:lnTo>
                  <a:lnTo>
                    <a:pt x="2458" y="640"/>
                  </a:lnTo>
                  <a:lnTo>
                    <a:pt x="2425" y="371"/>
                  </a:lnTo>
                  <a:lnTo>
                    <a:pt x="2357" y="68"/>
                  </a:lnTo>
                  <a:lnTo>
                    <a:pt x="2324" y="34"/>
                  </a:lnTo>
                  <a:lnTo>
                    <a:pt x="2290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" name="Google Shape;673;p5"/>
            <p:cNvSpPr/>
            <p:nvPr/>
          </p:nvSpPr>
          <p:spPr>
            <a:xfrm>
              <a:off x="4518700" y="2973650"/>
              <a:ext cx="18550" cy="19375"/>
            </a:xfrm>
            <a:custGeom>
              <a:avLst/>
              <a:gdLst/>
              <a:ahLst/>
              <a:cxnLst/>
              <a:rect l="l" t="t" r="r" b="b"/>
              <a:pathLst>
                <a:path w="742" h="775" extrusionOk="0">
                  <a:moveTo>
                    <a:pt x="304" y="169"/>
                  </a:moveTo>
                  <a:lnTo>
                    <a:pt x="337" y="202"/>
                  </a:lnTo>
                  <a:lnTo>
                    <a:pt x="371" y="236"/>
                  </a:lnTo>
                  <a:lnTo>
                    <a:pt x="506" y="236"/>
                  </a:lnTo>
                  <a:lnTo>
                    <a:pt x="539" y="404"/>
                  </a:lnTo>
                  <a:lnTo>
                    <a:pt x="506" y="472"/>
                  </a:lnTo>
                  <a:lnTo>
                    <a:pt x="472" y="539"/>
                  </a:lnTo>
                  <a:lnTo>
                    <a:pt x="438" y="573"/>
                  </a:lnTo>
                  <a:lnTo>
                    <a:pt x="371" y="606"/>
                  </a:lnTo>
                  <a:lnTo>
                    <a:pt x="304" y="573"/>
                  </a:lnTo>
                  <a:lnTo>
                    <a:pt x="236" y="539"/>
                  </a:lnTo>
                  <a:lnTo>
                    <a:pt x="203" y="472"/>
                  </a:lnTo>
                  <a:lnTo>
                    <a:pt x="169" y="404"/>
                  </a:lnTo>
                  <a:lnTo>
                    <a:pt x="203" y="270"/>
                  </a:lnTo>
                  <a:lnTo>
                    <a:pt x="304" y="169"/>
                  </a:lnTo>
                  <a:close/>
                  <a:moveTo>
                    <a:pt x="304" y="0"/>
                  </a:moveTo>
                  <a:lnTo>
                    <a:pt x="169" y="68"/>
                  </a:lnTo>
                  <a:lnTo>
                    <a:pt x="68" y="169"/>
                  </a:lnTo>
                  <a:lnTo>
                    <a:pt x="0" y="303"/>
                  </a:lnTo>
                  <a:lnTo>
                    <a:pt x="0" y="438"/>
                  </a:lnTo>
                  <a:lnTo>
                    <a:pt x="34" y="573"/>
                  </a:lnTo>
                  <a:lnTo>
                    <a:pt x="101" y="707"/>
                  </a:lnTo>
                  <a:lnTo>
                    <a:pt x="236" y="775"/>
                  </a:lnTo>
                  <a:lnTo>
                    <a:pt x="506" y="775"/>
                  </a:lnTo>
                  <a:lnTo>
                    <a:pt x="607" y="707"/>
                  </a:lnTo>
                  <a:lnTo>
                    <a:pt x="708" y="573"/>
                  </a:lnTo>
                  <a:lnTo>
                    <a:pt x="741" y="404"/>
                  </a:lnTo>
                  <a:lnTo>
                    <a:pt x="708" y="236"/>
                  </a:lnTo>
                  <a:lnTo>
                    <a:pt x="674" y="101"/>
                  </a:lnTo>
                  <a:lnTo>
                    <a:pt x="607" y="68"/>
                  </a:lnTo>
                  <a:lnTo>
                    <a:pt x="573" y="34"/>
                  </a:lnTo>
                  <a:lnTo>
                    <a:pt x="438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" name="Google Shape;674;p5"/>
            <p:cNvSpPr/>
            <p:nvPr/>
          </p:nvSpPr>
          <p:spPr>
            <a:xfrm>
              <a:off x="4386550" y="2891150"/>
              <a:ext cx="8450" cy="57275"/>
            </a:xfrm>
            <a:custGeom>
              <a:avLst/>
              <a:gdLst/>
              <a:ahLst/>
              <a:cxnLst/>
              <a:rect l="l" t="t" r="r" b="b"/>
              <a:pathLst>
                <a:path w="338" h="2291" extrusionOk="0">
                  <a:moveTo>
                    <a:pt x="34" y="1"/>
                  </a:moveTo>
                  <a:lnTo>
                    <a:pt x="1" y="270"/>
                  </a:lnTo>
                  <a:lnTo>
                    <a:pt x="1" y="506"/>
                  </a:lnTo>
                  <a:lnTo>
                    <a:pt x="34" y="1044"/>
                  </a:lnTo>
                  <a:lnTo>
                    <a:pt x="68" y="1650"/>
                  </a:lnTo>
                  <a:lnTo>
                    <a:pt x="102" y="1953"/>
                  </a:lnTo>
                  <a:lnTo>
                    <a:pt x="169" y="2223"/>
                  </a:lnTo>
                  <a:lnTo>
                    <a:pt x="203" y="2290"/>
                  </a:lnTo>
                  <a:lnTo>
                    <a:pt x="270" y="2290"/>
                  </a:lnTo>
                  <a:lnTo>
                    <a:pt x="304" y="2256"/>
                  </a:lnTo>
                  <a:lnTo>
                    <a:pt x="304" y="2223"/>
                  </a:lnTo>
                  <a:lnTo>
                    <a:pt x="337" y="1920"/>
                  </a:lnTo>
                  <a:lnTo>
                    <a:pt x="304" y="1617"/>
                  </a:lnTo>
                  <a:lnTo>
                    <a:pt x="236" y="1011"/>
                  </a:lnTo>
                  <a:lnTo>
                    <a:pt x="203" y="506"/>
                  </a:lnTo>
                  <a:lnTo>
                    <a:pt x="203" y="236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" name="Google Shape;675;p5"/>
            <p:cNvSpPr/>
            <p:nvPr/>
          </p:nvSpPr>
          <p:spPr>
            <a:xfrm>
              <a:off x="4526275" y="2891150"/>
              <a:ext cx="62300" cy="55575"/>
            </a:xfrm>
            <a:custGeom>
              <a:avLst/>
              <a:gdLst/>
              <a:ahLst/>
              <a:cxnLst/>
              <a:rect l="l" t="t" r="r" b="b"/>
              <a:pathLst>
                <a:path w="2492" h="2223" extrusionOk="0">
                  <a:moveTo>
                    <a:pt x="1" y="1"/>
                  </a:moveTo>
                  <a:lnTo>
                    <a:pt x="1" y="539"/>
                  </a:lnTo>
                  <a:lnTo>
                    <a:pt x="34" y="1078"/>
                  </a:lnTo>
                  <a:lnTo>
                    <a:pt x="102" y="1617"/>
                  </a:lnTo>
                  <a:lnTo>
                    <a:pt x="203" y="2155"/>
                  </a:lnTo>
                  <a:lnTo>
                    <a:pt x="236" y="2223"/>
                  </a:lnTo>
                  <a:lnTo>
                    <a:pt x="304" y="2223"/>
                  </a:lnTo>
                  <a:lnTo>
                    <a:pt x="371" y="2189"/>
                  </a:lnTo>
                  <a:lnTo>
                    <a:pt x="405" y="2122"/>
                  </a:lnTo>
                  <a:lnTo>
                    <a:pt x="405" y="2054"/>
                  </a:lnTo>
                  <a:lnTo>
                    <a:pt x="876" y="2122"/>
                  </a:lnTo>
                  <a:lnTo>
                    <a:pt x="1347" y="2155"/>
                  </a:lnTo>
                  <a:lnTo>
                    <a:pt x="1852" y="2122"/>
                  </a:lnTo>
                  <a:lnTo>
                    <a:pt x="2088" y="2088"/>
                  </a:lnTo>
                  <a:lnTo>
                    <a:pt x="2290" y="2054"/>
                  </a:lnTo>
                  <a:lnTo>
                    <a:pt x="2357" y="1987"/>
                  </a:lnTo>
                  <a:lnTo>
                    <a:pt x="2357" y="1920"/>
                  </a:lnTo>
                  <a:lnTo>
                    <a:pt x="2425" y="1920"/>
                  </a:lnTo>
                  <a:lnTo>
                    <a:pt x="2458" y="1886"/>
                  </a:lnTo>
                  <a:lnTo>
                    <a:pt x="2458" y="1852"/>
                  </a:lnTo>
                  <a:lnTo>
                    <a:pt x="2492" y="943"/>
                  </a:lnTo>
                  <a:lnTo>
                    <a:pt x="2425" y="1"/>
                  </a:lnTo>
                  <a:lnTo>
                    <a:pt x="2256" y="1"/>
                  </a:lnTo>
                  <a:lnTo>
                    <a:pt x="2223" y="472"/>
                  </a:lnTo>
                  <a:lnTo>
                    <a:pt x="2223" y="943"/>
                  </a:lnTo>
                  <a:lnTo>
                    <a:pt x="2256" y="1415"/>
                  </a:lnTo>
                  <a:lnTo>
                    <a:pt x="2290" y="1852"/>
                  </a:lnTo>
                  <a:lnTo>
                    <a:pt x="2324" y="1886"/>
                  </a:lnTo>
                  <a:lnTo>
                    <a:pt x="2290" y="1886"/>
                  </a:lnTo>
                  <a:lnTo>
                    <a:pt x="2054" y="1852"/>
                  </a:lnTo>
                  <a:lnTo>
                    <a:pt x="1819" y="1886"/>
                  </a:lnTo>
                  <a:lnTo>
                    <a:pt x="371" y="1886"/>
                  </a:lnTo>
                  <a:lnTo>
                    <a:pt x="270" y="943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" name="Google Shape;676;p5"/>
            <p:cNvSpPr/>
            <p:nvPr/>
          </p:nvSpPr>
          <p:spPr>
            <a:xfrm>
              <a:off x="3896675" y="2891150"/>
              <a:ext cx="62325" cy="11825"/>
            </a:xfrm>
            <a:custGeom>
              <a:avLst/>
              <a:gdLst/>
              <a:ahLst/>
              <a:cxnLst/>
              <a:rect l="l" t="t" r="r" b="b"/>
              <a:pathLst>
                <a:path w="2493" h="473" extrusionOk="0">
                  <a:moveTo>
                    <a:pt x="1" y="1"/>
                  </a:moveTo>
                  <a:lnTo>
                    <a:pt x="34" y="337"/>
                  </a:lnTo>
                  <a:lnTo>
                    <a:pt x="68" y="405"/>
                  </a:lnTo>
                  <a:lnTo>
                    <a:pt x="169" y="405"/>
                  </a:lnTo>
                  <a:lnTo>
                    <a:pt x="203" y="371"/>
                  </a:lnTo>
                  <a:lnTo>
                    <a:pt x="439" y="438"/>
                  </a:lnTo>
                  <a:lnTo>
                    <a:pt x="674" y="472"/>
                  </a:lnTo>
                  <a:lnTo>
                    <a:pt x="1213" y="472"/>
                  </a:lnTo>
                  <a:lnTo>
                    <a:pt x="1752" y="405"/>
                  </a:lnTo>
                  <a:lnTo>
                    <a:pt x="2257" y="304"/>
                  </a:lnTo>
                  <a:lnTo>
                    <a:pt x="2257" y="337"/>
                  </a:lnTo>
                  <a:lnTo>
                    <a:pt x="2324" y="405"/>
                  </a:lnTo>
                  <a:lnTo>
                    <a:pt x="2391" y="438"/>
                  </a:lnTo>
                  <a:lnTo>
                    <a:pt x="2459" y="405"/>
                  </a:lnTo>
                  <a:lnTo>
                    <a:pt x="2492" y="371"/>
                  </a:lnTo>
                  <a:lnTo>
                    <a:pt x="2492" y="304"/>
                  </a:lnTo>
                  <a:lnTo>
                    <a:pt x="2425" y="1"/>
                  </a:lnTo>
                  <a:lnTo>
                    <a:pt x="2223" y="1"/>
                  </a:lnTo>
                  <a:lnTo>
                    <a:pt x="2257" y="135"/>
                  </a:lnTo>
                  <a:lnTo>
                    <a:pt x="1179" y="236"/>
                  </a:lnTo>
                  <a:lnTo>
                    <a:pt x="708" y="270"/>
                  </a:lnTo>
                  <a:lnTo>
                    <a:pt x="439" y="270"/>
                  </a:lnTo>
                  <a:lnTo>
                    <a:pt x="203" y="30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7" name="Google Shape;677;p5"/>
            <p:cNvSpPr/>
            <p:nvPr/>
          </p:nvSpPr>
          <p:spPr>
            <a:xfrm>
              <a:off x="4501875" y="2950925"/>
              <a:ext cx="58100" cy="59775"/>
            </a:xfrm>
            <a:custGeom>
              <a:avLst/>
              <a:gdLst/>
              <a:ahLst/>
              <a:cxnLst/>
              <a:rect l="l" t="t" r="r" b="b"/>
              <a:pathLst>
                <a:path w="2324" h="2391" extrusionOk="0">
                  <a:moveTo>
                    <a:pt x="1515" y="0"/>
                  </a:moveTo>
                  <a:lnTo>
                    <a:pt x="909" y="34"/>
                  </a:lnTo>
                  <a:lnTo>
                    <a:pt x="202" y="34"/>
                  </a:lnTo>
                  <a:lnTo>
                    <a:pt x="0" y="101"/>
                  </a:lnTo>
                  <a:lnTo>
                    <a:pt x="0" y="135"/>
                  </a:lnTo>
                  <a:lnTo>
                    <a:pt x="67" y="202"/>
                  </a:lnTo>
                  <a:lnTo>
                    <a:pt x="168" y="236"/>
                  </a:lnTo>
                  <a:lnTo>
                    <a:pt x="370" y="270"/>
                  </a:lnTo>
                  <a:lnTo>
                    <a:pt x="1414" y="270"/>
                  </a:lnTo>
                  <a:lnTo>
                    <a:pt x="2020" y="202"/>
                  </a:lnTo>
                  <a:lnTo>
                    <a:pt x="2020" y="202"/>
                  </a:lnTo>
                  <a:lnTo>
                    <a:pt x="1987" y="438"/>
                  </a:lnTo>
                  <a:lnTo>
                    <a:pt x="2020" y="640"/>
                  </a:lnTo>
                  <a:lnTo>
                    <a:pt x="2054" y="1078"/>
                  </a:lnTo>
                  <a:lnTo>
                    <a:pt x="2054" y="1583"/>
                  </a:lnTo>
                  <a:lnTo>
                    <a:pt x="2088" y="1852"/>
                  </a:lnTo>
                  <a:lnTo>
                    <a:pt x="2121" y="2121"/>
                  </a:lnTo>
                  <a:lnTo>
                    <a:pt x="977" y="2155"/>
                  </a:lnTo>
                  <a:lnTo>
                    <a:pt x="539" y="2121"/>
                  </a:lnTo>
                  <a:lnTo>
                    <a:pt x="370" y="2155"/>
                  </a:lnTo>
                  <a:lnTo>
                    <a:pt x="269" y="2222"/>
                  </a:lnTo>
                  <a:lnTo>
                    <a:pt x="202" y="2256"/>
                  </a:lnTo>
                  <a:lnTo>
                    <a:pt x="202" y="2290"/>
                  </a:lnTo>
                  <a:lnTo>
                    <a:pt x="269" y="2323"/>
                  </a:lnTo>
                  <a:lnTo>
                    <a:pt x="370" y="2357"/>
                  </a:lnTo>
                  <a:lnTo>
                    <a:pt x="572" y="2391"/>
                  </a:lnTo>
                  <a:lnTo>
                    <a:pt x="1583" y="2391"/>
                  </a:lnTo>
                  <a:lnTo>
                    <a:pt x="2222" y="2357"/>
                  </a:lnTo>
                  <a:lnTo>
                    <a:pt x="2290" y="2323"/>
                  </a:lnTo>
                  <a:lnTo>
                    <a:pt x="2323" y="2290"/>
                  </a:lnTo>
                  <a:lnTo>
                    <a:pt x="2323" y="2222"/>
                  </a:lnTo>
                  <a:lnTo>
                    <a:pt x="2290" y="2155"/>
                  </a:lnTo>
                  <a:lnTo>
                    <a:pt x="2323" y="1886"/>
                  </a:lnTo>
                  <a:lnTo>
                    <a:pt x="2290" y="1616"/>
                  </a:lnTo>
                  <a:lnTo>
                    <a:pt x="2256" y="1044"/>
                  </a:lnTo>
                  <a:lnTo>
                    <a:pt x="2256" y="606"/>
                  </a:lnTo>
                  <a:lnTo>
                    <a:pt x="2222" y="404"/>
                  </a:lnTo>
                  <a:lnTo>
                    <a:pt x="2189" y="202"/>
                  </a:lnTo>
                  <a:lnTo>
                    <a:pt x="2222" y="135"/>
                  </a:lnTo>
                  <a:lnTo>
                    <a:pt x="2222" y="67"/>
                  </a:lnTo>
                  <a:lnTo>
                    <a:pt x="2189" y="34"/>
                  </a:lnTo>
                  <a:lnTo>
                    <a:pt x="212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8" name="Google Shape;678;p5"/>
            <p:cNvSpPr/>
            <p:nvPr/>
          </p:nvSpPr>
          <p:spPr>
            <a:xfrm>
              <a:off x="4484200" y="2917250"/>
              <a:ext cx="15175" cy="16850"/>
            </a:xfrm>
            <a:custGeom>
              <a:avLst/>
              <a:gdLst/>
              <a:ahLst/>
              <a:cxnLst/>
              <a:rect l="l" t="t" r="r" b="b"/>
              <a:pathLst>
                <a:path w="607" h="674" extrusionOk="0">
                  <a:moveTo>
                    <a:pt x="202" y="0"/>
                  </a:moveTo>
                  <a:lnTo>
                    <a:pt x="101" y="34"/>
                  </a:lnTo>
                  <a:lnTo>
                    <a:pt x="34" y="101"/>
                  </a:lnTo>
                  <a:lnTo>
                    <a:pt x="0" y="202"/>
                  </a:lnTo>
                  <a:lnTo>
                    <a:pt x="0" y="270"/>
                  </a:lnTo>
                  <a:lnTo>
                    <a:pt x="34" y="337"/>
                  </a:lnTo>
                  <a:lnTo>
                    <a:pt x="101" y="371"/>
                  </a:lnTo>
                  <a:lnTo>
                    <a:pt x="202" y="404"/>
                  </a:lnTo>
                  <a:lnTo>
                    <a:pt x="438" y="404"/>
                  </a:lnTo>
                  <a:lnTo>
                    <a:pt x="438" y="472"/>
                  </a:lnTo>
                  <a:lnTo>
                    <a:pt x="404" y="573"/>
                  </a:lnTo>
                  <a:lnTo>
                    <a:pt x="438" y="640"/>
                  </a:lnTo>
                  <a:lnTo>
                    <a:pt x="471" y="674"/>
                  </a:lnTo>
                  <a:lnTo>
                    <a:pt x="505" y="674"/>
                  </a:lnTo>
                  <a:lnTo>
                    <a:pt x="572" y="573"/>
                  </a:lnTo>
                  <a:lnTo>
                    <a:pt x="606" y="472"/>
                  </a:lnTo>
                  <a:lnTo>
                    <a:pt x="606" y="270"/>
                  </a:lnTo>
                  <a:lnTo>
                    <a:pt x="606" y="202"/>
                  </a:lnTo>
                  <a:lnTo>
                    <a:pt x="539" y="169"/>
                  </a:lnTo>
                  <a:lnTo>
                    <a:pt x="505" y="202"/>
                  </a:lnTo>
                  <a:lnTo>
                    <a:pt x="337" y="270"/>
                  </a:lnTo>
                  <a:lnTo>
                    <a:pt x="168" y="270"/>
                  </a:lnTo>
                  <a:lnTo>
                    <a:pt x="135" y="236"/>
                  </a:lnTo>
                  <a:lnTo>
                    <a:pt x="168" y="169"/>
                  </a:lnTo>
                  <a:lnTo>
                    <a:pt x="202" y="135"/>
                  </a:lnTo>
                  <a:lnTo>
                    <a:pt x="505" y="135"/>
                  </a:lnTo>
                  <a:lnTo>
                    <a:pt x="505" y="169"/>
                  </a:lnTo>
                  <a:lnTo>
                    <a:pt x="572" y="169"/>
                  </a:lnTo>
                  <a:lnTo>
                    <a:pt x="606" y="135"/>
                  </a:lnTo>
                  <a:lnTo>
                    <a:pt x="539" y="68"/>
                  </a:lnTo>
                  <a:lnTo>
                    <a:pt x="471" y="34"/>
                  </a:lnTo>
                  <a:lnTo>
                    <a:pt x="303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9" name="Google Shape;679;p5"/>
            <p:cNvSpPr/>
            <p:nvPr/>
          </p:nvSpPr>
          <p:spPr>
            <a:xfrm>
              <a:off x="4390750" y="2891150"/>
              <a:ext cx="58125" cy="56425"/>
            </a:xfrm>
            <a:custGeom>
              <a:avLst/>
              <a:gdLst/>
              <a:ahLst/>
              <a:cxnLst/>
              <a:rect l="l" t="t" r="r" b="b"/>
              <a:pathLst>
                <a:path w="2325" h="2257" extrusionOk="0">
                  <a:moveTo>
                    <a:pt x="1" y="1"/>
                  </a:moveTo>
                  <a:lnTo>
                    <a:pt x="169" y="102"/>
                  </a:lnTo>
                  <a:lnTo>
                    <a:pt x="371" y="135"/>
                  </a:lnTo>
                  <a:lnTo>
                    <a:pt x="775" y="135"/>
                  </a:lnTo>
                  <a:lnTo>
                    <a:pt x="1415" y="102"/>
                  </a:lnTo>
                  <a:lnTo>
                    <a:pt x="2021" y="68"/>
                  </a:lnTo>
                  <a:lnTo>
                    <a:pt x="2021" y="68"/>
                  </a:lnTo>
                  <a:lnTo>
                    <a:pt x="1987" y="270"/>
                  </a:lnTo>
                  <a:lnTo>
                    <a:pt x="2021" y="506"/>
                  </a:lnTo>
                  <a:lnTo>
                    <a:pt x="2055" y="910"/>
                  </a:lnTo>
                  <a:lnTo>
                    <a:pt x="2055" y="1448"/>
                  </a:lnTo>
                  <a:lnTo>
                    <a:pt x="2088" y="1718"/>
                  </a:lnTo>
                  <a:lnTo>
                    <a:pt x="2122" y="1987"/>
                  </a:lnTo>
                  <a:lnTo>
                    <a:pt x="573" y="1987"/>
                  </a:lnTo>
                  <a:lnTo>
                    <a:pt x="371" y="2021"/>
                  </a:lnTo>
                  <a:lnTo>
                    <a:pt x="270" y="2054"/>
                  </a:lnTo>
                  <a:lnTo>
                    <a:pt x="203" y="2122"/>
                  </a:lnTo>
                  <a:lnTo>
                    <a:pt x="270" y="2189"/>
                  </a:lnTo>
                  <a:lnTo>
                    <a:pt x="371" y="2223"/>
                  </a:lnTo>
                  <a:lnTo>
                    <a:pt x="573" y="2256"/>
                  </a:lnTo>
                  <a:lnTo>
                    <a:pt x="977" y="2223"/>
                  </a:lnTo>
                  <a:lnTo>
                    <a:pt x="2223" y="2223"/>
                  </a:lnTo>
                  <a:lnTo>
                    <a:pt x="2290" y="2189"/>
                  </a:lnTo>
                  <a:lnTo>
                    <a:pt x="2324" y="2122"/>
                  </a:lnTo>
                  <a:lnTo>
                    <a:pt x="2324" y="2088"/>
                  </a:lnTo>
                  <a:lnTo>
                    <a:pt x="2290" y="2021"/>
                  </a:lnTo>
                  <a:lnTo>
                    <a:pt x="2324" y="1751"/>
                  </a:lnTo>
                  <a:lnTo>
                    <a:pt x="2290" y="1448"/>
                  </a:lnTo>
                  <a:lnTo>
                    <a:pt x="2257" y="910"/>
                  </a:lnTo>
                  <a:lnTo>
                    <a:pt x="2257" y="472"/>
                  </a:lnTo>
                  <a:lnTo>
                    <a:pt x="2223" y="236"/>
                  </a:lnTo>
                  <a:lnTo>
                    <a:pt x="2189" y="34"/>
                  </a:lnTo>
                  <a:lnTo>
                    <a:pt x="2223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0" name="Google Shape;680;p5"/>
            <p:cNvSpPr/>
            <p:nvPr/>
          </p:nvSpPr>
          <p:spPr>
            <a:xfrm>
              <a:off x="4455575" y="2891150"/>
              <a:ext cx="8450" cy="52225"/>
            </a:xfrm>
            <a:custGeom>
              <a:avLst/>
              <a:gdLst/>
              <a:ahLst/>
              <a:cxnLst/>
              <a:rect l="l" t="t" r="r" b="b"/>
              <a:pathLst>
                <a:path w="338" h="2089" extrusionOk="0">
                  <a:moveTo>
                    <a:pt x="34" y="1"/>
                  </a:moveTo>
                  <a:lnTo>
                    <a:pt x="0" y="405"/>
                  </a:lnTo>
                  <a:lnTo>
                    <a:pt x="0" y="809"/>
                  </a:lnTo>
                  <a:lnTo>
                    <a:pt x="34" y="1448"/>
                  </a:lnTo>
                  <a:lnTo>
                    <a:pt x="101" y="1751"/>
                  </a:lnTo>
                  <a:lnTo>
                    <a:pt x="169" y="2021"/>
                  </a:lnTo>
                  <a:lnTo>
                    <a:pt x="202" y="2088"/>
                  </a:lnTo>
                  <a:lnTo>
                    <a:pt x="270" y="2088"/>
                  </a:lnTo>
                  <a:lnTo>
                    <a:pt x="303" y="2054"/>
                  </a:lnTo>
                  <a:lnTo>
                    <a:pt x="337" y="1987"/>
                  </a:lnTo>
                  <a:lnTo>
                    <a:pt x="337" y="1718"/>
                  </a:lnTo>
                  <a:lnTo>
                    <a:pt x="303" y="1415"/>
                  </a:lnTo>
                  <a:lnTo>
                    <a:pt x="236" y="809"/>
                  </a:lnTo>
                  <a:lnTo>
                    <a:pt x="236" y="405"/>
                  </a:lnTo>
                  <a:lnTo>
                    <a:pt x="202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" name="Google Shape;681;p5"/>
            <p:cNvSpPr/>
            <p:nvPr/>
          </p:nvSpPr>
          <p:spPr>
            <a:xfrm>
              <a:off x="4596975" y="2891150"/>
              <a:ext cx="62325" cy="47175"/>
            </a:xfrm>
            <a:custGeom>
              <a:avLst/>
              <a:gdLst/>
              <a:ahLst/>
              <a:cxnLst/>
              <a:rect l="l" t="t" r="r" b="b"/>
              <a:pathLst>
                <a:path w="2493" h="1887" extrusionOk="0">
                  <a:moveTo>
                    <a:pt x="1" y="1"/>
                  </a:moveTo>
                  <a:lnTo>
                    <a:pt x="1" y="304"/>
                  </a:lnTo>
                  <a:lnTo>
                    <a:pt x="1" y="640"/>
                  </a:lnTo>
                  <a:lnTo>
                    <a:pt x="68" y="1213"/>
                  </a:lnTo>
                  <a:lnTo>
                    <a:pt x="102" y="1516"/>
                  </a:lnTo>
                  <a:lnTo>
                    <a:pt x="203" y="1785"/>
                  </a:lnTo>
                  <a:lnTo>
                    <a:pt x="203" y="1819"/>
                  </a:lnTo>
                  <a:lnTo>
                    <a:pt x="236" y="1852"/>
                  </a:lnTo>
                  <a:lnTo>
                    <a:pt x="304" y="1819"/>
                  </a:lnTo>
                  <a:lnTo>
                    <a:pt x="337" y="1852"/>
                  </a:lnTo>
                  <a:lnTo>
                    <a:pt x="573" y="1886"/>
                  </a:lnTo>
                  <a:lnTo>
                    <a:pt x="809" y="1852"/>
                  </a:lnTo>
                  <a:lnTo>
                    <a:pt x="1280" y="1852"/>
                  </a:lnTo>
                  <a:lnTo>
                    <a:pt x="1819" y="1819"/>
                  </a:lnTo>
                  <a:lnTo>
                    <a:pt x="2054" y="1819"/>
                  </a:lnTo>
                  <a:lnTo>
                    <a:pt x="2324" y="1785"/>
                  </a:lnTo>
                  <a:lnTo>
                    <a:pt x="2357" y="1819"/>
                  </a:lnTo>
                  <a:lnTo>
                    <a:pt x="2391" y="1819"/>
                  </a:lnTo>
                  <a:lnTo>
                    <a:pt x="2458" y="1785"/>
                  </a:lnTo>
                  <a:lnTo>
                    <a:pt x="2458" y="1751"/>
                  </a:lnTo>
                  <a:lnTo>
                    <a:pt x="2492" y="1516"/>
                  </a:lnTo>
                  <a:lnTo>
                    <a:pt x="2492" y="1246"/>
                  </a:lnTo>
                  <a:lnTo>
                    <a:pt x="2458" y="741"/>
                  </a:lnTo>
                  <a:lnTo>
                    <a:pt x="2425" y="1"/>
                  </a:lnTo>
                  <a:lnTo>
                    <a:pt x="2223" y="1"/>
                  </a:lnTo>
                  <a:lnTo>
                    <a:pt x="2256" y="573"/>
                  </a:lnTo>
                  <a:lnTo>
                    <a:pt x="2256" y="1078"/>
                  </a:lnTo>
                  <a:lnTo>
                    <a:pt x="2290" y="1617"/>
                  </a:lnTo>
                  <a:lnTo>
                    <a:pt x="2088" y="1583"/>
                  </a:lnTo>
                  <a:lnTo>
                    <a:pt x="1852" y="1583"/>
                  </a:lnTo>
                  <a:lnTo>
                    <a:pt x="1415" y="1617"/>
                  </a:lnTo>
                  <a:lnTo>
                    <a:pt x="876" y="1617"/>
                  </a:lnTo>
                  <a:lnTo>
                    <a:pt x="607" y="1650"/>
                  </a:lnTo>
                  <a:lnTo>
                    <a:pt x="337" y="1718"/>
                  </a:lnTo>
                  <a:lnTo>
                    <a:pt x="304" y="1179"/>
                  </a:lnTo>
                  <a:lnTo>
                    <a:pt x="236" y="640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" name="Google Shape;682;p5"/>
            <p:cNvSpPr/>
            <p:nvPr/>
          </p:nvSpPr>
          <p:spPr>
            <a:xfrm>
              <a:off x="4245150" y="2892850"/>
              <a:ext cx="63150" cy="58925"/>
            </a:xfrm>
            <a:custGeom>
              <a:avLst/>
              <a:gdLst/>
              <a:ahLst/>
              <a:cxnLst/>
              <a:rect l="l" t="t" r="r" b="b"/>
              <a:pathLst>
                <a:path w="2526" h="2357" extrusionOk="0">
                  <a:moveTo>
                    <a:pt x="2256" y="202"/>
                  </a:moveTo>
                  <a:lnTo>
                    <a:pt x="2256" y="640"/>
                  </a:lnTo>
                  <a:lnTo>
                    <a:pt x="2290" y="1077"/>
                  </a:lnTo>
                  <a:lnTo>
                    <a:pt x="2290" y="1582"/>
                  </a:lnTo>
                  <a:lnTo>
                    <a:pt x="2323" y="2121"/>
                  </a:lnTo>
                  <a:lnTo>
                    <a:pt x="2088" y="2087"/>
                  </a:lnTo>
                  <a:lnTo>
                    <a:pt x="1886" y="2087"/>
                  </a:lnTo>
                  <a:lnTo>
                    <a:pt x="1448" y="2121"/>
                  </a:lnTo>
                  <a:lnTo>
                    <a:pt x="909" y="2121"/>
                  </a:lnTo>
                  <a:lnTo>
                    <a:pt x="640" y="2155"/>
                  </a:lnTo>
                  <a:lnTo>
                    <a:pt x="371" y="2222"/>
                  </a:lnTo>
                  <a:lnTo>
                    <a:pt x="337" y="1683"/>
                  </a:lnTo>
                  <a:lnTo>
                    <a:pt x="236" y="1145"/>
                  </a:lnTo>
                  <a:lnTo>
                    <a:pt x="202" y="707"/>
                  </a:lnTo>
                  <a:lnTo>
                    <a:pt x="169" y="269"/>
                  </a:lnTo>
                  <a:lnTo>
                    <a:pt x="1212" y="269"/>
                  </a:lnTo>
                  <a:lnTo>
                    <a:pt x="2256" y="202"/>
                  </a:lnTo>
                  <a:close/>
                  <a:moveTo>
                    <a:pt x="1179" y="0"/>
                  </a:moveTo>
                  <a:lnTo>
                    <a:pt x="674" y="34"/>
                  </a:lnTo>
                  <a:lnTo>
                    <a:pt x="135" y="67"/>
                  </a:lnTo>
                  <a:lnTo>
                    <a:pt x="68" y="101"/>
                  </a:lnTo>
                  <a:lnTo>
                    <a:pt x="68" y="168"/>
                  </a:lnTo>
                  <a:lnTo>
                    <a:pt x="34" y="438"/>
                  </a:lnTo>
                  <a:lnTo>
                    <a:pt x="0" y="673"/>
                  </a:lnTo>
                  <a:lnTo>
                    <a:pt x="34" y="1145"/>
                  </a:lnTo>
                  <a:lnTo>
                    <a:pt x="101" y="1717"/>
                  </a:lnTo>
                  <a:lnTo>
                    <a:pt x="135" y="2020"/>
                  </a:lnTo>
                  <a:lnTo>
                    <a:pt x="202" y="2289"/>
                  </a:lnTo>
                  <a:lnTo>
                    <a:pt x="236" y="2323"/>
                  </a:lnTo>
                  <a:lnTo>
                    <a:pt x="270" y="2357"/>
                  </a:lnTo>
                  <a:lnTo>
                    <a:pt x="337" y="2323"/>
                  </a:lnTo>
                  <a:lnTo>
                    <a:pt x="371" y="2357"/>
                  </a:lnTo>
                  <a:lnTo>
                    <a:pt x="1313" y="2357"/>
                  </a:lnTo>
                  <a:lnTo>
                    <a:pt x="1818" y="2323"/>
                  </a:lnTo>
                  <a:lnTo>
                    <a:pt x="2088" y="2323"/>
                  </a:lnTo>
                  <a:lnTo>
                    <a:pt x="2357" y="2289"/>
                  </a:lnTo>
                  <a:lnTo>
                    <a:pt x="2391" y="2323"/>
                  </a:lnTo>
                  <a:lnTo>
                    <a:pt x="2424" y="2323"/>
                  </a:lnTo>
                  <a:lnTo>
                    <a:pt x="2458" y="2289"/>
                  </a:lnTo>
                  <a:lnTo>
                    <a:pt x="2492" y="2256"/>
                  </a:lnTo>
                  <a:lnTo>
                    <a:pt x="2525" y="2020"/>
                  </a:lnTo>
                  <a:lnTo>
                    <a:pt x="2525" y="1751"/>
                  </a:lnTo>
                  <a:lnTo>
                    <a:pt x="2492" y="1246"/>
                  </a:lnTo>
                  <a:lnTo>
                    <a:pt x="2458" y="640"/>
                  </a:lnTo>
                  <a:lnTo>
                    <a:pt x="2424" y="337"/>
                  </a:lnTo>
                  <a:lnTo>
                    <a:pt x="2357" y="67"/>
                  </a:lnTo>
                  <a:lnTo>
                    <a:pt x="2323" y="34"/>
                  </a:lnTo>
                  <a:lnTo>
                    <a:pt x="2290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" name="Google Shape;683;p5"/>
            <p:cNvSpPr/>
            <p:nvPr/>
          </p:nvSpPr>
          <p:spPr>
            <a:xfrm>
              <a:off x="4341950" y="2923150"/>
              <a:ext cx="10950" cy="17700"/>
            </a:xfrm>
            <a:custGeom>
              <a:avLst/>
              <a:gdLst/>
              <a:ahLst/>
              <a:cxnLst/>
              <a:rect l="l" t="t" r="r" b="b"/>
              <a:pathLst>
                <a:path w="438" h="708" extrusionOk="0">
                  <a:moveTo>
                    <a:pt x="303" y="0"/>
                  </a:moveTo>
                  <a:lnTo>
                    <a:pt x="169" y="34"/>
                  </a:lnTo>
                  <a:lnTo>
                    <a:pt x="34" y="101"/>
                  </a:lnTo>
                  <a:lnTo>
                    <a:pt x="0" y="135"/>
                  </a:lnTo>
                  <a:lnTo>
                    <a:pt x="0" y="168"/>
                  </a:lnTo>
                  <a:lnTo>
                    <a:pt x="0" y="202"/>
                  </a:lnTo>
                  <a:lnTo>
                    <a:pt x="270" y="202"/>
                  </a:lnTo>
                  <a:lnTo>
                    <a:pt x="236" y="404"/>
                  </a:lnTo>
                  <a:lnTo>
                    <a:pt x="169" y="572"/>
                  </a:lnTo>
                  <a:lnTo>
                    <a:pt x="135" y="640"/>
                  </a:lnTo>
                  <a:lnTo>
                    <a:pt x="202" y="707"/>
                  </a:lnTo>
                  <a:lnTo>
                    <a:pt x="270" y="707"/>
                  </a:lnTo>
                  <a:lnTo>
                    <a:pt x="337" y="673"/>
                  </a:lnTo>
                  <a:lnTo>
                    <a:pt x="404" y="539"/>
                  </a:lnTo>
                  <a:lnTo>
                    <a:pt x="438" y="370"/>
                  </a:lnTo>
                  <a:lnTo>
                    <a:pt x="438" y="236"/>
                  </a:lnTo>
                  <a:lnTo>
                    <a:pt x="438" y="67"/>
                  </a:lnTo>
                  <a:lnTo>
                    <a:pt x="37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4" name="Google Shape;684;p5"/>
            <p:cNvSpPr/>
            <p:nvPr/>
          </p:nvSpPr>
          <p:spPr>
            <a:xfrm>
              <a:off x="4272075" y="2926500"/>
              <a:ext cx="14350" cy="17700"/>
            </a:xfrm>
            <a:custGeom>
              <a:avLst/>
              <a:gdLst/>
              <a:ahLst/>
              <a:cxnLst/>
              <a:rect l="l" t="t" r="r" b="b"/>
              <a:pathLst>
                <a:path w="574" h="708" extrusionOk="0">
                  <a:moveTo>
                    <a:pt x="337" y="1"/>
                  </a:moveTo>
                  <a:lnTo>
                    <a:pt x="270" y="34"/>
                  </a:lnTo>
                  <a:lnTo>
                    <a:pt x="169" y="68"/>
                  </a:lnTo>
                  <a:lnTo>
                    <a:pt x="68" y="203"/>
                  </a:lnTo>
                  <a:lnTo>
                    <a:pt x="34" y="270"/>
                  </a:lnTo>
                  <a:lnTo>
                    <a:pt x="1" y="371"/>
                  </a:lnTo>
                  <a:lnTo>
                    <a:pt x="1" y="438"/>
                  </a:lnTo>
                  <a:lnTo>
                    <a:pt x="34" y="539"/>
                  </a:lnTo>
                  <a:lnTo>
                    <a:pt x="135" y="640"/>
                  </a:lnTo>
                  <a:lnTo>
                    <a:pt x="270" y="708"/>
                  </a:lnTo>
                  <a:lnTo>
                    <a:pt x="371" y="708"/>
                  </a:lnTo>
                  <a:lnTo>
                    <a:pt x="438" y="640"/>
                  </a:lnTo>
                  <a:lnTo>
                    <a:pt x="573" y="506"/>
                  </a:lnTo>
                  <a:lnTo>
                    <a:pt x="573" y="472"/>
                  </a:lnTo>
                  <a:lnTo>
                    <a:pt x="573" y="405"/>
                  </a:lnTo>
                  <a:lnTo>
                    <a:pt x="539" y="371"/>
                  </a:lnTo>
                  <a:lnTo>
                    <a:pt x="135" y="371"/>
                  </a:lnTo>
                  <a:lnTo>
                    <a:pt x="169" y="270"/>
                  </a:lnTo>
                  <a:lnTo>
                    <a:pt x="236" y="203"/>
                  </a:lnTo>
                  <a:lnTo>
                    <a:pt x="304" y="135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" name="Google Shape;685;p5"/>
            <p:cNvSpPr/>
            <p:nvPr/>
          </p:nvSpPr>
          <p:spPr>
            <a:xfrm>
              <a:off x="4124775" y="2891150"/>
              <a:ext cx="10125" cy="25"/>
            </a:xfrm>
            <a:custGeom>
              <a:avLst/>
              <a:gdLst/>
              <a:ahLst/>
              <a:cxnLst/>
              <a:rect l="l" t="t" r="r" b="b"/>
              <a:pathLst>
                <a:path w="405" h="1" extrusionOk="0">
                  <a:moveTo>
                    <a:pt x="405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405" y="1"/>
                  </a:lnTo>
                  <a:lnTo>
                    <a:pt x="40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6" name="Google Shape;686;p5"/>
            <p:cNvSpPr/>
            <p:nvPr/>
          </p:nvSpPr>
          <p:spPr>
            <a:xfrm>
              <a:off x="3843650" y="3535050"/>
              <a:ext cx="196150" cy="301350"/>
            </a:xfrm>
            <a:custGeom>
              <a:avLst/>
              <a:gdLst/>
              <a:ahLst/>
              <a:cxnLst/>
              <a:rect l="l" t="t" r="r" b="b"/>
              <a:pathLst>
                <a:path w="7846" h="12054" extrusionOk="0">
                  <a:moveTo>
                    <a:pt x="1" y="1"/>
                  </a:moveTo>
                  <a:lnTo>
                    <a:pt x="1" y="203"/>
                  </a:lnTo>
                  <a:lnTo>
                    <a:pt x="405" y="304"/>
                  </a:lnTo>
                  <a:lnTo>
                    <a:pt x="842" y="371"/>
                  </a:lnTo>
                  <a:lnTo>
                    <a:pt x="1953" y="438"/>
                  </a:lnTo>
                  <a:lnTo>
                    <a:pt x="3065" y="539"/>
                  </a:lnTo>
                  <a:lnTo>
                    <a:pt x="4209" y="640"/>
                  </a:lnTo>
                  <a:lnTo>
                    <a:pt x="5354" y="809"/>
                  </a:lnTo>
                  <a:lnTo>
                    <a:pt x="6499" y="977"/>
                  </a:lnTo>
                  <a:lnTo>
                    <a:pt x="7643" y="1179"/>
                  </a:lnTo>
                  <a:lnTo>
                    <a:pt x="7542" y="1684"/>
                  </a:lnTo>
                  <a:lnTo>
                    <a:pt x="7441" y="2223"/>
                  </a:lnTo>
                  <a:lnTo>
                    <a:pt x="7340" y="3334"/>
                  </a:lnTo>
                  <a:lnTo>
                    <a:pt x="6903" y="6431"/>
                  </a:lnTo>
                  <a:lnTo>
                    <a:pt x="6532" y="9091"/>
                  </a:lnTo>
                  <a:lnTo>
                    <a:pt x="6128" y="11751"/>
                  </a:lnTo>
                  <a:lnTo>
                    <a:pt x="6095" y="11751"/>
                  </a:lnTo>
                  <a:lnTo>
                    <a:pt x="5691" y="11650"/>
                  </a:lnTo>
                  <a:lnTo>
                    <a:pt x="5320" y="11583"/>
                  </a:lnTo>
                  <a:lnTo>
                    <a:pt x="4546" y="11482"/>
                  </a:lnTo>
                  <a:lnTo>
                    <a:pt x="2964" y="11381"/>
                  </a:lnTo>
                  <a:lnTo>
                    <a:pt x="2593" y="11313"/>
                  </a:lnTo>
                  <a:lnTo>
                    <a:pt x="2223" y="11280"/>
                  </a:lnTo>
                  <a:lnTo>
                    <a:pt x="1482" y="11111"/>
                  </a:lnTo>
                  <a:lnTo>
                    <a:pt x="741" y="10943"/>
                  </a:lnTo>
                  <a:lnTo>
                    <a:pt x="371" y="10876"/>
                  </a:lnTo>
                  <a:lnTo>
                    <a:pt x="1" y="10842"/>
                  </a:lnTo>
                  <a:lnTo>
                    <a:pt x="1" y="11111"/>
                  </a:lnTo>
                  <a:lnTo>
                    <a:pt x="607" y="11212"/>
                  </a:lnTo>
                  <a:lnTo>
                    <a:pt x="1246" y="11347"/>
                  </a:lnTo>
                  <a:lnTo>
                    <a:pt x="1852" y="11482"/>
                  </a:lnTo>
                  <a:lnTo>
                    <a:pt x="2458" y="11583"/>
                  </a:lnTo>
                  <a:lnTo>
                    <a:pt x="3368" y="11650"/>
                  </a:lnTo>
                  <a:lnTo>
                    <a:pt x="4243" y="11717"/>
                  </a:lnTo>
                  <a:lnTo>
                    <a:pt x="5152" y="11818"/>
                  </a:lnTo>
                  <a:lnTo>
                    <a:pt x="5590" y="11886"/>
                  </a:lnTo>
                  <a:lnTo>
                    <a:pt x="6027" y="12020"/>
                  </a:lnTo>
                  <a:lnTo>
                    <a:pt x="6095" y="11987"/>
                  </a:lnTo>
                  <a:lnTo>
                    <a:pt x="6162" y="12054"/>
                  </a:lnTo>
                  <a:lnTo>
                    <a:pt x="6229" y="12054"/>
                  </a:lnTo>
                  <a:lnTo>
                    <a:pt x="6263" y="12020"/>
                  </a:lnTo>
                  <a:lnTo>
                    <a:pt x="6297" y="11987"/>
                  </a:lnTo>
                  <a:lnTo>
                    <a:pt x="6734" y="9226"/>
                  </a:lnTo>
                  <a:lnTo>
                    <a:pt x="7138" y="6499"/>
                  </a:lnTo>
                  <a:lnTo>
                    <a:pt x="7475" y="3839"/>
                  </a:lnTo>
                  <a:lnTo>
                    <a:pt x="7677" y="2492"/>
                  </a:lnTo>
                  <a:lnTo>
                    <a:pt x="7778" y="1819"/>
                  </a:lnTo>
                  <a:lnTo>
                    <a:pt x="7778" y="1146"/>
                  </a:lnTo>
                  <a:lnTo>
                    <a:pt x="7812" y="1112"/>
                  </a:lnTo>
                  <a:lnTo>
                    <a:pt x="7845" y="1078"/>
                  </a:lnTo>
                  <a:lnTo>
                    <a:pt x="7812" y="1011"/>
                  </a:lnTo>
                  <a:lnTo>
                    <a:pt x="7778" y="977"/>
                  </a:lnTo>
                  <a:lnTo>
                    <a:pt x="7778" y="944"/>
                  </a:lnTo>
                  <a:lnTo>
                    <a:pt x="7744" y="910"/>
                  </a:lnTo>
                  <a:lnTo>
                    <a:pt x="7711" y="910"/>
                  </a:lnTo>
                  <a:lnTo>
                    <a:pt x="7711" y="944"/>
                  </a:lnTo>
                  <a:lnTo>
                    <a:pt x="7677" y="977"/>
                  </a:lnTo>
                  <a:lnTo>
                    <a:pt x="6734" y="775"/>
                  </a:lnTo>
                  <a:lnTo>
                    <a:pt x="5792" y="640"/>
                  </a:lnTo>
                  <a:lnTo>
                    <a:pt x="3873" y="405"/>
                  </a:lnTo>
                  <a:lnTo>
                    <a:pt x="2896" y="304"/>
                  </a:lnTo>
                  <a:lnTo>
                    <a:pt x="1920" y="270"/>
                  </a:lnTo>
                  <a:lnTo>
                    <a:pt x="943" y="169"/>
                  </a:lnTo>
                  <a:lnTo>
                    <a:pt x="472" y="10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7" name="Google Shape;687;p5"/>
            <p:cNvSpPr/>
            <p:nvPr/>
          </p:nvSpPr>
          <p:spPr>
            <a:xfrm>
              <a:off x="4035575" y="2903775"/>
              <a:ext cx="7600" cy="58950"/>
            </a:xfrm>
            <a:custGeom>
              <a:avLst/>
              <a:gdLst/>
              <a:ahLst/>
              <a:cxnLst/>
              <a:rect l="l" t="t" r="r" b="b"/>
              <a:pathLst>
                <a:path w="304" h="2358" extrusionOk="0">
                  <a:moveTo>
                    <a:pt x="67" y="1"/>
                  </a:moveTo>
                  <a:lnTo>
                    <a:pt x="34" y="34"/>
                  </a:lnTo>
                  <a:lnTo>
                    <a:pt x="34" y="68"/>
                  </a:lnTo>
                  <a:lnTo>
                    <a:pt x="0" y="304"/>
                  </a:lnTo>
                  <a:lnTo>
                    <a:pt x="0" y="573"/>
                  </a:lnTo>
                  <a:lnTo>
                    <a:pt x="0" y="1078"/>
                  </a:lnTo>
                  <a:lnTo>
                    <a:pt x="34" y="1718"/>
                  </a:lnTo>
                  <a:lnTo>
                    <a:pt x="101" y="2021"/>
                  </a:lnTo>
                  <a:lnTo>
                    <a:pt x="168" y="2290"/>
                  </a:lnTo>
                  <a:lnTo>
                    <a:pt x="202" y="2358"/>
                  </a:lnTo>
                  <a:lnTo>
                    <a:pt x="236" y="2358"/>
                  </a:lnTo>
                  <a:lnTo>
                    <a:pt x="303" y="2324"/>
                  </a:lnTo>
                  <a:lnTo>
                    <a:pt x="303" y="2290"/>
                  </a:lnTo>
                  <a:lnTo>
                    <a:pt x="303" y="1987"/>
                  </a:lnTo>
                  <a:lnTo>
                    <a:pt x="303" y="1684"/>
                  </a:lnTo>
                  <a:lnTo>
                    <a:pt x="236" y="1078"/>
                  </a:lnTo>
                  <a:lnTo>
                    <a:pt x="202" y="573"/>
                  </a:lnTo>
                  <a:lnTo>
                    <a:pt x="168" y="304"/>
                  </a:lnTo>
                  <a:lnTo>
                    <a:pt x="135" y="34"/>
                  </a:lnTo>
                  <a:lnTo>
                    <a:pt x="101" y="34"/>
                  </a:lnTo>
                  <a:lnTo>
                    <a:pt x="6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8" name="Google Shape;688;p5"/>
            <p:cNvSpPr/>
            <p:nvPr/>
          </p:nvSpPr>
          <p:spPr>
            <a:xfrm>
              <a:off x="4414325" y="2920625"/>
              <a:ext cx="12650" cy="19375"/>
            </a:xfrm>
            <a:custGeom>
              <a:avLst/>
              <a:gdLst/>
              <a:ahLst/>
              <a:cxnLst/>
              <a:rect l="l" t="t" r="r" b="b"/>
              <a:pathLst>
                <a:path w="506" h="775" extrusionOk="0">
                  <a:moveTo>
                    <a:pt x="270" y="168"/>
                  </a:moveTo>
                  <a:lnTo>
                    <a:pt x="304" y="202"/>
                  </a:lnTo>
                  <a:lnTo>
                    <a:pt x="337" y="269"/>
                  </a:lnTo>
                  <a:lnTo>
                    <a:pt x="304" y="370"/>
                  </a:lnTo>
                  <a:lnTo>
                    <a:pt x="236" y="303"/>
                  </a:lnTo>
                  <a:lnTo>
                    <a:pt x="203" y="236"/>
                  </a:lnTo>
                  <a:lnTo>
                    <a:pt x="203" y="202"/>
                  </a:lnTo>
                  <a:lnTo>
                    <a:pt x="236" y="168"/>
                  </a:lnTo>
                  <a:close/>
                  <a:moveTo>
                    <a:pt x="203" y="0"/>
                  </a:moveTo>
                  <a:lnTo>
                    <a:pt x="102" y="67"/>
                  </a:lnTo>
                  <a:lnTo>
                    <a:pt x="34" y="135"/>
                  </a:lnTo>
                  <a:lnTo>
                    <a:pt x="1" y="236"/>
                  </a:lnTo>
                  <a:lnTo>
                    <a:pt x="34" y="337"/>
                  </a:lnTo>
                  <a:lnTo>
                    <a:pt x="102" y="404"/>
                  </a:lnTo>
                  <a:lnTo>
                    <a:pt x="169" y="471"/>
                  </a:lnTo>
                  <a:lnTo>
                    <a:pt x="68" y="539"/>
                  </a:lnTo>
                  <a:lnTo>
                    <a:pt x="34" y="606"/>
                  </a:lnTo>
                  <a:lnTo>
                    <a:pt x="68" y="673"/>
                  </a:lnTo>
                  <a:lnTo>
                    <a:pt x="135" y="741"/>
                  </a:lnTo>
                  <a:lnTo>
                    <a:pt x="203" y="774"/>
                  </a:lnTo>
                  <a:lnTo>
                    <a:pt x="304" y="774"/>
                  </a:lnTo>
                  <a:lnTo>
                    <a:pt x="371" y="741"/>
                  </a:lnTo>
                  <a:lnTo>
                    <a:pt x="438" y="707"/>
                  </a:lnTo>
                  <a:lnTo>
                    <a:pt x="506" y="640"/>
                  </a:lnTo>
                  <a:lnTo>
                    <a:pt x="506" y="572"/>
                  </a:lnTo>
                  <a:lnTo>
                    <a:pt x="438" y="471"/>
                  </a:lnTo>
                  <a:lnTo>
                    <a:pt x="472" y="471"/>
                  </a:lnTo>
                  <a:lnTo>
                    <a:pt x="472" y="438"/>
                  </a:lnTo>
                  <a:lnTo>
                    <a:pt x="472" y="404"/>
                  </a:lnTo>
                  <a:lnTo>
                    <a:pt x="438" y="337"/>
                  </a:lnTo>
                  <a:lnTo>
                    <a:pt x="472" y="269"/>
                  </a:lnTo>
                  <a:lnTo>
                    <a:pt x="472" y="168"/>
                  </a:lnTo>
                  <a:lnTo>
                    <a:pt x="472" y="101"/>
                  </a:lnTo>
                  <a:lnTo>
                    <a:pt x="371" y="34"/>
                  </a:lnTo>
                  <a:lnTo>
                    <a:pt x="304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9" name="Google Shape;689;p5"/>
            <p:cNvSpPr/>
            <p:nvPr/>
          </p:nvSpPr>
          <p:spPr>
            <a:xfrm>
              <a:off x="4049025" y="2891150"/>
              <a:ext cx="56425" cy="4250"/>
            </a:xfrm>
            <a:custGeom>
              <a:avLst/>
              <a:gdLst/>
              <a:ahLst/>
              <a:cxnLst/>
              <a:rect l="l" t="t" r="r" b="b"/>
              <a:pathLst>
                <a:path w="2257" h="170" extrusionOk="0">
                  <a:moveTo>
                    <a:pt x="304" y="1"/>
                  </a:moveTo>
                  <a:lnTo>
                    <a:pt x="1" y="68"/>
                  </a:lnTo>
                  <a:lnTo>
                    <a:pt x="1" y="102"/>
                  </a:lnTo>
                  <a:lnTo>
                    <a:pt x="236" y="135"/>
                  </a:lnTo>
                  <a:lnTo>
                    <a:pt x="472" y="169"/>
                  </a:lnTo>
                  <a:lnTo>
                    <a:pt x="977" y="135"/>
                  </a:lnTo>
                  <a:lnTo>
                    <a:pt x="1549" y="135"/>
                  </a:lnTo>
                  <a:lnTo>
                    <a:pt x="2021" y="102"/>
                  </a:lnTo>
                  <a:lnTo>
                    <a:pt x="2054" y="135"/>
                  </a:lnTo>
                  <a:lnTo>
                    <a:pt x="2122" y="169"/>
                  </a:lnTo>
                  <a:lnTo>
                    <a:pt x="2189" y="135"/>
                  </a:lnTo>
                  <a:lnTo>
                    <a:pt x="2223" y="68"/>
                  </a:lnTo>
                  <a:lnTo>
                    <a:pt x="2256" y="34"/>
                  </a:lnTo>
                  <a:lnTo>
                    <a:pt x="2256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0" name="Google Shape;690;p5"/>
            <p:cNvSpPr/>
            <p:nvPr/>
          </p:nvSpPr>
          <p:spPr>
            <a:xfrm>
              <a:off x="4175275" y="2893675"/>
              <a:ext cx="62325" cy="67375"/>
            </a:xfrm>
            <a:custGeom>
              <a:avLst/>
              <a:gdLst/>
              <a:ahLst/>
              <a:cxnLst/>
              <a:rect l="l" t="t" r="r" b="b"/>
              <a:pathLst>
                <a:path w="2493" h="2695" extrusionOk="0">
                  <a:moveTo>
                    <a:pt x="2290" y="203"/>
                  </a:moveTo>
                  <a:lnTo>
                    <a:pt x="2223" y="741"/>
                  </a:lnTo>
                  <a:lnTo>
                    <a:pt x="2223" y="1280"/>
                  </a:lnTo>
                  <a:lnTo>
                    <a:pt x="2223" y="1819"/>
                  </a:lnTo>
                  <a:lnTo>
                    <a:pt x="2290" y="2324"/>
                  </a:lnTo>
                  <a:lnTo>
                    <a:pt x="2290" y="2357"/>
                  </a:lnTo>
                  <a:lnTo>
                    <a:pt x="2055" y="2324"/>
                  </a:lnTo>
                  <a:lnTo>
                    <a:pt x="1819" y="2357"/>
                  </a:lnTo>
                  <a:lnTo>
                    <a:pt x="371" y="2357"/>
                  </a:lnTo>
                  <a:lnTo>
                    <a:pt x="270" y="1314"/>
                  </a:lnTo>
                  <a:lnTo>
                    <a:pt x="203" y="236"/>
                  </a:lnTo>
                  <a:lnTo>
                    <a:pt x="203" y="236"/>
                  </a:lnTo>
                  <a:lnTo>
                    <a:pt x="708" y="270"/>
                  </a:lnTo>
                  <a:lnTo>
                    <a:pt x="1247" y="270"/>
                  </a:lnTo>
                  <a:lnTo>
                    <a:pt x="2290" y="203"/>
                  </a:lnTo>
                  <a:close/>
                  <a:moveTo>
                    <a:pt x="2324" y="1"/>
                  </a:moveTo>
                  <a:lnTo>
                    <a:pt x="1785" y="34"/>
                  </a:lnTo>
                  <a:lnTo>
                    <a:pt x="1213" y="34"/>
                  </a:lnTo>
                  <a:lnTo>
                    <a:pt x="674" y="68"/>
                  </a:lnTo>
                  <a:lnTo>
                    <a:pt x="169" y="102"/>
                  </a:lnTo>
                  <a:lnTo>
                    <a:pt x="102" y="102"/>
                  </a:lnTo>
                  <a:lnTo>
                    <a:pt x="68" y="169"/>
                  </a:lnTo>
                  <a:lnTo>
                    <a:pt x="35" y="169"/>
                  </a:lnTo>
                  <a:lnTo>
                    <a:pt x="35" y="236"/>
                  </a:lnTo>
                  <a:lnTo>
                    <a:pt x="1" y="809"/>
                  </a:lnTo>
                  <a:lnTo>
                    <a:pt x="1" y="1415"/>
                  </a:lnTo>
                  <a:lnTo>
                    <a:pt x="68" y="2021"/>
                  </a:lnTo>
                  <a:lnTo>
                    <a:pt x="169" y="2627"/>
                  </a:lnTo>
                  <a:lnTo>
                    <a:pt x="237" y="2694"/>
                  </a:lnTo>
                  <a:lnTo>
                    <a:pt x="304" y="2694"/>
                  </a:lnTo>
                  <a:lnTo>
                    <a:pt x="371" y="2661"/>
                  </a:lnTo>
                  <a:lnTo>
                    <a:pt x="405" y="2593"/>
                  </a:lnTo>
                  <a:lnTo>
                    <a:pt x="405" y="2492"/>
                  </a:lnTo>
                  <a:lnTo>
                    <a:pt x="843" y="2593"/>
                  </a:lnTo>
                  <a:lnTo>
                    <a:pt x="1348" y="2627"/>
                  </a:lnTo>
                  <a:lnTo>
                    <a:pt x="1853" y="2593"/>
                  </a:lnTo>
                  <a:lnTo>
                    <a:pt x="2055" y="2560"/>
                  </a:lnTo>
                  <a:lnTo>
                    <a:pt x="2290" y="2492"/>
                  </a:lnTo>
                  <a:lnTo>
                    <a:pt x="2324" y="2458"/>
                  </a:lnTo>
                  <a:lnTo>
                    <a:pt x="2324" y="2391"/>
                  </a:lnTo>
                  <a:lnTo>
                    <a:pt x="2425" y="2391"/>
                  </a:lnTo>
                  <a:lnTo>
                    <a:pt x="2459" y="2357"/>
                  </a:lnTo>
                  <a:lnTo>
                    <a:pt x="2459" y="2324"/>
                  </a:lnTo>
                  <a:lnTo>
                    <a:pt x="2492" y="1785"/>
                  </a:lnTo>
                  <a:lnTo>
                    <a:pt x="2459" y="1246"/>
                  </a:lnTo>
                  <a:lnTo>
                    <a:pt x="2425" y="708"/>
                  </a:lnTo>
                  <a:lnTo>
                    <a:pt x="2391" y="169"/>
                  </a:lnTo>
                  <a:lnTo>
                    <a:pt x="2425" y="135"/>
                  </a:lnTo>
                  <a:lnTo>
                    <a:pt x="2391" y="68"/>
                  </a:lnTo>
                  <a:lnTo>
                    <a:pt x="2358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" name="Google Shape;691;p5"/>
            <p:cNvSpPr/>
            <p:nvPr/>
          </p:nvSpPr>
          <p:spPr>
            <a:xfrm>
              <a:off x="4060825" y="2929025"/>
              <a:ext cx="17700" cy="26125"/>
            </a:xfrm>
            <a:custGeom>
              <a:avLst/>
              <a:gdLst/>
              <a:ahLst/>
              <a:cxnLst/>
              <a:rect l="l" t="t" r="r" b="b"/>
              <a:pathLst>
                <a:path w="708" h="1045" extrusionOk="0">
                  <a:moveTo>
                    <a:pt x="269" y="1"/>
                  </a:moveTo>
                  <a:lnTo>
                    <a:pt x="202" y="68"/>
                  </a:lnTo>
                  <a:lnTo>
                    <a:pt x="101" y="102"/>
                  </a:lnTo>
                  <a:lnTo>
                    <a:pt x="0" y="203"/>
                  </a:lnTo>
                  <a:lnTo>
                    <a:pt x="0" y="236"/>
                  </a:lnTo>
                  <a:lnTo>
                    <a:pt x="0" y="304"/>
                  </a:lnTo>
                  <a:lnTo>
                    <a:pt x="34" y="337"/>
                  </a:lnTo>
                  <a:lnTo>
                    <a:pt x="101" y="304"/>
                  </a:lnTo>
                  <a:lnTo>
                    <a:pt x="202" y="236"/>
                  </a:lnTo>
                  <a:lnTo>
                    <a:pt x="303" y="169"/>
                  </a:lnTo>
                  <a:lnTo>
                    <a:pt x="337" y="169"/>
                  </a:lnTo>
                  <a:lnTo>
                    <a:pt x="404" y="203"/>
                  </a:lnTo>
                  <a:lnTo>
                    <a:pt x="404" y="236"/>
                  </a:lnTo>
                  <a:lnTo>
                    <a:pt x="438" y="270"/>
                  </a:lnTo>
                  <a:lnTo>
                    <a:pt x="370" y="371"/>
                  </a:lnTo>
                  <a:lnTo>
                    <a:pt x="236" y="506"/>
                  </a:lnTo>
                  <a:lnTo>
                    <a:pt x="168" y="640"/>
                  </a:lnTo>
                  <a:lnTo>
                    <a:pt x="168" y="708"/>
                  </a:lnTo>
                  <a:lnTo>
                    <a:pt x="168" y="741"/>
                  </a:lnTo>
                  <a:lnTo>
                    <a:pt x="236" y="775"/>
                  </a:lnTo>
                  <a:lnTo>
                    <a:pt x="269" y="775"/>
                  </a:lnTo>
                  <a:lnTo>
                    <a:pt x="337" y="741"/>
                  </a:lnTo>
                  <a:lnTo>
                    <a:pt x="471" y="741"/>
                  </a:lnTo>
                  <a:lnTo>
                    <a:pt x="438" y="842"/>
                  </a:lnTo>
                  <a:lnTo>
                    <a:pt x="404" y="876"/>
                  </a:lnTo>
                  <a:lnTo>
                    <a:pt x="202" y="876"/>
                  </a:lnTo>
                  <a:lnTo>
                    <a:pt x="168" y="910"/>
                  </a:lnTo>
                  <a:lnTo>
                    <a:pt x="168" y="977"/>
                  </a:lnTo>
                  <a:lnTo>
                    <a:pt x="236" y="1011"/>
                  </a:lnTo>
                  <a:lnTo>
                    <a:pt x="337" y="1044"/>
                  </a:lnTo>
                  <a:lnTo>
                    <a:pt x="505" y="1011"/>
                  </a:lnTo>
                  <a:lnTo>
                    <a:pt x="606" y="977"/>
                  </a:lnTo>
                  <a:lnTo>
                    <a:pt x="673" y="943"/>
                  </a:lnTo>
                  <a:lnTo>
                    <a:pt x="707" y="876"/>
                  </a:lnTo>
                  <a:lnTo>
                    <a:pt x="707" y="775"/>
                  </a:lnTo>
                  <a:lnTo>
                    <a:pt x="673" y="674"/>
                  </a:lnTo>
                  <a:lnTo>
                    <a:pt x="606" y="607"/>
                  </a:lnTo>
                  <a:lnTo>
                    <a:pt x="539" y="573"/>
                  </a:lnTo>
                  <a:lnTo>
                    <a:pt x="438" y="539"/>
                  </a:lnTo>
                  <a:lnTo>
                    <a:pt x="505" y="472"/>
                  </a:lnTo>
                  <a:lnTo>
                    <a:pt x="572" y="371"/>
                  </a:lnTo>
                  <a:lnTo>
                    <a:pt x="606" y="236"/>
                  </a:lnTo>
                  <a:lnTo>
                    <a:pt x="572" y="102"/>
                  </a:lnTo>
                  <a:lnTo>
                    <a:pt x="505" y="68"/>
                  </a:lnTo>
                  <a:lnTo>
                    <a:pt x="438" y="34"/>
                  </a:lnTo>
                  <a:lnTo>
                    <a:pt x="37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" name="Google Shape;692;p5"/>
            <p:cNvSpPr/>
            <p:nvPr/>
          </p:nvSpPr>
          <p:spPr>
            <a:xfrm>
              <a:off x="4039775" y="2901250"/>
              <a:ext cx="58100" cy="60625"/>
            </a:xfrm>
            <a:custGeom>
              <a:avLst/>
              <a:gdLst/>
              <a:ahLst/>
              <a:cxnLst/>
              <a:rect l="l" t="t" r="r" b="b"/>
              <a:pathLst>
                <a:path w="2324" h="2425" extrusionOk="0">
                  <a:moveTo>
                    <a:pt x="2121" y="1"/>
                  </a:moveTo>
                  <a:lnTo>
                    <a:pt x="1515" y="34"/>
                  </a:lnTo>
                  <a:lnTo>
                    <a:pt x="909" y="68"/>
                  </a:lnTo>
                  <a:lnTo>
                    <a:pt x="438" y="34"/>
                  </a:lnTo>
                  <a:lnTo>
                    <a:pt x="202" y="68"/>
                  </a:lnTo>
                  <a:lnTo>
                    <a:pt x="0" y="135"/>
                  </a:lnTo>
                  <a:lnTo>
                    <a:pt x="68" y="203"/>
                  </a:lnTo>
                  <a:lnTo>
                    <a:pt x="169" y="236"/>
                  </a:lnTo>
                  <a:lnTo>
                    <a:pt x="337" y="304"/>
                  </a:lnTo>
                  <a:lnTo>
                    <a:pt x="775" y="304"/>
                  </a:lnTo>
                  <a:lnTo>
                    <a:pt x="1381" y="270"/>
                  </a:lnTo>
                  <a:lnTo>
                    <a:pt x="2020" y="236"/>
                  </a:lnTo>
                  <a:lnTo>
                    <a:pt x="1987" y="438"/>
                  </a:lnTo>
                  <a:lnTo>
                    <a:pt x="1987" y="674"/>
                  </a:lnTo>
                  <a:lnTo>
                    <a:pt x="2020" y="1078"/>
                  </a:lnTo>
                  <a:lnTo>
                    <a:pt x="2054" y="1617"/>
                  </a:lnTo>
                  <a:lnTo>
                    <a:pt x="2054" y="1886"/>
                  </a:lnTo>
                  <a:lnTo>
                    <a:pt x="2088" y="2155"/>
                  </a:lnTo>
                  <a:lnTo>
                    <a:pt x="539" y="2155"/>
                  </a:lnTo>
                  <a:lnTo>
                    <a:pt x="371" y="2189"/>
                  </a:lnTo>
                  <a:lnTo>
                    <a:pt x="270" y="2223"/>
                  </a:lnTo>
                  <a:lnTo>
                    <a:pt x="169" y="2290"/>
                  </a:lnTo>
                  <a:lnTo>
                    <a:pt x="202" y="2290"/>
                  </a:lnTo>
                  <a:lnTo>
                    <a:pt x="270" y="2358"/>
                  </a:lnTo>
                  <a:lnTo>
                    <a:pt x="371" y="2391"/>
                  </a:lnTo>
                  <a:lnTo>
                    <a:pt x="573" y="2425"/>
                  </a:lnTo>
                  <a:lnTo>
                    <a:pt x="977" y="2391"/>
                  </a:lnTo>
                  <a:lnTo>
                    <a:pt x="2222" y="2391"/>
                  </a:lnTo>
                  <a:lnTo>
                    <a:pt x="2290" y="2358"/>
                  </a:lnTo>
                  <a:lnTo>
                    <a:pt x="2323" y="2290"/>
                  </a:lnTo>
                  <a:lnTo>
                    <a:pt x="2323" y="2223"/>
                  </a:lnTo>
                  <a:lnTo>
                    <a:pt x="2290" y="2189"/>
                  </a:lnTo>
                  <a:lnTo>
                    <a:pt x="2290" y="1920"/>
                  </a:lnTo>
                  <a:lnTo>
                    <a:pt x="2290" y="1617"/>
                  </a:lnTo>
                  <a:lnTo>
                    <a:pt x="2256" y="1078"/>
                  </a:lnTo>
                  <a:lnTo>
                    <a:pt x="2256" y="640"/>
                  </a:lnTo>
                  <a:lnTo>
                    <a:pt x="2222" y="405"/>
                  </a:lnTo>
                  <a:lnTo>
                    <a:pt x="2189" y="203"/>
                  </a:lnTo>
                  <a:lnTo>
                    <a:pt x="2222" y="169"/>
                  </a:lnTo>
                  <a:lnTo>
                    <a:pt x="2222" y="102"/>
                  </a:lnTo>
                  <a:lnTo>
                    <a:pt x="2189" y="34"/>
                  </a:lnTo>
                  <a:lnTo>
                    <a:pt x="212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3" name="Google Shape;693;p5"/>
            <p:cNvSpPr/>
            <p:nvPr/>
          </p:nvSpPr>
          <p:spPr>
            <a:xfrm>
              <a:off x="4114675" y="2891150"/>
              <a:ext cx="4250" cy="875"/>
            </a:xfrm>
            <a:custGeom>
              <a:avLst/>
              <a:gdLst/>
              <a:ahLst/>
              <a:cxnLst/>
              <a:rect l="l" t="t" r="r" b="b"/>
              <a:pathLst>
                <a:path w="170" h="35" extrusionOk="0">
                  <a:moveTo>
                    <a:pt x="1" y="1"/>
                  </a:moveTo>
                  <a:lnTo>
                    <a:pt x="35" y="34"/>
                  </a:lnTo>
                  <a:lnTo>
                    <a:pt x="136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4" name="Google Shape;694;p5"/>
            <p:cNvSpPr/>
            <p:nvPr/>
          </p:nvSpPr>
          <p:spPr>
            <a:xfrm>
              <a:off x="4286400" y="2956800"/>
              <a:ext cx="62300" cy="67375"/>
            </a:xfrm>
            <a:custGeom>
              <a:avLst/>
              <a:gdLst/>
              <a:ahLst/>
              <a:cxnLst/>
              <a:rect l="l" t="t" r="r" b="b"/>
              <a:pathLst>
                <a:path w="2492" h="2695" extrusionOk="0">
                  <a:moveTo>
                    <a:pt x="2290" y="237"/>
                  </a:moveTo>
                  <a:lnTo>
                    <a:pt x="2222" y="742"/>
                  </a:lnTo>
                  <a:lnTo>
                    <a:pt x="2189" y="1280"/>
                  </a:lnTo>
                  <a:lnTo>
                    <a:pt x="2222" y="1819"/>
                  </a:lnTo>
                  <a:lnTo>
                    <a:pt x="2290" y="2324"/>
                  </a:lnTo>
                  <a:lnTo>
                    <a:pt x="2290" y="2358"/>
                  </a:lnTo>
                  <a:lnTo>
                    <a:pt x="1818" y="2358"/>
                  </a:lnTo>
                  <a:lnTo>
                    <a:pt x="1347" y="2391"/>
                  </a:lnTo>
                  <a:lnTo>
                    <a:pt x="370" y="2391"/>
                  </a:lnTo>
                  <a:lnTo>
                    <a:pt x="269" y="1314"/>
                  </a:lnTo>
                  <a:lnTo>
                    <a:pt x="202" y="270"/>
                  </a:lnTo>
                  <a:lnTo>
                    <a:pt x="202" y="270"/>
                  </a:lnTo>
                  <a:lnTo>
                    <a:pt x="707" y="304"/>
                  </a:lnTo>
                  <a:lnTo>
                    <a:pt x="1246" y="304"/>
                  </a:lnTo>
                  <a:lnTo>
                    <a:pt x="2290" y="237"/>
                  </a:lnTo>
                  <a:close/>
                  <a:moveTo>
                    <a:pt x="2323" y="1"/>
                  </a:moveTo>
                  <a:lnTo>
                    <a:pt x="1785" y="35"/>
                  </a:lnTo>
                  <a:lnTo>
                    <a:pt x="1212" y="68"/>
                  </a:lnTo>
                  <a:lnTo>
                    <a:pt x="673" y="68"/>
                  </a:lnTo>
                  <a:lnTo>
                    <a:pt x="135" y="102"/>
                  </a:lnTo>
                  <a:lnTo>
                    <a:pt x="101" y="136"/>
                  </a:lnTo>
                  <a:lnTo>
                    <a:pt x="67" y="169"/>
                  </a:lnTo>
                  <a:lnTo>
                    <a:pt x="34" y="203"/>
                  </a:lnTo>
                  <a:lnTo>
                    <a:pt x="34" y="237"/>
                  </a:lnTo>
                  <a:lnTo>
                    <a:pt x="0" y="843"/>
                  </a:lnTo>
                  <a:lnTo>
                    <a:pt x="0" y="1449"/>
                  </a:lnTo>
                  <a:lnTo>
                    <a:pt x="67" y="2055"/>
                  </a:lnTo>
                  <a:lnTo>
                    <a:pt x="168" y="2627"/>
                  </a:lnTo>
                  <a:lnTo>
                    <a:pt x="236" y="2694"/>
                  </a:lnTo>
                  <a:lnTo>
                    <a:pt x="303" y="2694"/>
                  </a:lnTo>
                  <a:lnTo>
                    <a:pt x="370" y="2661"/>
                  </a:lnTo>
                  <a:lnTo>
                    <a:pt x="404" y="2593"/>
                  </a:lnTo>
                  <a:lnTo>
                    <a:pt x="404" y="2526"/>
                  </a:lnTo>
                  <a:lnTo>
                    <a:pt x="842" y="2593"/>
                  </a:lnTo>
                  <a:lnTo>
                    <a:pt x="1347" y="2627"/>
                  </a:lnTo>
                  <a:lnTo>
                    <a:pt x="1852" y="2627"/>
                  </a:lnTo>
                  <a:lnTo>
                    <a:pt x="2054" y="2560"/>
                  </a:lnTo>
                  <a:lnTo>
                    <a:pt x="2290" y="2526"/>
                  </a:lnTo>
                  <a:lnTo>
                    <a:pt x="2323" y="2459"/>
                  </a:lnTo>
                  <a:lnTo>
                    <a:pt x="2323" y="2391"/>
                  </a:lnTo>
                  <a:lnTo>
                    <a:pt x="2357" y="2425"/>
                  </a:lnTo>
                  <a:lnTo>
                    <a:pt x="2424" y="2425"/>
                  </a:lnTo>
                  <a:lnTo>
                    <a:pt x="2458" y="2391"/>
                  </a:lnTo>
                  <a:lnTo>
                    <a:pt x="2458" y="2324"/>
                  </a:lnTo>
                  <a:lnTo>
                    <a:pt x="2492" y="1819"/>
                  </a:lnTo>
                  <a:lnTo>
                    <a:pt x="2458" y="1280"/>
                  </a:lnTo>
                  <a:lnTo>
                    <a:pt x="2424" y="708"/>
                  </a:lnTo>
                  <a:lnTo>
                    <a:pt x="2391" y="203"/>
                  </a:lnTo>
                  <a:lnTo>
                    <a:pt x="2391" y="136"/>
                  </a:lnTo>
                  <a:lnTo>
                    <a:pt x="2391" y="68"/>
                  </a:lnTo>
                  <a:lnTo>
                    <a:pt x="2357" y="35"/>
                  </a:lnTo>
                  <a:lnTo>
                    <a:pt x="2323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5" name="Google Shape;695;p5"/>
            <p:cNvSpPr/>
            <p:nvPr/>
          </p:nvSpPr>
          <p:spPr>
            <a:xfrm>
              <a:off x="4288075" y="3030025"/>
              <a:ext cx="6750" cy="58125"/>
            </a:xfrm>
            <a:custGeom>
              <a:avLst/>
              <a:gdLst/>
              <a:ahLst/>
              <a:cxnLst/>
              <a:rect l="l" t="t" r="r" b="b"/>
              <a:pathLst>
                <a:path w="270" h="2325" extrusionOk="0">
                  <a:moveTo>
                    <a:pt x="68" y="1"/>
                  </a:moveTo>
                  <a:lnTo>
                    <a:pt x="34" y="35"/>
                  </a:lnTo>
                  <a:lnTo>
                    <a:pt x="0" y="304"/>
                  </a:lnTo>
                  <a:lnTo>
                    <a:pt x="0" y="540"/>
                  </a:lnTo>
                  <a:lnTo>
                    <a:pt x="34" y="1078"/>
                  </a:lnTo>
                  <a:lnTo>
                    <a:pt x="0" y="1684"/>
                  </a:lnTo>
                  <a:lnTo>
                    <a:pt x="0" y="1987"/>
                  </a:lnTo>
                  <a:lnTo>
                    <a:pt x="34" y="2257"/>
                  </a:lnTo>
                  <a:lnTo>
                    <a:pt x="68" y="2324"/>
                  </a:lnTo>
                  <a:lnTo>
                    <a:pt x="169" y="2324"/>
                  </a:lnTo>
                  <a:lnTo>
                    <a:pt x="169" y="2290"/>
                  </a:lnTo>
                  <a:lnTo>
                    <a:pt x="236" y="1987"/>
                  </a:lnTo>
                  <a:lnTo>
                    <a:pt x="270" y="1684"/>
                  </a:lnTo>
                  <a:lnTo>
                    <a:pt x="236" y="1078"/>
                  </a:lnTo>
                  <a:lnTo>
                    <a:pt x="236" y="540"/>
                  </a:lnTo>
                  <a:lnTo>
                    <a:pt x="202" y="270"/>
                  </a:lnTo>
                  <a:lnTo>
                    <a:pt x="135" y="35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6" name="Google Shape;696;p5"/>
            <p:cNvSpPr/>
            <p:nvPr/>
          </p:nvSpPr>
          <p:spPr>
            <a:xfrm>
              <a:off x="4312475" y="2982050"/>
              <a:ext cx="15175" cy="17700"/>
            </a:xfrm>
            <a:custGeom>
              <a:avLst/>
              <a:gdLst/>
              <a:ahLst/>
              <a:cxnLst/>
              <a:rect l="l" t="t" r="r" b="b"/>
              <a:pathLst>
                <a:path w="607" h="708" extrusionOk="0">
                  <a:moveTo>
                    <a:pt x="573" y="1"/>
                  </a:moveTo>
                  <a:lnTo>
                    <a:pt x="439" y="102"/>
                  </a:lnTo>
                  <a:lnTo>
                    <a:pt x="304" y="203"/>
                  </a:lnTo>
                  <a:lnTo>
                    <a:pt x="237" y="169"/>
                  </a:lnTo>
                  <a:lnTo>
                    <a:pt x="169" y="102"/>
                  </a:lnTo>
                  <a:lnTo>
                    <a:pt x="68" y="35"/>
                  </a:lnTo>
                  <a:lnTo>
                    <a:pt x="1" y="35"/>
                  </a:lnTo>
                  <a:lnTo>
                    <a:pt x="1" y="68"/>
                  </a:lnTo>
                  <a:lnTo>
                    <a:pt x="34" y="169"/>
                  </a:lnTo>
                  <a:lnTo>
                    <a:pt x="135" y="304"/>
                  </a:lnTo>
                  <a:lnTo>
                    <a:pt x="169" y="338"/>
                  </a:lnTo>
                  <a:lnTo>
                    <a:pt x="34" y="573"/>
                  </a:lnTo>
                  <a:lnTo>
                    <a:pt x="34" y="641"/>
                  </a:lnTo>
                  <a:lnTo>
                    <a:pt x="68" y="708"/>
                  </a:lnTo>
                  <a:lnTo>
                    <a:pt x="169" y="708"/>
                  </a:lnTo>
                  <a:lnTo>
                    <a:pt x="203" y="674"/>
                  </a:lnTo>
                  <a:lnTo>
                    <a:pt x="371" y="371"/>
                  </a:lnTo>
                  <a:lnTo>
                    <a:pt x="439" y="371"/>
                  </a:lnTo>
                  <a:lnTo>
                    <a:pt x="472" y="338"/>
                  </a:lnTo>
                  <a:lnTo>
                    <a:pt x="439" y="270"/>
                  </a:lnTo>
                  <a:lnTo>
                    <a:pt x="60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7" name="Google Shape;697;p5"/>
            <p:cNvSpPr/>
            <p:nvPr/>
          </p:nvSpPr>
          <p:spPr>
            <a:xfrm>
              <a:off x="4315850" y="2891150"/>
              <a:ext cx="64000" cy="58950"/>
            </a:xfrm>
            <a:custGeom>
              <a:avLst/>
              <a:gdLst/>
              <a:ahLst/>
              <a:cxnLst/>
              <a:rect l="l" t="t" r="r" b="b"/>
              <a:pathLst>
                <a:path w="2560" h="2358" extrusionOk="0">
                  <a:moveTo>
                    <a:pt x="169" y="102"/>
                  </a:moveTo>
                  <a:lnTo>
                    <a:pt x="371" y="169"/>
                  </a:lnTo>
                  <a:lnTo>
                    <a:pt x="573" y="203"/>
                  </a:lnTo>
                  <a:lnTo>
                    <a:pt x="1011" y="203"/>
                  </a:lnTo>
                  <a:lnTo>
                    <a:pt x="1650" y="236"/>
                  </a:lnTo>
                  <a:lnTo>
                    <a:pt x="2324" y="236"/>
                  </a:lnTo>
                  <a:lnTo>
                    <a:pt x="2324" y="607"/>
                  </a:lnTo>
                  <a:lnTo>
                    <a:pt x="2324" y="1011"/>
                  </a:lnTo>
                  <a:lnTo>
                    <a:pt x="2324" y="1516"/>
                  </a:lnTo>
                  <a:lnTo>
                    <a:pt x="2357" y="1751"/>
                  </a:lnTo>
                  <a:lnTo>
                    <a:pt x="2391" y="2021"/>
                  </a:lnTo>
                  <a:lnTo>
                    <a:pt x="1347" y="2021"/>
                  </a:lnTo>
                  <a:lnTo>
                    <a:pt x="809" y="2054"/>
                  </a:lnTo>
                  <a:lnTo>
                    <a:pt x="539" y="2088"/>
                  </a:lnTo>
                  <a:lnTo>
                    <a:pt x="304" y="2155"/>
                  </a:lnTo>
                  <a:lnTo>
                    <a:pt x="270" y="1650"/>
                  </a:lnTo>
                  <a:lnTo>
                    <a:pt x="236" y="1145"/>
                  </a:lnTo>
                  <a:lnTo>
                    <a:pt x="270" y="607"/>
                  </a:lnTo>
                  <a:lnTo>
                    <a:pt x="236" y="337"/>
                  </a:lnTo>
                  <a:lnTo>
                    <a:pt x="203" y="236"/>
                  </a:lnTo>
                  <a:lnTo>
                    <a:pt x="169" y="102"/>
                  </a:lnTo>
                  <a:close/>
                  <a:moveTo>
                    <a:pt x="371" y="1"/>
                  </a:moveTo>
                  <a:lnTo>
                    <a:pt x="270" y="34"/>
                  </a:lnTo>
                  <a:lnTo>
                    <a:pt x="169" y="102"/>
                  </a:lnTo>
                  <a:lnTo>
                    <a:pt x="135" y="102"/>
                  </a:lnTo>
                  <a:lnTo>
                    <a:pt x="68" y="270"/>
                  </a:lnTo>
                  <a:lnTo>
                    <a:pt x="34" y="405"/>
                  </a:lnTo>
                  <a:lnTo>
                    <a:pt x="0" y="775"/>
                  </a:lnTo>
                  <a:lnTo>
                    <a:pt x="34" y="1516"/>
                  </a:lnTo>
                  <a:lnTo>
                    <a:pt x="34" y="1718"/>
                  </a:lnTo>
                  <a:lnTo>
                    <a:pt x="34" y="1987"/>
                  </a:lnTo>
                  <a:lnTo>
                    <a:pt x="68" y="2088"/>
                  </a:lnTo>
                  <a:lnTo>
                    <a:pt x="102" y="2223"/>
                  </a:lnTo>
                  <a:lnTo>
                    <a:pt x="169" y="2290"/>
                  </a:lnTo>
                  <a:lnTo>
                    <a:pt x="270" y="2357"/>
                  </a:lnTo>
                  <a:lnTo>
                    <a:pt x="304" y="2324"/>
                  </a:lnTo>
                  <a:lnTo>
                    <a:pt x="337" y="2290"/>
                  </a:lnTo>
                  <a:lnTo>
                    <a:pt x="573" y="2324"/>
                  </a:lnTo>
                  <a:lnTo>
                    <a:pt x="1347" y="2324"/>
                  </a:lnTo>
                  <a:lnTo>
                    <a:pt x="2391" y="2223"/>
                  </a:lnTo>
                  <a:lnTo>
                    <a:pt x="2526" y="2223"/>
                  </a:lnTo>
                  <a:lnTo>
                    <a:pt x="2526" y="2189"/>
                  </a:lnTo>
                  <a:lnTo>
                    <a:pt x="2559" y="1953"/>
                  </a:lnTo>
                  <a:lnTo>
                    <a:pt x="2559" y="1684"/>
                  </a:lnTo>
                  <a:lnTo>
                    <a:pt x="2526" y="1179"/>
                  </a:lnTo>
                  <a:lnTo>
                    <a:pt x="2526" y="573"/>
                  </a:lnTo>
                  <a:lnTo>
                    <a:pt x="2492" y="304"/>
                  </a:lnTo>
                  <a:lnTo>
                    <a:pt x="2458" y="1"/>
                  </a:lnTo>
                  <a:lnTo>
                    <a:pt x="2357" y="1"/>
                  </a:lnTo>
                  <a:lnTo>
                    <a:pt x="2324" y="34"/>
                  </a:lnTo>
                  <a:lnTo>
                    <a:pt x="181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8" name="Google Shape;698;p5"/>
            <p:cNvSpPr/>
            <p:nvPr/>
          </p:nvSpPr>
          <p:spPr>
            <a:xfrm>
              <a:off x="4552375" y="2915575"/>
              <a:ext cx="15175" cy="17700"/>
            </a:xfrm>
            <a:custGeom>
              <a:avLst/>
              <a:gdLst/>
              <a:ahLst/>
              <a:cxnLst/>
              <a:rect l="l" t="t" r="r" b="b"/>
              <a:pathLst>
                <a:path w="607" h="708" extrusionOk="0">
                  <a:moveTo>
                    <a:pt x="371" y="370"/>
                  </a:moveTo>
                  <a:lnTo>
                    <a:pt x="371" y="438"/>
                  </a:lnTo>
                  <a:lnTo>
                    <a:pt x="337" y="471"/>
                  </a:lnTo>
                  <a:lnTo>
                    <a:pt x="270" y="505"/>
                  </a:lnTo>
                  <a:lnTo>
                    <a:pt x="169" y="505"/>
                  </a:lnTo>
                  <a:lnTo>
                    <a:pt x="202" y="438"/>
                  </a:lnTo>
                  <a:lnTo>
                    <a:pt x="236" y="404"/>
                  </a:lnTo>
                  <a:lnTo>
                    <a:pt x="337" y="370"/>
                  </a:lnTo>
                  <a:close/>
                  <a:moveTo>
                    <a:pt x="371" y="0"/>
                  </a:moveTo>
                  <a:lnTo>
                    <a:pt x="236" y="34"/>
                  </a:lnTo>
                  <a:lnTo>
                    <a:pt x="202" y="67"/>
                  </a:lnTo>
                  <a:lnTo>
                    <a:pt x="169" y="135"/>
                  </a:lnTo>
                  <a:lnTo>
                    <a:pt x="169" y="168"/>
                  </a:lnTo>
                  <a:lnTo>
                    <a:pt x="169" y="236"/>
                  </a:lnTo>
                  <a:lnTo>
                    <a:pt x="202" y="236"/>
                  </a:lnTo>
                  <a:lnTo>
                    <a:pt x="135" y="269"/>
                  </a:lnTo>
                  <a:lnTo>
                    <a:pt x="34" y="337"/>
                  </a:lnTo>
                  <a:lnTo>
                    <a:pt x="0" y="471"/>
                  </a:lnTo>
                  <a:lnTo>
                    <a:pt x="0" y="572"/>
                  </a:lnTo>
                  <a:lnTo>
                    <a:pt x="34" y="673"/>
                  </a:lnTo>
                  <a:lnTo>
                    <a:pt x="135" y="707"/>
                  </a:lnTo>
                  <a:lnTo>
                    <a:pt x="371" y="707"/>
                  </a:lnTo>
                  <a:lnTo>
                    <a:pt x="472" y="640"/>
                  </a:lnTo>
                  <a:lnTo>
                    <a:pt x="573" y="505"/>
                  </a:lnTo>
                  <a:lnTo>
                    <a:pt x="606" y="370"/>
                  </a:lnTo>
                  <a:lnTo>
                    <a:pt x="606" y="236"/>
                  </a:lnTo>
                  <a:lnTo>
                    <a:pt x="573" y="101"/>
                  </a:lnTo>
                  <a:lnTo>
                    <a:pt x="539" y="34"/>
                  </a:lnTo>
                  <a:lnTo>
                    <a:pt x="472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9" name="Google Shape;699;p5"/>
            <p:cNvSpPr/>
            <p:nvPr/>
          </p:nvSpPr>
          <p:spPr>
            <a:xfrm>
              <a:off x="4171925" y="2986275"/>
              <a:ext cx="14325" cy="21050"/>
            </a:xfrm>
            <a:custGeom>
              <a:avLst/>
              <a:gdLst/>
              <a:ahLst/>
              <a:cxnLst/>
              <a:rect l="l" t="t" r="r" b="b"/>
              <a:pathLst>
                <a:path w="573" h="842" extrusionOk="0">
                  <a:moveTo>
                    <a:pt x="371" y="202"/>
                  </a:moveTo>
                  <a:lnTo>
                    <a:pt x="337" y="337"/>
                  </a:lnTo>
                  <a:lnTo>
                    <a:pt x="270" y="371"/>
                  </a:lnTo>
                  <a:lnTo>
                    <a:pt x="202" y="404"/>
                  </a:lnTo>
                  <a:lnTo>
                    <a:pt x="169" y="472"/>
                  </a:lnTo>
                  <a:lnTo>
                    <a:pt x="169" y="438"/>
                  </a:lnTo>
                  <a:lnTo>
                    <a:pt x="169" y="371"/>
                  </a:lnTo>
                  <a:lnTo>
                    <a:pt x="202" y="303"/>
                  </a:lnTo>
                  <a:lnTo>
                    <a:pt x="236" y="236"/>
                  </a:lnTo>
                  <a:lnTo>
                    <a:pt x="303" y="202"/>
                  </a:lnTo>
                  <a:close/>
                  <a:moveTo>
                    <a:pt x="371" y="0"/>
                  </a:moveTo>
                  <a:lnTo>
                    <a:pt x="236" y="68"/>
                  </a:lnTo>
                  <a:lnTo>
                    <a:pt x="101" y="135"/>
                  </a:lnTo>
                  <a:lnTo>
                    <a:pt x="68" y="169"/>
                  </a:lnTo>
                  <a:lnTo>
                    <a:pt x="34" y="169"/>
                  </a:lnTo>
                  <a:lnTo>
                    <a:pt x="34" y="236"/>
                  </a:lnTo>
                  <a:lnTo>
                    <a:pt x="0" y="371"/>
                  </a:lnTo>
                  <a:lnTo>
                    <a:pt x="0" y="505"/>
                  </a:lnTo>
                  <a:lnTo>
                    <a:pt x="68" y="775"/>
                  </a:lnTo>
                  <a:lnTo>
                    <a:pt x="68" y="808"/>
                  </a:lnTo>
                  <a:lnTo>
                    <a:pt x="135" y="808"/>
                  </a:lnTo>
                  <a:lnTo>
                    <a:pt x="169" y="775"/>
                  </a:lnTo>
                  <a:lnTo>
                    <a:pt x="169" y="741"/>
                  </a:lnTo>
                  <a:lnTo>
                    <a:pt x="169" y="606"/>
                  </a:lnTo>
                  <a:lnTo>
                    <a:pt x="236" y="674"/>
                  </a:lnTo>
                  <a:lnTo>
                    <a:pt x="303" y="775"/>
                  </a:lnTo>
                  <a:lnTo>
                    <a:pt x="371" y="808"/>
                  </a:lnTo>
                  <a:lnTo>
                    <a:pt x="472" y="842"/>
                  </a:lnTo>
                  <a:lnTo>
                    <a:pt x="539" y="842"/>
                  </a:lnTo>
                  <a:lnTo>
                    <a:pt x="573" y="775"/>
                  </a:lnTo>
                  <a:lnTo>
                    <a:pt x="573" y="741"/>
                  </a:lnTo>
                  <a:lnTo>
                    <a:pt x="505" y="674"/>
                  </a:lnTo>
                  <a:lnTo>
                    <a:pt x="404" y="640"/>
                  </a:lnTo>
                  <a:lnTo>
                    <a:pt x="337" y="539"/>
                  </a:lnTo>
                  <a:lnTo>
                    <a:pt x="472" y="438"/>
                  </a:lnTo>
                  <a:lnTo>
                    <a:pt x="539" y="270"/>
                  </a:lnTo>
                  <a:lnTo>
                    <a:pt x="573" y="169"/>
                  </a:lnTo>
                  <a:lnTo>
                    <a:pt x="539" y="101"/>
                  </a:lnTo>
                  <a:lnTo>
                    <a:pt x="472" y="34"/>
                  </a:lnTo>
                  <a:lnTo>
                    <a:pt x="37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0" name="Google Shape;700;p5"/>
            <p:cNvSpPr/>
            <p:nvPr/>
          </p:nvSpPr>
          <p:spPr>
            <a:xfrm>
              <a:off x="4150025" y="2965225"/>
              <a:ext cx="58950" cy="59775"/>
            </a:xfrm>
            <a:custGeom>
              <a:avLst/>
              <a:gdLst/>
              <a:ahLst/>
              <a:cxnLst/>
              <a:rect l="l" t="t" r="r" b="b"/>
              <a:pathLst>
                <a:path w="2358" h="2391" extrusionOk="0">
                  <a:moveTo>
                    <a:pt x="1550" y="1"/>
                  </a:moveTo>
                  <a:lnTo>
                    <a:pt x="944" y="34"/>
                  </a:lnTo>
                  <a:lnTo>
                    <a:pt x="237" y="34"/>
                  </a:lnTo>
                  <a:lnTo>
                    <a:pt x="35" y="102"/>
                  </a:lnTo>
                  <a:lnTo>
                    <a:pt x="1" y="135"/>
                  </a:lnTo>
                  <a:lnTo>
                    <a:pt x="102" y="203"/>
                  </a:lnTo>
                  <a:lnTo>
                    <a:pt x="203" y="236"/>
                  </a:lnTo>
                  <a:lnTo>
                    <a:pt x="371" y="270"/>
                  </a:lnTo>
                  <a:lnTo>
                    <a:pt x="1415" y="270"/>
                  </a:lnTo>
                  <a:lnTo>
                    <a:pt x="2055" y="203"/>
                  </a:lnTo>
                  <a:lnTo>
                    <a:pt x="2021" y="438"/>
                  </a:lnTo>
                  <a:lnTo>
                    <a:pt x="2021" y="640"/>
                  </a:lnTo>
                  <a:lnTo>
                    <a:pt x="2055" y="1078"/>
                  </a:lnTo>
                  <a:lnTo>
                    <a:pt x="2088" y="1583"/>
                  </a:lnTo>
                  <a:lnTo>
                    <a:pt x="2088" y="1852"/>
                  </a:lnTo>
                  <a:lnTo>
                    <a:pt x="2122" y="2122"/>
                  </a:lnTo>
                  <a:lnTo>
                    <a:pt x="977" y="2155"/>
                  </a:lnTo>
                  <a:lnTo>
                    <a:pt x="573" y="2122"/>
                  </a:lnTo>
                  <a:lnTo>
                    <a:pt x="371" y="2155"/>
                  </a:lnTo>
                  <a:lnTo>
                    <a:pt x="304" y="2223"/>
                  </a:lnTo>
                  <a:lnTo>
                    <a:pt x="203" y="2256"/>
                  </a:lnTo>
                  <a:lnTo>
                    <a:pt x="203" y="2290"/>
                  </a:lnTo>
                  <a:lnTo>
                    <a:pt x="304" y="2324"/>
                  </a:lnTo>
                  <a:lnTo>
                    <a:pt x="405" y="2357"/>
                  </a:lnTo>
                  <a:lnTo>
                    <a:pt x="573" y="2391"/>
                  </a:lnTo>
                  <a:lnTo>
                    <a:pt x="1617" y="2391"/>
                  </a:lnTo>
                  <a:lnTo>
                    <a:pt x="2257" y="2357"/>
                  </a:lnTo>
                  <a:lnTo>
                    <a:pt x="2324" y="2324"/>
                  </a:lnTo>
                  <a:lnTo>
                    <a:pt x="2358" y="2290"/>
                  </a:lnTo>
                  <a:lnTo>
                    <a:pt x="2358" y="2223"/>
                  </a:lnTo>
                  <a:lnTo>
                    <a:pt x="2324" y="2155"/>
                  </a:lnTo>
                  <a:lnTo>
                    <a:pt x="2324" y="1886"/>
                  </a:lnTo>
                  <a:lnTo>
                    <a:pt x="2324" y="1617"/>
                  </a:lnTo>
                  <a:lnTo>
                    <a:pt x="2290" y="1044"/>
                  </a:lnTo>
                  <a:lnTo>
                    <a:pt x="2290" y="607"/>
                  </a:lnTo>
                  <a:lnTo>
                    <a:pt x="2257" y="405"/>
                  </a:lnTo>
                  <a:lnTo>
                    <a:pt x="2223" y="169"/>
                  </a:lnTo>
                  <a:lnTo>
                    <a:pt x="2257" y="135"/>
                  </a:lnTo>
                  <a:lnTo>
                    <a:pt x="2257" y="68"/>
                  </a:lnTo>
                  <a:lnTo>
                    <a:pt x="2223" y="34"/>
                  </a:lnTo>
                  <a:lnTo>
                    <a:pt x="2156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1" name="Google Shape;701;p5"/>
            <p:cNvSpPr/>
            <p:nvPr/>
          </p:nvSpPr>
          <p:spPr>
            <a:xfrm>
              <a:off x="4238425" y="2984575"/>
              <a:ext cx="21050" cy="18550"/>
            </a:xfrm>
            <a:custGeom>
              <a:avLst/>
              <a:gdLst/>
              <a:ahLst/>
              <a:cxnLst/>
              <a:rect l="l" t="t" r="r" b="b"/>
              <a:pathLst>
                <a:path w="842" h="742" extrusionOk="0">
                  <a:moveTo>
                    <a:pt x="34" y="1"/>
                  </a:moveTo>
                  <a:lnTo>
                    <a:pt x="0" y="35"/>
                  </a:lnTo>
                  <a:lnTo>
                    <a:pt x="0" y="68"/>
                  </a:lnTo>
                  <a:lnTo>
                    <a:pt x="0" y="102"/>
                  </a:lnTo>
                  <a:lnTo>
                    <a:pt x="34" y="102"/>
                  </a:lnTo>
                  <a:lnTo>
                    <a:pt x="135" y="169"/>
                  </a:lnTo>
                  <a:lnTo>
                    <a:pt x="236" y="203"/>
                  </a:lnTo>
                  <a:lnTo>
                    <a:pt x="168" y="405"/>
                  </a:lnTo>
                  <a:lnTo>
                    <a:pt x="135" y="607"/>
                  </a:lnTo>
                  <a:lnTo>
                    <a:pt x="168" y="674"/>
                  </a:lnTo>
                  <a:lnTo>
                    <a:pt x="236" y="708"/>
                  </a:lnTo>
                  <a:lnTo>
                    <a:pt x="269" y="742"/>
                  </a:lnTo>
                  <a:lnTo>
                    <a:pt x="303" y="674"/>
                  </a:lnTo>
                  <a:lnTo>
                    <a:pt x="337" y="506"/>
                  </a:lnTo>
                  <a:lnTo>
                    <a:pt x="370" y="304"/>
                  </a:lnTo>
                  <a:lnTo>
                    <a:pt x="606" y="304"/>
                  </a:lnTo>
                  <a:lnTo>
                    <a:pt x="741" y="270"/>
                  </a:lnTo>
                  <a:lnTo>
                    <a:pt x="808" y="203"/>
                  </a:lnTo>
                  <a:lnTo>
                    <a:pt x="842" y="169"/>
                  </a:lnTo>
                  <a:lnTo>
                    <a:pt x="842" y="136"/>
                  </a:lnTo>
                  <a:lnTo>
                    <a:pt x="842" y="68"/>
                  </a:lnTo>
                  <a:lnTo>
                    <a:pt x="808" y="35"/>
                  </a:lnTo>
                  <a:lnTo>
                    <a:pt x="74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2" name="Google Shape;702;p5"/>
            <p:cNvSpPr/>
            <p:nvPr/>
          </p:nvSpPr>
          <p:spPr>
            <a:xfrm>
              <a:off x="4199700" y="2927350"/>
              <a:ext cx="17700" cy="24425"/>
            </a:xfrm>
            <a:custGeom>
              <a:avLst/>
              <a:gdLst/>
              <a:ahLst/>
              <a:cxnLst/>
              <a:rect l="l" t="t" r="r" b="b"/>
              <a:pathLst>
                <a:path w="708" h="977" extrusionOk="0">
                  <a:moveTo>
                    <a:pt x="505" y="0"/>
                  </a:moveTo>
                  <a:lnTo>
                    <a:pt x="371" y="34"/>
                  </a:lnTo>
                  <a:lnTo>
                    <a:pt x="68" y="135"/>
                  </a:lnTo>
                  <a:lnTo>
                    <a:pt x="34" y="202"/>
                  </a:lnTo>
                  <a:lnTo>
                    <a:pt x="34" y="236"/>
                  </a:lnTo>
                  <a:lnTo>
                    <a:pt x="135" y="539"/>
                  </a:lnTo>
                  <a:lnTo>
                    <a:pt x="202" y="606"/>
                  </a:lnTo>
                  <a:lnTo>
                    <a:pt x="270" y="573"/>
                  </a:lnTo>
                  <a:lnTo>
                    <a:pt x="404" y="539"/>
                  </a:lnTo>
                  <a:lnTo>
                    <a:pt x="505" y="539"/>
                  </a:lnTo>
                  <a:lnTo>
                    <a:pt x="573" y="606"/>
                  </a:lnTo>
                  <a:lnTo>
                    <a:pt x="539" y="640"/>
                  </a:lnTo>
                  <a:lnTo>
                    <a:pt x="438" y="674"/>
                  </a:lnTo>
                  <a:lnTo>
                    <a:pt x="236" y="707"/>
                  </a:lnTo>
                  <a:lnTo>
                    <a:pt x="101" y="741"/>
                  </a:lnTo>
                  <a:lnTo>
                    <a:pt x="34" y="808"/>
                  </a:lnTo>
                  <a:lnTo>
                    <a:pt x="0" y="876"/>
                  </a:lnTo>
                  <a:lnTo>
                    <a:pt x="0" y="909"/>
                  </a:lnTo>
                  <a:lnTo>
                    <a:pt x="34" y="943"/>
                  </a:lnTo>
                  <a:lnTo>
                    <a:pt x="68" y="977"/>
                  </a:lnTo>
                  <a:lnTo>
                    <a:pt x="101" y="943"/>
                  </a:lnTo>
                  <a:lnTo>
                    <a:pt x="169" y="909"/>
                  </a:lnTo>
                  <a:lnTo>
                    <a:pt x="270" y="876"/>
                  </a:lnTo>
                  <a:lnTo>
                    <a:pt x="438" y="876"/>
                  </a:lnTo>
                  <a:lnTo>
                    <a:pt x="573" y="808"/>
                  </a:lnTo>
                  <a:lnTo>
                    <a:pt x="640" y="775"/>
                  </a:lnTo>
                  <a:lnTo>
                    <a:pt x="707" y="707"/>
                  </a:lnTo>
                  <a:lnTo>
                    <a:pt x="707" y="640"/>
                  </a:lnTo>
                  <a:lnTo>
                    <a:pt x="707" y="539"/>
                  </a:lnTo>
                  <a:lnTo>
                    <a:pt x="674" y="472"/>
                  </a:lnTo>
                  <a:lnTo>
                    <a:pt x="606" y="404"/>
                  </a:lnTo>
                  <a:lnTo>
                    <a:pt x="539" y="371"/>
                  </a:lnTo>
                  <a:lnTo>
                    <a:pt x="438" y="371"/>
                  </a:lnTo>
                  <a:lnTo>
                    <a:pt x="270" y="404"/>
                  </a:lnTo>
                  <a:lnTo>
                    <a:pt x="236" y="270"/>
                  </a:lnTo>
                  <a:lnTo>
                    <a:pt x="472" y="169"/>
                  </a:lnTo>
                  <a:lnTo>
                    <a:pt x="674" y="101"/>
                  </a:lnTo>
                  <a:lnTo>
                    <a:pt x="674" y="34"/>
                  </a:lnTo>
                  <a:lnTo>
                    <a:pt x="674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3" name="Google Shape;703;p5"/>
            <p:cNvSpPr/>
            <p:nvPr/>
          </p:nvSpPr>
          <p:spPr>
            <a:xfrm>
              <a:off x="3843650" y="3509800"/>
              <a:ext cx="220550" cy="34550"/>
            </a:xfrm>
            <a:custGeom>
              <a:avLst/>
              <a:gdLst/>
              <a:ahLst/>
              <a:cxnLst/>
              <a:rect l="l" t="t" r="r" b="b"/>
              <a:pathLst>
                <a:path w="8822" h="1382" extrusionOk="0">
                  <a:moveTo>
                    <a:pt x="1" y="1"/>
                  </a:moveTo>
                  <a:lnTo>
                    <a:pt x="1" y="270"/>
                  </a:lnTo>
                  <a:lnTo>
                    <a:pt x="1078" y="472"/>
                  </a:lnTo>
                  <a:lnTo>
                    <a:pt x="2155" y="607"/>
                  </a:lnTo>
                  <a:lnTo>
                    <a:pt x="3233" y="708"/>
                  </a:lnTo>
                  <a:lnTo>
                    <a:pt x="4344" y="775"/>
                  </a:lnTo>
                  <a:lnTo>
                    <a:pt x="5421" y="876"/>
                  </a:lnTo>
                  <a:lnTo>
                    <a:pt x="6499" y="977"/>
                  </a:lnTo>
                  <a:lnTo>
                    <a:pt x="7576" y="1145"/>
                  </a:lnTo>
                  <a:lnTo>
                    <a:pt x="8115" y="1246"/>
                  </a:lnTo>
                  <a:lnTo>
                    <a:pt x="8653" y="1381"/>
                  </a:lnTo>
                  <a:lnTo>
                    <a:pt x="8754" y="1381"/>
                  </a:lnTo>
                  <a:lnTo>
                    <a:pt x="8822" y="1280"/>
                  </a:lnTo>
                  <a:lnTo>
                    <a:pt x="8788" y="1179"/>
                  </a:lnTo>
                  <a:lnTo>
                    <a:pt x="8754" y="1145"/>
                  </a:lnTo>
                  <a:lnTo>
                    <a:pt x="8721" y="1112"/>
                  </a:lnTo>
                  <a:lnTo>
                    <a:pt x="8182" y="1011"/>
                  </a:lnTo>
                  <a:lnTo>
                    <a:pt x="7643" y="876"/>
                  </a:lnTo>
                  <a:lnTo>
                    <a:pt x="6566" y="741"/>
                  </a:lnTo>
                  <a:lnTo>
                    <a:pt x="5455" y="607"/>
                  </a:lnTo>
                  <a:lnTo>
                    <a:pt x="4378" y="539"/>
                  </a:lnTo>
                  <a:lnTo>
                    <a:pt x="3267" y="438"/>
                  </a:lnTo>
                  <a:lnTo>
                    <a:pt x="2155" y="337"/>
                  </a:lnTo>
                  <a:lnTo>
                    <a:pt x="1078" y="203"/>
                  </a:lnTo>
                  <a:lnTo>
                    <a:pt x="539" y="10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" name="Google Shape;704;p5"/>
            <p:cNvSpPr/>
            <p:nvPr/>
          </p:nvSpPr>
          <p:spPr>
            <a:xfrm>
              <a:off x="4215700" y="2961850"/>
              <a:ext cx="63975" cy="60625"/>
            </a:xfrm>
            <a:custGeom>
              <a:avLst/>
              <a:gdLst/>
              <a:ahLst/>
              <a:cxnLst/>
              <a:rect l="l" t="t" r="r" b="b"/>
              <a:pathLst>
                <a:path w="2559" h="2425" extrusionOk="0">
                  <a:moveTo>
                    <a:pt x="1986" y="1"/>
                  </a:moveTo>
                  <a:lnTo>
                    <a:pt x="1616" y="68"/>
                  </a:lnTo>
                  <a:lnTo>
                    <a:pt x="909" y="68"/>
                  </a:lnTo>
                  <a:lnTo>
                    <a:pt x="539" y="102"/>
                  </a:lnTo>
                  <a:lnTo>
                    <a:pt x="202" y="136"/>
                  </a:lnTo>
                  <a:lnTo>
                    <a:pt x="168" y="68"/>
                  </a:lnTo>
                  <a:lnTo>
                    <a:pt x="168" y="35"/>
                  </a:lnTo>
                  <a:lnTo>
                    <a:pt x="101" y="35"/>
                  </a:lnTo>
                  <a:lnTo>
                    <a:pt x="67" y="68"/>
                  </a:lnTo>
                  <a:lnTo>
                    <a:pt x="34" y="304"/>
                  </a:lnTo>
                  <a:lnTo>
                    <a:pt x="0" y="573"/>
                  </a:lnTo>
                  <a:lnTo>
                    <a:pt x="0" y="1112"/>
                  </a:lnTo>
                  <a:lnTo>
                    <a:pt x="34" y="1718"/>
                  </a:lnTo>
                  <a:lnTo>
                    <a:pt x="67" y="2021"/>
                  </a:lnTo>
                  <a:lnTo>
                    <a:pt x="168" y="2324"/>
                  </a:lnTo>
                  <a:lnTo>
                    <a:pt x="202" y="2358"/>
                  </a:lnTo>
                  <a:lnTo>
                    <a:pt x="303" y="2358"/>
                  </a:lnTo>
                  <a:lnTo>
                    <a:pt x="337" y="2290"/>
                  </a:lnTo>
                  <a:lnTo>
                    <a:pt x="303" y="1987"/>
                  </a:lnTo>
                  <a:lnTo>
                    <a:pt x="303" y="1684"/>
                  </a:lnTo>
                  <a:lnTo>
                    <a:pt x="236" y="1078"/>
                  </a:lnTo>
                  <a:lnTo>
                    <a:pt x="236" y="674"/>
                  </a:lnTo>
                  <a:lnTo>
                    <a:pt x="202" y="237"/>
                  </a:lnTo>
                  <a:lnTo>
                    <a:pt x="438" y="270"/>
                  </a:lnTo>
                  <a:lnTo>
                    <a:pt x="1145" y="270"/>
                  </a:lnTo>
                  <a:lnTo>
                    <a:pt x="2222" y="203"/>
                  </a:lnTo>
                  <a:lnTo>
                    <a:pt x="2256" y="237"/>
                  </a:lnTo>
                  <a:lnTo>
                    <a:pt x="2289" y="270"/>
                  </a:lnTo>
                  <a:lnTo>
                    <a:pt x="2323" y="270"/>
                  </a:lnTo>
                  <a:lnTo>
                    <a:pt x="2289" y="573"/>
                  </a:lnTo>
                  <a:lnTo>
                    <a:pt x="2323" y="910"/>
                  </a:lnTo>
                  <a:lnTo>
                    <a:pt x="2357" y="2088"/>
                  </a:lnTo>
                  <a:lnTo>
                    <a:pt x="2121" y="2055"/>
                  </a:lnTo>
                  <a:lnTo>
                    <a:pt x="1885" y="2088"/>
                  </a:lnTo>
                  <a:lnTo>
                    <a:pt x="1414" y="2122"/>
                  </a:lnTo>
                  <a:lnTo>
                    <a:pt x="673" y="2122"/>
                  </a:lnTo>
                  <a:lnTo>
                    <a:pt x="539" y="2156"/>
                  </a:lnTo>
                  <a:lnTo>
                    <a:pt x="404" y="2189"/>
                  </a:lnTo>
                  <a:lnTo>
                    <a:pt x="337" y="2290"/>
                  </a:lnTo>
                  <a:lnTo>
                    <a:pt x="404" y="2358"/>
                  </a:lnTo>
                  <a:lnTo>
                    <a:pt x="505" y="2391"/>
                  </a:lnTo>
                  <a:lnTo>
                    <a:pt x="774" y="2425"/>
                  </a:lnTo>
                  <a:lnTo>
                    <a:pt x="1279" y="2358"/>
                  </a:lnTo>
                  <a:lnTo>
                    <a:pt x="2087" y="2358"/>
                  </a:lnTo>
                  <a:lnTo>
                    <a:pt x="2357" y="2290"/>
                  </a:lnTo>
                  <a:lnTo>
                    <a:pt x="2424" y="2324"/>
                  </a:lnTo>
                  <a:lnTo>
                    <a:pt x="2525" y="2324"/>
                  </a:lnTo>
                  <a:lnTo>
                    <a:pt x="2559" y="2257"/>
                  </a:lnTo>
                  <a:lnTo>
                    <a:pt x="2491" y="1078"/>
                  </a:lnTo>
                  <a:lnTo>
                    <a:pt x="2525" y="573"/>
                  </a:lnTo>
                  <a:lnTo>
                    <a:pt x="2491" y="304"/>
                  </a:lnTo>
                  <a:lnTo>
                    <a:pt x="2424" y="68"/>
                  </a:lnTo>
                  <a:lnTo>
                    <a:pt x="2390" y="68"/>
                  </a:lnTo>
                  <a:lnTo>
                    <a:pt x="2390" y="102"/>
                  </a:lnTo>
                  <a:lnTo>
                    <a:pt x="2357" y="102"/>
                  </a:lnTo>
                  <a:lnTo>
                    <a:pt x="2289" y="35"/>
                  </a:lnTo>
                  <a:lnTo>
                    <a:pt x="2222" y="35"/>
                  </a:lnTo>
                  <a:lnTo>
                    <a:pt x="1986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5" name="Google Shape;705;p5"/>
            <p:cNvSpPr/>
            <p:nvPr/>
          </p:nvSpPr>
          <p:spPr>
            <a:xfrm>
              <a:off x="4347000" y="5169650"/>
              <a:ext cx="557225" cy="307225"/>
            </a:xfrm>
            <a:custGeom>
              <a:avLst/>
              <a:gdLst/>
              <a:ahLst/>
              <a:cxnLst/>
              <a:rect l="l" t="t" r="r" b="b"/>
              <a:pathLst>
                <a:path w="22289" h="12289" extrusionOk="0">
                  <a:moveTo>
                    <a:pt x="472" y="5757"/>
                  </a:moveTo>
                  <a:lnTo>
                    <a:pt x="674" y="6262"/>
                  </a:lnTo>
                  <a:lnTo>
                    <a:pt x="943" y="6734"/>
                  </a:lnTo>
                  <a:lnTo>
                    <a:pt x="606" y="6734"/>
                  </a:lnTo>
                  <a:lnTo>
                    <a:pt x="438" y="6666"/>
                  </a:lnTo>
                  <a:lnTo>
                    <a:pt x="270" y="6565"/>
                  </a:lnTo>
                  <a:lnTo>
                    <a:pt x="169" y="6464"/>
                  </a:lnTo>
                  <a:lnTo>
                    <a:pt x="135" y="6363"/>
                  </a:lnTo>
                  <a:lnTo>
                    <a:pt x="135" y="6262"/>
                  </a:lnTo>
                  <a:lnTo>
                    <a:pt x="169" y="6128"/>
                  </a:lnTo>
                  <a:lnTo>
                    <a:pt x="303" y="5926"/>
                  </a:lnTo>
                  <a:lnTo>
                    <a:pt x="472" y="5757"/>
                  </a:lnTo>
                  <a:close/>
                  <a:moveTo>
                    <a:pt x="11414" y="6094"/>
                  </a:moveTo>
                  <a:lnTo>
                    <a:pt x="11548" y="6161"/>
                  </a:lnTo>
                  <a:lnTo>
                    <a:pt x="11717" y="6565"/>
                  </a:lnTo>
                  <a:lnTo>
                    <a:pt x="11784" y="6969"/>
                  </a:lnTo>
                  <a:lnTo>
                    <a:pt x="11548" y="6835"/>
                  </a:lnTo>
                  <a:lnTo>
                    <a:pt x="11245" y="6734"/>
                  </a:lnTo>
                  <a:lnTo>
                    <a:pt x="10976" y="6633"/>
                  </a:lnTo>
                  <a:lnTo>
                    <a:pt x="10673" y="6565"/>
                  </a:lnTo>
                  <a:lnTo>
                    <a:pt x="10875" y="6363"/>
                  </a:lnTo>
                  <a:lnTo>
                    <a:pt x="11077" y="6195"/>
                  </a:lnTo>
                  <a:lnTo>
                    <a:pt x="11178" y="6128"/>
                  </a:lnTo>
                  <a:lnTo>
                    <a:pt x="11279" y="6094"/>
                  </a:lnTo>
                  <a:close/>
                  <a:moveTo>
                    <a:pt x="1852" y="0"/>
                  </a:moveTo>
                  <a:lnTo>
                    <a:pt x="1785" y="34"/>
                  </a:lnTo>
                  <a:lnTo>
                    <a:pt x="1751" y="101"/>
                  </a:lnTo>
                  <a:lnTo>
                    <a:pt x="1549" y="741"/>
                  </a:lnTo>
                  <a:lnTo>
                    <a:pt x="1280" y="1347"/>
                  </a:lnTo>
                  <a:lnTo>
                    <a:pt x="775" y="2559"/>
                  </a:lnTo>
                  <a:lnTo>
                    <a:pt x="573" y="3199"/>
                  </a:lnTo>
                  <a:lnTo>
                    <a:pt x="404" y="3805"/>
                  </a:lnTo>
                  <a:lnTo>
                    <a:pt x="337" y="4141"/>
                  </a:lnTo>
                  <a:lnTo>
                    <a:pt x="303" y="4478"/>
                  </a:lnTo>
                  <a:lnTo>
                    <a:pt x="303" y="4781"/>
                  </a:lnTo>
                  <a:lnTo>
                    <a:pt x="303" y="5151"/>
                  </a:lnTo>
                  <a:lnTo>
                    <a:pt x="371" y="5421"/>
                  </a:lnTo>
                  <a:lnTo>
                    <a:pt x="438" y="5690"/>
                  </a:lnTo>
                  <a:lnTo>
                    <a:pt x="202" y="5825"/>
                  </a:lnTo>
                  <a:lnTo>
                    <a:pt x="135" y="5926"/>
                  </a:lnTo>
                  <a:lnTo>
                    <a:pt x="68" y="6027"/>
                  </a:lnTo>
                  <a:lnTo>
                    <a:pt x="0" y="6128"/>
                  </a:lnTo>
                  <a:lnTo>
                    <a:pt x="0" y="6262"/>
                  </a:lnTo>
                  <a:lnTo>
                    <a:pt x="0" y="6363"/>
                  </a:lnTo>
                  <a:lnTo>
                    <a:pt x="34" y="6498"/>
                  </a:lnTo>
                  <a:lnTo>
                    <a:pt x="101" y="6633"/>
                  </a:lnTo>
                  <a:lnTo>
                    <a:pt x="202" y="6734"/>
                  </a:lnTo>
                  <a:lnTo>
                    <a:pt x="337" y="6801"/>
                  </a:lnTo>
                  <a:lnTo>
                    <a:pt x="472" y="6868"/>
                  </a:lnTo>
                  <a:lnTo>
                    <a:pt x="775" y="6902"/>
                  </a:lnTo>
                  <a:lnTo>
                    <a:pt x="1078" y="6902"/>
                  </a:lnTo>
                  <a:lnTo>
                    <a:pt x="1414" y="7340"/>
                  </a:lnTo>
                  <a:lnTo>
                    <a:pt x="1818" y="7744"/>
                  </a:lnTo>
                  <a:lnTo>
                    <a:pt x="2256" y="8047"/>
                  </a:lnTo>
                  <a:lnTo>
                    <a:pt x="2458" y="8182"/>
                  </a:lnTo>
                  <a:lnTo>
                    <a:pt x="2694" y="8283"/>
                  </a:lnTo>
                  <a:lnTo>
                    <a:pt x="3300" y="8485"/>
                  </a:lnTo>
                  <a:lnTo>
                    <a:pt x="3939" y="8653"/>
                  </a:lnTo>
                  <a:lnTo>
                    <a:pt x="5252" y="8956"/>
                  </a:lnTo>
                  <a:lnTo>
                    <a:pt x="5825" y="9057"/>
                  </a:lnTo>
                  <a:lnTo>
                    <a:pt x="6397" y="9091"/>
                  </a:lnTo>
                  <a:lnTo>
                    <a:pt x="6700" y="9091"/>
                  </a:lnTo>
                  <a:lnTo>
                    <a:pt x="6969" y="9057"/>
                  </a:lnTo>
                  <a:lnTo>
                    <a:pt x="7273" y="9023"/>
                  </a:lnTo>
                  <a:lnTo>
                    <a:pt x="7542" y="8922"/>
                  </a:lnTo>
                  <a:lnTo>
                    <a:pt x="7845" y="8821"/>
                  </a:lnTo>
                  <a:lnTo>
                    <a:pt x="8081" y="8720"/>
                  </a:lnTo>
                  <a:lnTo>
                    <a:pt x="8586" y="8417"/>
                  </a:lnTo>
                  <a:lnTo>
                    <a:pt x="9091" y="8081"/>
                  </a:lnTo>
                  <a:lnTo>
                    <a:pt x="9528" y="7710"/>
                  </a:lnTo>
                  <a:lnTo>
                    <a:pt x="10067" y="7205"/>
                  </a:lnTo>
                  <a:lnTo>
                    <a:pt x="10572" y="6700"/>
                  </a:lnTo>
                  <a:lnTo>
                    <a:pt x="11178" y="6902"/>
                  </a:lnTo>
                  <a:lnTo>
                    <a:pt x="11515" y="7070"/>
                  </a:lnTo>
                  <a:lnTo>
                    <a:pt x="11818" y="7205"/>
                  </a:lnTo>
                  <a:lnTo>
                    <a:pt x="11851" y="7609"/>
                  </a:lnTo>
                  <a:lnTo>
                    <a:pt x="11851" y="8013"/>
                  </a:lnTo>
                  <a:lnTo>
                    <a:pt x="11818" y="8855"/>
                  </a:lnTo>
                  <a:lnTo>
                    <a:pt x="11851" y="9326"/>
                  </a:lnTo>
                  <a:lnTo>
                    <a:pt x="11986" y="9798"/>
                  </a:lnTo>
                  <a:lnTo>
                    <a:pt x="12121" y="10269"/>
                  </a:lnTo>
                  <a:lnTo>
                    <a:pt x="12323" y="10707"/>
                  </a:lnTo>
                  <a:lnTo>
                    <a:pt x="12592" y="11144"/>
                  </a:lnTo>
                  <a:lnTo>
                    <a:pt x="12895" y="11515"/>
                  </a:lnTo>
                  <a:lnTo>
                    <a:pt x="13232" y="11885"/>
                  </a:lnTo>
                  <a:lnTo>
                    <a:pt x="13636" y="12188"/>
                  </a:lnTo>
                  <a:lnTo>
                    <a:pt x="13737" y="12289"/>
                  </a:lnTo>
                  <a:lnTo>
                    <a:pt x="14073" y="12289"/>
                  </a:lnTo>
                  <a:lnTo>
                    <a:pt x="13501" y="11818"/>
                  </a:lnTo>
                  <a:lnTo>
                    <a:pt x="13265" y="11548"/>
                  </a:lnTo>
                  <a:lnTo>
                    <a:pt x="12996" y="11279"/>
                  </a:lnTo>
                  <a:lnTo>
                    <a:pt x="12794" y="11010"/>
                  </a:lnTo>
                  <a:lnTo>
                    <a:pt x="12592" y="10707"/>
                  </a:lnTo>
                  <a:lnTo>
                    <a:pt x="12424" y="10404"/>
                  </a:lnTo>
                  <a:lnTo>
                    <a:pt x="12255" y="10067"/>
                  </a:lnTo>
                  <a:lnTo>
                    <a:pt x="12188" y="9798"/>
                  </a:lnTo>
                  <a:lnTo>
                    <a:pt x="12121" y="9562"/>
                  </a:lnTo>
                  <a:lnTo>
                    <a:pt x="12087" y="9023"/>
                  </a:lnTo>
                  <a:lnTo>
                    <a:pt x="12087" y="8451"/>
                  </a:lnTo>
                  <a:lnTo>
                    <a:pt x="12087" y="7912"/>
                  </a:lnTo>
                  <a:lnTo>
                    <a:pt x="12087" y="7340"/>
                  </a:lnTo>
                  <a:lnTo>
                    <a:pt x="12053" y="7070"/>
                  </a:lnTo>
                  <a:lnTo>
                    <a:pt x="11986" y="6835"/>
                  </a:lnTo>
                  <a:lnTo>
                    <a:pt x="11919" y="6565"/>
                  </a:lnTo>
                  <a:lnTo>
                    <a:pt x="11818" y="6363"/>
                  </a:lnTo>
                  <a:lnTo>
                    <a:pt x="11683" y="6128"/>
                  </a:lnTo>
                  <a:lnTo>
                    <a:pt x="11481" y="5926"/>
                  </a:lnTo>
                  <a:lnTo>
                    <a:pt x="11346" y="5825"/>
                  </a:lnTo>
                  <a:lnTo>
                    <a:pt x="11279" y="5791"/>
                  </a:lnTo>
                  <a:lnTo>
                    <a:pt x="11245" y="5825"/>
                  </a:lnTo>
                  <a:lnTo>
                    <a:pt x="10437" y="6565"/>
                  </a:lnTo>
                  <a:lnTo>
                    <a:pt x="9663" y="7306"/>
                  </a:lnTo>
                  <a:lnTo>
                    <a:pt x="9225" y="7676"/>
                  </a:lnTo>
                  <a:lnTo>
                    <a:pt x="8788" y="7979"/>
                  </a:lnTo>
                  <a:lnTo>
                    <a:pt x="8350" y="8283"/>
                  </a:lnTo>
                  <a:lnTo>
                    <a:pt x="7879" y="8552"/>
                  </a:lnTo>
                  <a:lnTo>
                    <a:pt x="7576" y="8687"/>
                  </a:lnTo>
                  <a:lnTo>
                    <a:pt x="7306" y="8754"/>
                  </a:lnTo>
                  <a:lnTo>
                    <a:pt x="7003" y="8821"/>
                  </a:lnTo>
                  <a:lnTo>
                    <a:pt x="6734" y="8855"/>
                  </a:lnTo>
                  <a:lnTo>
                    <a:pt x="6128" y="8855"/>
                  </a:lnTo>
                  <a:lnTo>
                    <a:pt x="5522" y="8788"/>
                  </a:lnTo>
                  <a:lnTo>
                    <a:pt x="4916" y="8687"/>
                  </a:lnTo>
                  <a:lnTo>
                    <a:pt x="4310" y="8518"/>
                  </a:lnTo>
                  <a:lnTo>
                    <a:pt x="3165" y="8215"/>
                  </a:lnTo>
                  <a:lnTo>
                    <a:pt x="2896" y="8114"/>
                  </a:lnTo>
                  <a:lnTo>
                    <a:pt x="2593" y="7979"/>
                  </a:lnTo>
                  <a:lnTo>
                    <a:pt x="2357" y="7845"/>
                  </a:lnTo>
                  <a:lnTo>
                    <a:pt x="2088" y="7643"/>
                  </a:lnTo>
                  <a:lnTo>
                    <a:pt x="1852" y="7441"/>
                  </a:lnTo>
                  <a:lnTo>
                    <a:pt x="1650" y="7239"/>
                  </a:lnTo>
                  <a:lnTo>
                    <a:pt x="1448" y="6969"/>
                  </a:lnTo>
                  <a:lnTo>
                    <a:pt x="1246" y="6734"/>
                  </a:lnTo>
                  <a:lnTo>
                    <a:pt x="1078" y="6464"/>
                  </a:lnTo>
                  <a:lnTo>
                    <a:pt x="943" y="6161"/>
                  </a:lnTo>
                  <a:lnTo>
                    <a:pt x="808" y="5892"/>
                  </a:lnTo>
                  <a:lnTo>
                    <a:pt x="707" y="5589"/>
                  </a:lnTo>
                  <a:lnTo>
                    <a:pt x="606" y="5286"/>
                  </a:lnTo>
                  <a:lnTo>
                    <a:pt x="573" y="5017"/>
                  </a:lnTo>
                  <a:lnTo>
                    <a:pt x="539" y="4714"/>
                  </a:lnTo>
                  <a:lnTo>
                    <a:pt x="539" y="4411"/>
                  </a:lnTo>
                  <a:lnTo>
                    <a:pt x="606" y="3872"/>
                  </a:lnTo>
                  <a:lnTo>
                    <a:pt x="707" y="3333"/>
                  </a:lnTo>
                  <a:lnTo>
                    <a:pt x="909" y="2828"/>
                  </a:lnTo>
                  <a:lnTo>
                    <a:pt x="1111" y="2290"/>
                  </a:lnTo>
                  <a:lnTo>
                    <a:pt x="1549" y="1280"/>
                  </a:lnTo>
                  <a:lnTo>
                    <a:pt x="1751" y="775"/>
                  </a:lnTo>
                  <a:lnTo>
                    <a:pt x="1953" y="236"/>
                  </a:lnTo>
                  <a:lnTo>
                    <a:pt x="3266" y="472"/>
                  </a:lnTo>
                  <a:lnTo>
                    <a:pt x="4545" y="741"/>
                  </a:lnTo>
                  <a:lnTo>
                    <a:pt x="5858" y="1044"/>
                  </a:lnTo>
                  <a:lnTo>
                    <a:pt x="7138" y="1381"/>
                  </a:lnTo>
                  <a:lnTo>
                    <a:pt x="8417" y="1751"/>
                  </a:lnTo>
                  <a:lnTo>
                    <a:pt x="9663" y="2189"/>
                  </a:lnTo>
                  <a:lnTo>
                    <a:pt x="10909" y="2626"/>
                  </a:lnTo>
                  <a:lnTo>
                    <a:pt x="12154" y="3098"/>
                  </a:lnTo>
                  <a:lnTo>
                    <a:pt x="13434" y="3636"/>
                  </a:lnTo>
                  <a:lnTo>
                    <a:pt x="14713" y="4209"/>
                  </a:lnTo>
                  <a:lnTo>
                    <a:pt x="17238" y="5387"/>
                  </a:lnTo>
                  <a:lnTo>
                    <a:pt x="19763" y="6633"/>
                  </a:lnTo>
                  <a:lnTo>
                    <a:pt x="20336" y="6902"/>
                  </a:lnTo>
                  <a:lnTo>
                    <a:pt x="20706" y="7070"/>
                  </a:lnTo>
                  <a:lnTo>
                    <a:pt x="21076" y="7272"/>
                  </a:lnTo>
                  <a:lnTo>
                    <a:pt x="21413" y="7508"/>
                  </a:lnTo>
                  <a:lnTo>
                    <a:pt x="21716" y="7744"/>
                  </a:lnTo>
                  <a:lnTo>
                    <a:pt x="21851" y="7878"/>
                  </a:lnTo>
                  <a:lnTo>
                    <a:pt x="21952" y="8013"/>
                  </a:lnTo>
                  <a:lnTo>
                    <a:pt x="22019" y="8148"/>
                  </a:lnTo>
                  <a:lnTo>
                    <a:pt x="22053" y="8316"/>
                  </a:lnTo>
                  <a:lnTo>
                    <a:pt x="21548" y="9461"/>
                  </a:lnTo>
                  <a:lnTo>
                    <a:pt x="21009" y="10606"/>
                  </a:lnTo>
                  <a:lnTo>
                    <a:pt x="20605" y="11447"/>
                  </a:lnTo>
                  <a:lnTo>
                    <a:pt x="20167" y="12289"/>
                  </a:lnTo>
                  <a:lnTo>
                    <a:pt x="20470" y="12289"/>
                  </a:lnTo>
                  <a:lnTo>
                    <a:pt x="20773" y="11582"/>
                  </a:lnTo>
                  <a:lnTo>
                    <a:pt x="21076" y="10942"/>
                  </a:lnTo>
                  <a:lnTo>
                    <a:pt x="21649" y="9764"/>
                  </a:lnTo>
                  <a:lnTo>
                    <a:pt x="21884" y="9158"/>
                  </a:lnTo>
                  <a:lnTo>
                    <a:pt x="22019" y="8855"/>
                  </a:lnTo>
                  <a:lnTo>
                    <a:pt x="22086" y="8518"/>
                  </a:lnTo>
                  <a:lnTo>
                    <a:pt x="22154" y="8552"/>
                  </a:lnTo>
                  <a:lnTo>
                    <a:pt x="22221" y="8552"/>
                  </a:lnTo>
                  <a:lnTo>
                    <a:pt x="22255" y="8518"/>
                  </a:lnTo>
                  <a:lnTo>
                    <a:pt x="22288" y="8451"/>
                  </a:lnTo>
                  <a:lnTo>
                    <a:pt x="22255" y="8215"/>
                  </a:lnTo>
                  <a:lnTo>
                    <a:pt x="22187" y="8047"/>
                  </a:lnTo>
                  <a:lnTo>
                    <a:pt x="22086" y="7845"/>
                  </a:lnTo>
                  <a:lnTo>
                    <a:pt x="21952" y="7710"/>
                  </a:lnTo>
                  <a:lnTo>
                    <a:pt x="21581" y="7407"/>
                  </a:lnTo>
                  <a:lnTo>
                    <a:pt x="21245" y="7171"/>
                  </a:lnTo>
                  <a:lnTo>
                    <a:pt x="20639" y="6801"/>
                  </a:lnTo>
                  <a:lnTo>
                    <a:pt x="19999" y="6498"/>
                  </a:lnTo>
                  <a:lnTo>
                    <a:pt x="18720" y="5858"/>
                  </a:lnTo>
                  <a:lnTo>
                    <a:pt x="17339" y="5185"/>
                  </a:lnTo>
                  <a:lnTo>
                    <a:pt x="15959" y="4545"/>
                  </a:lnTo>
                  <a:lnTo>
                    <a:pt x="14578" y="3906"/>
                  </a:lnTo>
                  <a:lnTo>
                    <a:pt x="13164" y="3300"/>
                  </a:lnTo>
                  <a:lnTo>
                    <a:pt x="11851" y="2761"/>
                  </a:lnTo>
                  <a:lnTo>
                    <a:pt x="10538" y="2256"/>
                  </a:lnTo>
                  <a:lnTo>
                    <a:pt x="9192" y="1785"/>
                  </a:lnTo>
                  <a:lnTo>
                    <a:pt x="7845" y="1381"/>
                  </a:lnTo>
                  <a:lnTo>
                    <a:pt x="6397" y="943"/>
                  </a:lnTo>
                  <a:lnTo>
                    <a:pt x="4949" y="573"/>
                  </a:lnTo>
                  <a:lnTo>
                    <a:pt x="4209" y="438"/>
                  </a:lnTo>
                  <a:lnTo>
                    <a:pt x="3468" y="270"/>
                  </a:lnTo>
                  <a:lnTo>
                    <a:pt x="2727" y="169"/>
                  </a:lnTo>
                  <a:lnTo>
                    <a:pt x="1987" y="101"/>
                  </a:lnTo>
                  <a:lnTo>
                    <a:pt x="1919" y="34"/>
                  </a:lnTo>
                  <a:lnTo>
                    <a:pt x="1852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6" name="Google Shape;706;p5"/>
            <p:cNvSpPr/>
            <p:nvPr/>
          </p:nvSpPr>
          <p:spPr>
            <a:xfrm>
              <a:off x="3949700" y="3040125"/>
              <a:ext cx="65675" cy="60650"/>
            </a:xfrm>
            <a:custGeom>
              <a:avLst/>
              <a:gdLst/>
              <a:ahLst/>
              <a:cxnLst/>
              <a:rect l="l" t="t" r="r" b="b"/>
              <a:pathLst>
                <a:path w="2627" h="2426" extrusionOk="0">
                  <a:moveTo>
                    <a:pt x="1819" y="1"/>
                  </a:moveTo>
                  <a:lnTo>
                    <a:pt x="1314" y="68"/>
                  </a:lnTo>
                  <a:lnTo>
                    <a:pt x="742" y="102"/>
                  </a:lnTo>
                  <a:lnTo>
                    <a:pt x="169" y="203"/>
                  </a:lnTo>
                  <a:lnTo>
                    <a:pt x="136" y="136"/>
                  </a:lnTo>
                  <a:lnTo>
                    <a:pt x="102" y="102"/>
                  </a:lnTo>
                  <a:lnTo>
                    <a:pt x="68" y="102"/>
                  </a:lnTo>
                  <a:lnTo>
                    <a:pt x="35" y="136"/>
                  </a:lnTo>
                  <a:lnTo>
                    <a:pt x="1" y="439"/>
                  </a:lnTo>
                  <a:lnTo>
                    <a:pt x="35" y="742"/>
                  </a:lnTo>
                  <a:lnTo>
                    <a:pt x="68" y="1348"/>
                  </a:lnTo>
                  <a:lnTo>
                    <a:pt x="68" y="1853"/>
                  </a:lnTo>
                  <a:lnTo>
                    <a:pt x="68" y="2122"/>
                  </a:lnTo>
                  <a:lnTo>
                    <a:pt x="136" y="2391"/>
                  </a:lnTo>
                  <a:lnTo>
                    <a:pt x="169" y="2425"/>
                  </a:lnTo>
                  <a:lnTo>
                    <a:pt x="237" y="2391"/>
                  </a:lnTo>
                  <a:lnTo>
                    <a:pt x="1314" y="2391"/>
                  </a:lnTo>
                  <a:lnTo>
                    <a:pt x="1853" y="2358"/>
                  </a:lnTo>
                  <a:lnTo>
                    <a:pt x="2088" y="2324"/>
                  </a:lnTo>
                  <a:lnTo>
                    <a:pt x="2358" y="2290"/>
                  </a:lnTo>
                  <a:lnTo>
                    <a:pt x="2358" y="2324"/>
                  </a:lnTo>
                  <a:lnTo>
                    <a:pt x="2425" y="2324"/>
                  </a:lnTo>
                  <a:lnTo>
                    <a:pt x="2526" y="2257"/>
                  </a:lnTo>
                  <a:lnTo>
                    <a:pt x="2560" y="2189"/>
                  </a:lnTo>
                  <a:lnTo>
                    <a:pt x="2593" y="2088"/>
                  </a:lnTo>
                  <a:lnTo>
                    <a:pt x="2627" y="1954"/>
                  </a:lnTo>
                  <a:lnTo>
                    <a:pt x="2593" y="1684"/>
                  </a:lnTo>
                  <a:lnTo>
                    <a:pt x="2560" y="1482"/>
                  </a:lnTo>
                  <a:lnTo>
                    <a:pt x="2560" y="742"/>
                  </a:lnTo>
                  <a:lnTo>
                    <a:pt x="2492" y="405"/>
                  </a:lnTo>
                  <a:lnTo>
                    <a:pt x="2425" y="237"/>
                  </a:lnTo>
                  <a:lnTo>
                    <a:pt x="2358" y="102"/>
                  </a:lnTo>
                  <a:lnTo>
                    <a:pt x="2324" y="102"/>
                  </a:lnTo>
                  <a:lnTo>
                    <a:pt x="2290" y="203"/>
                  </a:lnTo>
                  <a:lnTo>
                    <a:pt x="2257" y="338"/>
                  </a:lnTo>
                  <a:lnTo>
                    <a:pt x="2257" y="607"/>
                  </a:lnTo>
                  <a:lnTo>
                    <a:pt x="2324" y="1146"/>
                  </a:lnTo>
                  <a:lnTo>
                    <a:pt x="2358" y="1651"/>
                  </a:lnTo>
                  <a:lnTo>
                    <a:pt x="2358" y="2156"/>
                  </a:lnTo>
                  <a:lnTo>
                    <a:pt x="2088" y="2122"/>
                  </a:lnTo>
                  <a:lnTo>
                    <a:pt x="1853" y="2088"/>
                  </a:lnTo>
                  <a:lnTo>
                    <a:pt x="1314" y="2088"/>
                  </a:lnTo>
                  <a:lnTo>
                    <a:pt x="270" y="2189"/>
                  </a:lnTo>
                  <a:lnTo>
                    <a:pt x="270" y="1920"/>
                  </a:lnTo>
                  <a:lnTo>
                    <a:pt x="270" y="1684"/>
                  </a:lnTo>
                  <a:lnTo>
                    <a:pt x="237" y="1146"/>
                  </a:lnTo>
                  <a:lnTo>
                    <a:pt x="237" y="775"/>
                  </a:lnTo>
                  <a:lnTo>
                    <a:pt x="203" y="405"/>
                  </a:lnTo>
                  <a:lnTo>
                    <a:pt x="843" y="338"/>
                  </a:lnTo>
                  <a:lnTo>
                    <a:pt x="1482" y="270"/>
                  </a:lnTo>
                  <a:lnTo>
                    <a:pt x="1920" y="237"/>
                  </a:lnTo>
                  <a:lnTo>
                    <a:pt x="2122" y="203"/>
                  </a:lnTo>
                  <a:lnTo>
                    <a:pt x="2324" y="102"/>
                  </a:lnTo>
                  <a:lnTo>
                    <a:pt x="2324" y="68"/>
                  </a:lnTo>
                  <a:lnTo>
                    <a:pt x="2189" y="35"/>
                  </a:lnTo>
                  <a:lnTo>
                    <a:pt x="2088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7" name="Google Shape;707;p5"/>
            <p:cNvSpPr/>
            <p:nvPr/>
          </p:nvSpPr>
          <p:spPr>
            <a:xfrm>
              <a:off x="4713975" y="3144500"/>
              <a:ext cx="61475" cy="74100"/>
            </a:xfrm>
            <a:custGeom>
              <a:avLst/>
              <a:gdLst/>
              <a:ahLst/>
              <a:cxnLst/>
              <a:rect l="l" t="t" r="r" b="b"/>
              <a:pathLst>
                <a:path w="2459" h="2964" extrusionOk="0">
                  <a:moveTo>
                    <a:pt x="270" y="1516"/>
                  </a:moveTo>
                  <a:lnTo>
                    <a:pt x="472" y="1583"/>
                  </a:lnTo>
                  <a:lnTo>
                    <a:pt x="708" y="1617"/>
                  </a:lnTo>
                  <a:lnTo>
                    <a:pt x="1953" y="1617"/>
                  </a:lnTo>
                  <a:lnTo>
                    <a:pt x="2223" y="1583"/>
                  </a:lnTo>
                  <a:lnTo>
                    <a:pt x="2223" y="2088"/>
                  </a:lnTo>
                  <a:lnTo>
                    <a:pt x="2223" y="2324"/>
                  </a:lnTo>
                  <a:lnTo>
                    <a:pt x="2256" y="2593"/>
                  </a:lnTo>
                  <a:lnTo>
                    <a:pt x="1785" y="2593"/>
                  </a:lnTo>
                  <a:lnTo>
                    <a:pt x="1347" y="2661"/>
                  </a:lnTo>
                  <a:lnTo>
                    <a:pt x="842" y="2694"/>
                  </a:lnTo>
                  <a:lnTo>
                    <a:pt x="573" y="2728"/>
                  </a:lnTo>
                  <a:lnTo>
                    <a:pt x="337" y="2795"/>
                  </a:lnTo>
                  <a:lnTo>
                    <a:pt x="311" y="2821"/>
                  </a:lnTo>
                  <a:lnTo>
                    <a:pt x="337" y="2560"/>
                  </a:lnTo>
                  <a:lnTo>
                    <a:pt x="303" y="2189"/>
                  </a:lnTo>
                  <a:lnTo>
                    <a:pt x="270" y="1516"/>
                  </a:lnTo>
                  <a:close/>
                  <a:moveTo>
                    <a:pt x="2155" y="1"/>
                  </a:moveTo>
                  <a:lnTo>
                    <a:pt x="1886" y="34"/>
                  </a:lnTo>
                  <a:lnTo>
                    <a:pt x="1583" y="34"/>
                  </a:lnTo>
                  <a:lnTo>
                    <a:pt x="1044" y="102"/>
                  </a:lnTo>
                  <a:lnTo>
                    <a:pt x="607" y="169"/>
                  </a:lnTo>
                  <a:lnTo>
                    <a:pt x="135" y="236"/>
                  </a:lnTo>
                  <a:lnTo>
                    <a:pt x="101" y="169"/>
                  </a:lnTo>
                  <a:lnTo>
                    <a:pt x="68" y="203"/>
                  </a:lnTo>
                  <a:lnTo>
                    <a:pt x="0" y="506"/>
                  </a:lnTo>
                  <a:lnTo>
                    <a:pt x="0" y="809"/>
                  </a:lnTo>
                  <a:lnTo>
                    <a:pt x="34" y="1449"/>
                  </a:lnTo>
                  <a:lnTo>
                    <a:pt x="34" y="2189"/>
                  </a:lnTo>
                  <a:lnTo>
                    <a:pt x="68" y="2560"/>
                  </a:lnTo>
                  <a:lnTo>
                    <a:pt x="135" y="2896"/>
                  </a:lnTo>
                  <a:lnTo>
                    <a:pt x="169" y="2964"/>
                  </a:lnTo>
                  <a:lnTo>
                    <a:pt x="236" y="2964"/>
                  </a:lnTo>
                  <a:lnTo>
                    <a:pt x="270" y="2930"/>
                  </a:lnTo>
                  <a:lnTo>
                    <a:pt x="303" y="2896"/>
                  </a:lnTo>
                  <a:lnTo>
                    <a:pt x="310" y="2835"/>
                  </a:lnTo>
                  <a:lnTo>
                    <a:pt x="337" y="2863"/>
                  </a:lnTo>
                  <a:lnTo>
                    <a:pt x="842" y="2863"/>
                  </a:lnTo>
                  <a:lnTo>
                    <a:pt x="1347" y="2829"/>
                  </a:lnTo>
                  <a:lnTo>
                    <a:pt x="1819" y="2795"/>
                  </a:lnTo>
                  <a:lnTo>
                    <a:pt x="2290" y="2728"/>
                  </a:lnTo>
                  <a:lnTo>
                    <a:pt x="2324" y="2795"/>
                  </a:lnTo>
                  <a:lnTo>
                    <a:pt x="2357" y="2829"/>
                  </a:lnTo>
                  <a:lnTo>
                    <a:pt x="2391" y="2795"/>
                  </a:lnTo>
                  <a:lnTo>
                    <a:pt x="2391" y="2728"/>
                  </a:lnTo>
                  <a:lnTo>
                    <a:pt x="2425" y="2661"/>
                  </a:lnTo>
                  <a:lnTo>
                    <a:pt x="2425" y="2627"/>
                  </a:lnTo>
                  <a:lnTo>
                    <a:pt x="2458" y="2358"/>
                  </a:lnTo>
                  <a:lnTo>
                    <a:pt x="2458" y="2088"/>
                  </a:lnTo>
                  <a:lnTo>
                    <a:pt x="2425" y="1583"/>
                  </a:lnTo>
                  <a:lnTo>
                    <a:pt x="2391" y="843"/>
                  </a:lnTo>
                  <a:lnTo>
                    <a:pt x="2357" y="506"/>
                  </a:lnTo>
                  <a:lnTo>
                    <a:pt x="2290" y="135"/>
                  </a:lnTo>
                  <a:lnTo>
                    <a:pt x="2256" y="135"/>
                  </a:lnTo>
                  <a:lnTo>
                    <a:pt x="2223" y="438"/>
                  </a:lnTo>
                  <a:lnTo>
                    <a:pt x="2189" y="775"/>
                  </a:lnTo>
                  <a:lnTo>
                    <a:pt x="2223" y="1381"/>
                  </a:lnTo>
                  <a:lnTo>
                    <a:pt x="2223" y="1415"/>
                  </a:lnTo>
                  <a:lnTo>
                    <a:pt x="1953" y="1381"/>
                  </a:lnTo>
                  <a:lnTo>
                    <a:pt x="472" y="1381"/>
                  </a:lnTo>
                  <a:lnTo>
                    <a:pt x="236" y="1449"/>
                  </a:lnTo>
                  <a:lnTo>
                    <a:pt x="236" y="910"/>
                  </a:lnTo>
                  <a:lnTo>
                    <a:pt x="202" y="641"/>
                  </a:lnTo>
                  <a:lnTo>
                    <a:pt x="169" y="371"/>
                  </a:lnTo>
                  <a:lnTo>
                    <a:pt x="674" y="371"/>
                  </a:lnTo>
                  <a:lnTo>
                    <a:pt x="1213" y="304"/>
                  </a:lnTo>
                  <a:lnTo>
                    <a:pt x="1684" y="236"/>
                  </a:lnTo>
                  <a:lnTo>
                    <a:pt x="2189" y="169"/>
                  </a:lnTo>
                  <a:lnTo>
                    <a:pt x="2223" y="135"/>
                  </a:lnTo>
                  <a:lnTo>
                    <a:pt x="2223" y="68"/>
                  </a:lnTo>
                  <a:lnTo>
                    <a:pt x="2189" y="34"/>
                  </a:lnTo>
                  <a:lnTo>
                    <a:pt x="215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8" name="Google Shape;708;p5"/>
            <p:cNvSpPr/>
            <p:nvPr/>
          </p:nvSpPr>
          <p:spPr>
            <a:xfrm>
              <a:off x="4783825" y="3175650"/>
              <a:ext cx="64000" cy="40425"/>
            </a:xfrm>
            <a:custGeom>
              <a:avLst/>
              <a:gdLst/>
              <a:ahLst/>
              <a:cxnLst/>
              <a:rect l="l" t="t" r="r" b="b"/>
              <a:pathLst>
                <a:path w="2560" h="1617" extrusionOk="0">
                  <a:moveTo>
                    <a:pt x="1314" y="1"/>
                  </a:moveTo>
                  <a:lnTo>
                    <a:pt x="674" y="34"/>
                  </a:lnTo>
                  <a:lnTo>
                    <a:pt x="371" y="68"/>
                  </a:lnTo>
                  <a:lnTo>
                    <a:pt x="68" y="135"/>
                  </a:lnTo>
                  <a:lnTo>
                    <a:pt x="35" y="169"/>
                  </a:lnTo>
                  <a:lnTo>
                    <a:pt x="1" y="203"/>
                  </a:lnTo>
                  <a:lnTo>
                    <a:pt x="35" y="236"/>
                  </a:lnTo>
                  <a:lnTo>
                    <a:pt x="102" y="270"/>
                  </a:lnTo>
                  <a:lnTo>
                    <a:pt x="708" y="270"/>
                  </a:lnTo>
                  <a:lnTo>
                    <a:pt x="1314" y="236"/>
                  </a:lnTo>
                  <a:lnTo>
                    <a:pt x="2290" y="236"/>
                  </a:lnTo>
                  <a:lnTo>
                    <a:pt x="2358" y="506"/>
                  </a:lnTo>
                  <a:lnTo>
                    <a:pt x="2391" y="775"/>
                  </a:lnTo>
                  <a:lnTo>
                    <a:pt x="2358" y="1347"/>
                  </a:lnTo>
                  <a:lnTo>
                    <a:pt x="1247" y="1381"/>
                  </a:lnTo>
                  <a:lnTo>
                    <a:pt x="742" y="1415"/>
                  </a:lnTo>
                  <a:lnTo>
                    <a:pt x="472" y="1415"/>
                  </a:lnTo>
                  <a:lnTo>
                    <a:pt x="237" y="1482"/>
                  </a:lnTo>
                  <a:lnTo>
                    <a:pt x="203" y="1516"/>
                  </a:lnTo>
                  <a:lnTo>
                    <a:pt x="237" y="1549"/>
                  </a:lnTo>
                  <a:lnTo>
                    <a:pt x="472" y="1617"/>
                  </a:lnTo>
                  <a:lnTo>
                    <a:pt x="742" y="1617"/>
                  </a:lnTo>
                  <a:lnTo>
                    <a:pt x="1280" y="1583"/>
                  </a:lnTo>
                  <a:lnTo>
                    <a:pt x="2459" y="1549"/>
                  </a:lnTo>
                  <a:lnTo>
                    <a:pt x="2526" y="1516"/>
                  </a:lnTo>
                  <a:lnTo>
                    <a:pt x="2560" y="1448"/>
                  </a:lnTo>
                  <a:lnTo>
                    <a:pt x="2560" y="1145"/>
                  </a:lnTo>
                  <a:lnTo>
                    <a:pt x="2492" y="842"/>
                  </a:lnTo>
                  <a:lnTo>
                    <a:pt x="2358" y="236"/>
                  </a:lnTo>
                  <a:lnTo>
                    <a:pt x="2391" y="203"/>
                  </a:lnTo>
                  <a:lnTo>
                    <a:pt x="2425" y="203"/>
                  </a:lnTo>
                  <a:lnTo>
                    <a:pt x="2459" y="135"/>
                  </a:lnTo>
                  <a:lnTo>
                    <a:pt x="2425" y="102"/>
                  </a:lnTo>
                  <a:lnTo>
                    <a:pt x="2391" y="102"/>
                  </a:lnTo>
                  <a:lnTo>
                    <a:pt x="2324" y="68"/>
                  </a:lnTo>
                  <a:lnTo>
                    <a:pt x="2324" y="1"/>
                  </a:lnTo>
                  <a:lnTo>
                    <a:pt x="2257" y="1"/>
                  </a:lnTo>
                  <a:lnTo>
                    <a:pt x="2257" y="34"/>
                  </a:lnTo>
                  <a:lnTo>
                    <a:pt x="2021" y="34"/>
                  </a:lnTo>
                  <a:lnTo>
                    <a:pt x="178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" name="Google Shape;709;p5"/>
            <p:cNvSpPr/>
            <p:nvPr/>
          </p:nvSpPr>
          <p:spPr>
            <a:xfrm>
              <a:off x="4809075" y="3187425"/>
              <a:ext cx="13500" cy="18550"/>
            </a:xfrm>
            <a:custGeom>
              <a:avLst/>
              <a:gdLst/>
              <a:ahLst/>
              <a:cxnLst/>
              <a:rect l="l" t="t" r="r" b="b"/>
              <a:pathLst>
                <a:path w="540" h="742" extrusionOk="0">
                  <a:moveTo>
                    <a:pt x="136" y="1"/>
                  </a:moveTo>
                  <a:lnTo>
                    <a:pt x="68" y="35"/>
                  </a:lnTo>
                  <a:lnTo>
                    <a:pt x="68" y="102"/>
                  </a:lnTo>
                  <a:lnTo>
                    <a:pt x="102" y="203"/>
                  </a:lnTo>
                  <a:lnTo>
                    <a:pt x="169" y="237"/>
                  </a:lnTo>
                  <a:lnTo>
                    <a:pt x="270" y="304"/>
                  </a:lnTo>
                  <a:lnTo>
                    <a:pt x="203" y="338"/>
                  </a:lnTo>
                  <a:lnTo>
                    <a:pt x="35" y="540"/>
                  </a:lnTo>
                  <a:lnTo>
                    <a:pt x="1" y="573"/>
                  </a:lnTo>
                  <a:lnTo>
                    <a:pt x="1" y="641"/>
                  </a:lnTo>
                  <a:lnTo>
                    <a:pt x="35" y="708"/>
                  </a:lnTo>
                  <a:lnTo>
                    <a:pt x="102" y="742"/>
                  </a:lnTo>
                  <a:lnTo>
                    <a:pt x="136" y="708"/>
                  </a:lnTo>
                  <a:lnTo>
                    <a:pt x="203" y="708"/>
                  </a:lnTo>
                  <a:lnTo>
                    <a:pt x="371" y="472"/>
                  </a:lnTo>
                  <a:lnTo>
                    <a:pt x="439" y="371"/>
                  </a:lnTo>
                  <a:lnTo>
                    <a:pt x="506" y="338"/>
                  </a:lnTo>
                  <a:lnTo>
                    <a:pt x="540" y="304"/>
                  </a:lnTo>
                  <a:lnTo>
                    <a:pt x="540" y="237"/>
                  </a:lnTo>
                  <a:lnTo>
                    <a:pt x="506" y="203"/>
                  </a:lnTo>
                  <a:lnTo>
                    <a:pt x="371" y="102"/>
                  </a:lnTo>
                  <a:lnTo>
                    <a:pt x="304" y="68"/>
                  </a:lnTo>
                  <a:lnTo>
                    <a:pt x="237" y="35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0" name="Google Shape;710;p5"/>
            <p:cNvSpPr/>
            <p:nvPr/>
          </p:nvSpPr>
          <p:spPr>
            <a:xfrm>
              <a:off x="4735025" y="3156300"/>
              <a:ext cx="21900" cy="14325"/>
            </a:xfrm>
            <a:custGeom>
              <a:avLst/>
              <a:gdLst/>
              <a:ahLst/>
              <a:cxnLst/>
              <a:rect l="l" t="t" r="r" b="b"/>
              <a:pathLst>
                <a:path w="876" h="573" extrusionOk="0">
                  <a:moveTo>
                    <a:pt x="404" y="0"/>
                  </a:moveTo>
                  <a:lnTo>
                    <a:pt x="270" y="101"/>
                  </a:lnTo>
                  <a:lnTo>
                    <a:pt x="169" y="202"/>
                  </a:lnTo>
                  <a:lnTo>
                    <a:pt x="68" y="303"/>
                  </a:lnTo>
                  <a:lnTo>
                    <a:pt x="34" y="371"/>
                  </a:lnTo>
                  <a:lnTo>
                    <a:pt x="0" y="438"/>
                  </a:lnTo>
                  <a:lnTo>
                    <a:pt x="0" y="505"/>
                  </a:lnTo>
                  <a:lnTo>
                    <a:pt x="68" y="505"/>
                  </a:lnTo>
                  <a:lnTo>
                    <a:pt x="202" y="472"/>
                  </a:lnTo>
                  <a:lnTo>
                    <a:pt x="303" y="371"/>
                  </a:lnTo>
                  <a:lnTo>
                    <a:pt x="438" y="236"/>
                  </a:lnTo>
                  <a:lnTo>
                    <a:pt x="573" y="404"/>
                  </a:lnTo>
                  <a:lnTo>
                    <a:pt x="741" y="539"/>
                  </a:lnTo>
                  <a:lnTo>
                    <a:pt x="775" y="573"/>
                  </a:lnTo>
                  <a:lnTo>
                    <a:pt x="842" y="573"/>
                  </a:lnTo>
                  <a:lnTo>
                    <a:pt x="842" y="539"/>
                  </a:lnTo>
                  <a:lnTo>
                    <a:pt x="876" y="505"/>
                  </a:lnTo>
                  <a:lnTo>
                    <a:pt x="842" y="472"/>
                  </a:lnTo>
                  <a:lnTo>
                    <a:pt x="707" y="303"/>
                  </a:lnTo>
                  <a:lnTo>
                    <a:pt x="505" y="135"/>
                  </a:lnTo>
                  <a:lnTo>
                    <a:pt x="505" y="101"/>
                  </a:lnTo>
                  <a:lnTo>
                    <a:pt x="505" y="34"/>
                  </a:lnTo>
                  <a:lnTo>
                    <a:pt x="472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1" name="Google Shape;711;p5"/>
            <p:cNvSpPr/>
            <p:nvPr/>
          </p:nvSpPr>
          <p:spPr>
            <a:xfrm>
              <a:off x="4691250" y="3071275"/>
              <a:ext cx="152375" cy="70725"/>
            </a:xfrm>
            <a:custGeom>
              <a:avLst/>
              <a:gdLst/>
              <a:ahLst/>
              <a:cxnLst/>
              <a:rect l="l" t="t" r="r" b="b"/>
              <a:pathLst>
                <a:path w="6095" h="2829" extrusionOk="0">
                  <a:moveTo>
                    <a:pt x="5522" y="1"/>
                  </a:moveTo>
                  <a:lnTo>
                    <a:pt x="3704" y="68"/>
                  </a:lnTo>
                  <a:lnTo>
                    <a:pt x="1886" y="169"/>
                  </a:lnTo>
                  <a:lnTo>
                    <a:pt x="977" y="236"/>
                  </a:lnTo>
                  <a:lnTo>
                    <a:pt x="505" y="304"/>
                  </a:lnTo>
                  <a:lnTo>
                    <a:pt x="68" y="405"/>
                  </a:lnTo>
                  <a:lnTo>
                    <a:pt x="34" y="438"/>
                  </a:lnTo>
                  <a:lnTo>
                    <a:pt x="68" y="472"/>
                  </a:lnTo>
                  <a:lnTo>
                    <a:pt x="101" y="472"/>
                  </a:lnTo>
                  <a:lnTo>
                    <a:pt x="34" y="708"/>
                  </a:lnTo>
                  <a:lnTo>
                    <a:pt x="0" y="977"/>
                  </a:lnTo>
                  <a:lnTo>
                    <a:pt x="34" y="1482"/>
                  </a:lnTo>
                  <a:lnTo>
                    <a:pt x="101" y="2088"/>
                  </a:lnTo>
                  <a:lnTo>
                    <a:pt x="202" y="2728"/>
                  </a:lnTo>
                  <a:lnTo>
                    <a:pt x="236" y="2761"/>
                  </a:lnTo>
                  <a:lnTo>
                    <a:pt x="270" y="2795"/>
                  </a:lnTo>
                  <a:lnTo>
                    <a:pt x="371" y="2761"/>
                  </a:lnTo>
                  <a:lnTo>
                    <a:pt x="1044" y="2829"/>
                  </a:lnTo>
                  <a:lnTo>
                    <a:pt x="1718" y="2829"/>
                  </a:lnTo>
                  <a:lnTo>
                    <a:pt x="2425" y="2795"/>
                  </a:lnTo>
                  <a:lnTo>
                    <a:pt x="3098" y="2728"/>
                  </a:lnTo>
                  <a:lnTo>
                    <a:pt x="4445" y="2593"/>
                  </a:lnTo>
                  <a:lnTo>
                    <a:pt x="5152" y="2559"/>
                  </a:lnTo>
                  <a:lnTo>
                    <a:pt x="5825" y="2559"/>
                  </a:lnTo>
                  <a:lnTo>
                    <a:pt x="5892" y="2593"/>
                  </a:lnTo>
                  <a:lnTo>
                    <a:pt x="5960" y="2593"/>
                  </a:lnTo>
                  <a:lnTo>
                    <a:pt x="6027" y="2559"/>
                  </a:lnTo>
                  <a:lnTo>
                    <a:pt x="6061" y="2492"/>
                  </a:lnTo>
                  <a:lnTo>
                    <a:pt x="6094" y="1280"/>
                  </a:lnTo>
                  <a:lnTo>
                    <a:pt x="6061" y="674"/>
                  </a:lnTo>
                  <a:lnTo>
                    <a:pt x="6061" y="371"/>
                  </a:lnTo>
                  <a:lnTo>
                    <a:pt x="6027" y="68"/>
                  </a:lnTo>
                  <a:lnTo>
                    <a:pt x="5993" y="34"/>
                  </a:lnTo>
                  <a:lnTo>
                    <a:pt x="5926" y="34"/>
                  </a:lnTo>
                  <a:lnTo>
                    <a:pt x="5892" y="68"/>
                  </a:lnTo>
                  <a:lnTo>
                    <a:pt x="5825" y="607"/>
                  </a:lnTo>
                  <a:lnTo>
                    <a:pt x="5791" y="1179"/>
                  </a:lnTo>
                  <a:lnTo>
                    <a:pt x="5825" y="2290"/>
                  </a:lnTo>
                  <a:lnTo>
                    <a:pt x="5152" y="2324"/>
                  </a:lnTo>
                  <a:lnTo>
                    <a:pt x="4478" y="2357"/>
                  </a:lnTo>
                  <a:lnTo>
                    <a:pt x="3132" y="2458"/>
                  </a:lnTo>
                  <a:lnTo>
                    <a:pt x="1785" y="2593"/>
                  </a:lnTo>
                  <a:lnTo>
                    <a:pt x="1111" y="2627"/>
                  </a:lnTo>
                  <a:lnTo>
                    <a:pt x="438" y="2627"/>
                  </a:lnTo>
                  <a:lnTo>
                    <a:pt x="303" y="2054"/>
                  </a:lnTo>
                  <a:lnTo>
                    <a:pt x="236" y="1448"/>
                  </a:lnTo>
                  <a:lnTo>
                    <a:pt x="236" y="977"/>
                  </a:lnTo>
                  <a:lnTo>
                    <a:pt x="236" y="708"/>
                  </a:lnTo>
                  <a:lnTo>
                    <a:pt x="169" y="472"/>
                  </a:lnTo>
                  <a:lnTo>
                    <a:pt x="472" y="506"/>
                  </a:lnTo>
                  <a:lnTo>
                    <a:pt x="775" y="506"/>
                  </a:lnTo>
                  <a:lnTo>
                    <a:pt x="1414" y="472"/>
                  </a:lnTo>
                  <a:lnTo>
                    <a:pt x="2054" y="405"/>
                  </a:lnTo>
                  <a:lnTo>
                    <a:pt x="2694" y="337"/>
                  </a:lnTo>
                  <a:lnTo>
                    <a:pt x="3973" y="270"/>
                  </a:lnTo>
                  <a:lnTo>
                    <a:pt x="4781" y="236"/>
                  </a:lnTo>
                  <a:lnTo>
                    <a:pt x="5219" y="203"/>
                  </a:lnTo>
                  <a:lnTo>
                    <a:pt x="5455" y="203"/>
                  </a:lnTo>
                  <a:lnTo>
                    <a:pt x="5556" y="236"/>
                  </a:lnTo>
                  <a:lnTo>
                    <a:pt x="5623" y="270"/>
                  </a:lnTo>
                  <a:lnTo>
                    <a:pt x="5690" y="304"/>
                  </a:lnTo>
                  <a:lnTo>
                    <a:pt x="5758" y="270"/>
                  </a:lnTo>
                  <a:lnTo>
                    <a:pt x="5791" y="236"/>
                  </a:lnTo>
                  <a:lnTo>
                    <a:pt x="5791" y="169"/>
                  </a:lnTo>
                  <a:lnTo>
                    <a:pt x="5758" y="102"/>
                  </a:lnTo>
                  <a:lnTo>
                    <a:pt x="5690" y="34"/>
                  </a:lnTo>
                  <a:lnTo>
                    <a:pt x="5623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" name="Google Shape;712;p5"/>
            <p:cNvSpPr/>
            <p:nvPr/>
          </p:nvSpPr>
          <p:spPr>
            <a:xfrm>
              <a:off x="3904250" y="3176500"/>
              <a:ext cx="62325" cy="77450"/>
            </a:xfrm>
            <a:custGeom>
              <a:avLst/>
              <a:gdLst/>
              <a:ahLst/>
              <a:cxnLst/>
              <a:rect l="l" t="t" r="r" b="b"/>
              <a:pathLst>
                <a:path w="2493" h="3098" extrusionOk="0">
                  <a:moveTo>
                    <a:pt x="2290" y="202"/>
                  </a:moveTo>
                  <a:lnTo>
                    <a:pt x="2223" y="808"/>
                  </a:lnTo>
                  <a:lnTo>
                    <a:pt x="2223" y="1482"/>
                  </a:lnTo>
                  <a:lnTo>
                    <a:pt x="2223" y="2155"/>
                  </a:lnTo>
                  <a:lnTo>
                    <a:pt x="2290" y="2727"/>
                  </a:lnTo>
                  <a:lnTo>
                    <a:pt x="2324" y="2761"/>
                  </a:lnTo>
                  <a:lnTo>
                    <a:pt x="2290" y="2761"/>
                  </a:lnTo>
                  <a:lnTo>
                    <a:pt x="2055" y="2727"/>
                  </a:lnTo>
                  <a:lnTo>
                    <a:pt x="1819" y="2727"/>
                  </a:lnTo>
                  <a:lnTo>
                    <a:pt x="1348" y="2761"/>
                  </a:lnTo>
                  <a:lnTo>
                    <a:pt x="371" y="2761"/>
                  </a:lnTo>
                  <a:lnTo>
                    <a:pt x="270" y="1515"/>
                  </a:lnTo>
                  <a:lnTo>
                    <a:pt x="169" y="236"/>
                  </a:lnTo>
                  <a:lnTo>
                    <a:pt x="708" y="303"/>
                  </a:lnTo>
                  <a:lnTo>
                    <a:pt x="1213" y="270"/>
                  </a:lnTo>
                  <a:lnTo>
                    <a:pt x="2290" y="202"/>
                  </a:lnTo>
                  <a:close/>
                  <a:moveTo>
                    <a:pt x="2290" y="0"/>
                  </a:moveTo>
                  <a:lnTo>
                    <a:pt x="1752" y="34"/>
                  </a:lnTo>
                  <a:lnTo>
                    <a:pt x="1213" y="34"/>
                  </a:lnTo>
                  <a:lnTo>
                    <a:pt x="674" y="68"/>
                  </a:lnTo>
                  <a:lnTo>
                    <a:pt x="136" y="101"/>
                  </a:lnTo>
                  <a:lnTo>
                    <a:pt x="102" y="135"/>
                  </a:lnTo>
                  <a:lnTo>
                    <a:pt x="68" y="169"/>
                  </a:lnTo>
                  <a:lnTo>
                    <a:pt x="34" y="202"/>
                  </a:lnTo>
                  <a:lnTo>
                    <a:pt x="34" y="236"/>
                  </a:lnTo>
                  <a:lnTo>
                    <a:pt x="1" y="876"/>
                  </a:lnTo>
                  <a:lnTo>
                    <a:pt x="34" y="1616"/>
                  </a:lnTo>
                  <a:lnTo>
                    <a:pt x="102" y="2357"/>
                  </a:lnTo>
                  <a:lnTo>
                    <a:pt x="203" y="3030"/>
                  </a:lnTo>
                  <a:lnTo>
                    <a:pt x="237" y="3064"/>
                  </a:lnTo>
                  <a:lnTo>
                    <a:pt x="304" y="3098"/>
                  </a:lnTo>
                  <a:lnTo>
                    <a:pt x="371" y="3064"/>
                  </a:lnTo>
                  <a:lnTo>
                    <a:pt x="405" y="2997"/>
                  </a:lnTo>
                  <a:lnTo>
                    <a:pt x="405" y="2896"/>
                  </a:lnTo>
                  <a:lnTo>
                    <a:pt x="876" y="2997"/>
                  </a:lnTo>
                  <a:lnTo>
                    <a:pt x="1348" y="3030"/>
                  </a:lnTo>
                  <a:lnTo>
                    <a:pt x="1853" y="2997"/>
                  </a:lnTo>
                  <a:lnTo>
                    <a:pt x="2088" y="2963"/>
                  </a:lnTo>
                  <a:lnTo>
                    <a:pt x="2290" y="2896"/>
                  </a:lnTo>
                  <a:lnTo>
                    <a:pt x="2358" y="2862"/>
                  </a:lnTo>
                  <a:lnTo>
                    <a:pt x="2358" y="2795"/>
                  </a:lnTo>
                  <a:lnTo>
                    <a:pt x="2425" y="2795"/>
                  </a:lnTo>
                  <a:lnTo>
                    <a:pt x="2459" y="2761"/>
                  </a:lnTo>
                  <a:lnTo>
                    <a:pt x="2459" y="2727"/>
                  </a:lnTo>
                  <a:lnTo>
                    <a:pt x="2492" y="2121"/>
                  </a:lnTo>
                  <a:lnTo>
                    <a:pt x="2459" y="1448"/>
                  </a:lnTo>
                  <a:lnTo>
                    <a:pt x="2425" y="775"/>
                  </a:lnTo>
                  <a:lnTo>
                    <a:pt x="2358" y="169"/>
                  </a:lnTo>
                  <a:lnTo>
                    <a:pt x="2391" y="135"/>
                  </a:lnTo>
                  <a:lnTo>
                    <a:pt x="2391" y="68"/>
                  </a:lnTo>
                  <a:lnTo>
                    <a:pt x="2358" y="34"/>
                  </a:lnTo>
                  <a:lnTo>
                    <a:pt x="2290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3" name="Google Shape;713;p5"/>
            <p:cNvSpPr/>
            <p:nvPr/>
          </p:nvSpPr>
          <p:spPr>
            <a:xfrm>
              <a:off x="3843650" y="4433150"/>
              <a:ext cx="366175" cy="525250"/>
            </a:xfrm>
            <a:custGeom>
              <a:avLst/>
              <a:gdLst/>
              <a:ahLst/>
              <a:cxnLst/>
              <a:rect l="l" t="t" r="r" b="b"/>
              <a:pathLst>
                <a:path w="14647" h="21010" extrusionOk="0">
                  <a:moveTo>
                    <a:pt x="3738" y="1"/>
                  </a:moveTo>
                  <a:lnTo>
                    <a:pt x="3199" y="34"/>
                  </a:lnTo>
                  <a:lnTo>
                    <a:pt x="2661" y="102"/>
                  </a:lnTo>
                  <a:lnTo>
                    <a:pt x="2122" y="203"/>
                  </a:lnTo>
                  <a:lnTo>
                    <a:pt x="1583" y="337"/>
                  </a:lnTo>
                  <a:lnTo>
                    <a:pt x="1044" y="472"/>
                  </a:lnTo>
                  <a:lnTo>
                    <a:pt x="1" y="809"/>
                  </a:lnTo>
                  <a:lnTo>
                    <a:pt x="1" y="1078"/>
                  </a:lnTo>
                  <a:lnTo>
                    <a:pt x="607" y="876"/>
                  </a:lnTo>
                  <a:lnTo>
                    <a:pt x="1213" y="674"/>
                  </a:lnTo>
                  <a:lnTo>
                    <a:pt x="1819" y="539"/>
                  </a:lnTo>
                  <a:lnTo>
                    <a:pt x="2425" y="405"/>
                  </a:lnTo>
                  <a:lnTo>
                    <a:pt x="2829" y="337"/>
                  </a:lnTo>
                  <a:lnTo>
                    <a:pt x="3233" y="304"/>
                  </a:lnTo>
                  <a:lnTo>
                    <a:pt x="3671" y="270"/>
                  </a:lnTo>
                  <a:lnTo>
                    <a:pt x="4075" y="236"/>
                  </a:lnTo>
                  <a:lnTo>
                    <a:pt x="4883" y="304"/>
                  </a:lnTo>
                  <a:lnTo>
                    <a:pt x="5691" y="405"/>
                  </a:lnTo>
                  <a:lnTo>
                    <a:pt x="6499" y="573"/>
                  </a:lnTo>
                  <a:lnTo>
                    <a:pt x="7273" y="809"/>
                  </a:lnTo>
                  <a:lnTo>
                    <a:pt x="8047" y="1112"/>
                  </a:lnTo>
                  <a:lnTo>
                    <a:pt x="8822" y="1448"/>
                  </a:lnTo>
                  <a:lnTo>
                    <a:pt x="9125" y="1583"/>
                  </a:lnTo>
                  <a:lnTo>
                    <a:pt x="9394" y="1751"/>
                  </a:lnTo>
                  <a:lnTo>
                    <a:pt x="9933" y="2122"/>
                  </a:lnTo>
                  <a:lnTo>
                    <a:pt x="10438" y="2559"/>
                  </a:lnTo>
                  <a:lnTo>
                    <a:pt x="10909" y="2997"/>
                  </a:lnTo>
                  <a:lnTo>
                    <a:pt x="11482" y="3502"/>
                  </a:lnTo>
                  <a:lnTo>
                    <a:pt x="11987" y="4041"/>
                  </a:lnTo>
                  <a:lnTo>
                    <a:pt x="12525" y="4613"/>
                  </a:lnTo>
                  <a:lnTo>
                    <a:pt x="12997" y="5185"/>
                  </a:lnTo>
                  <a:lnTo>
                    <a:pt x="13401" y="5792"/>
                  </a:lnTo>
                  <a:lnTo>
                    <a:pt x="13704" y="6431"/>
                  </a:lnTo>
                  <a:lnTo>
                    <a:pt x="13872" y="6734"/>
                  </a:lnTo>
                  <a:lnTo>
                    <a:pt x="13973" y="7071"/>
                  </a:lnTo>
                  <a:lnTo>
                    <a:pt x="14074" y="7408"/>
                  </a:lnTo>
                  <a:lnTo>
                    <a:pt x="14175" y="7778"/>
                  </a:lnTo>
                  <a:lnTo>
                    <a:pt x="14242" y="8182"/>
                  </a:lnTo>
                  <a:lnTo>
                    <a:pt x="14276" y="8620"/>
                  </a:lnTo>
                  <a:lnTo>
                    <a:pt x="14343" y="9461"/>
                  </a:lnTo>
                  <a:lnTo>
                    <a:pt x="14377" y="11212"/>
                  </a:lnTo>
                  <a:lnTo>
                    <a:pt x="14411" y="11953"/>
                  </a:lnTo>
                  <a:lnTo>
                    <a:pt x="14343" y="12727"/>
                  </a:lnTo>
                  <a:lnTo>
                    <a:pt x="14242" y="13468"/>
                  </a:lnTo>
                  <a:lnTo>
                    <a:pt x="14040" y="14209"/>
                  </a:lnTo>
                  <a:lnTo>
                    <a:pt x="13805" y="14916"/>
                  </a:lnTo>
                  <a:lnTo>
                    <a:pt x="13502" y="15589"/>
                  </a:lnTo>
                  <a:lnTo>
                    <a:pt x="13131" y="16229"/>
                  </a:lnTo>
                  <a:lnTo>
                    <a:pt x="12660" y="16868"/>
                  </a:lnTo>
                  <a:lnTo>
                    <a:pt x="12424" y="17138"/>
                  </a:lnTo>
                  <a:lnTo>
                    <a:pt x="12189" y="17373"/>
                  </a:lnTo>
                  <a:lnTo>
                    <a:pt x="11650" y="17878"/>
                  </a:lnTo>
                  <a:lnTo>
                    <a:pt x="11078" y="18316"/>
                  </a:lnTo>
                  <a:lnTo>
                    <a:pt x="10505" y="18754"/>
                  </a:lnTo>
                  <a:lnTo>
                    <a:pt x="10202" y="18989"/>
                  </a:lnTo>
                  <a:lnTo>
                    <a:pt x="9865" y="19191"/>
                  </a:lnTo>
                  <a:lnTo>
                    <a:pt x="9529" y="19360"/>
                  </a:lnTo>
                  <a:lnTo>
                    <a:pt x="9192" y="19528"/>
                  </a:lnTo>
                  <a:lnTo>
                    <a:pt x="8519" y="19797"/>
                  </a:lnTo>
                  <a:lnTo>
                    <a:pt x="7778" y="19999"/>
                  </a:lnTo>
                  <a:lnTo>
                    <a:pt x="6431" y="20370"/>
                  </a:lnTo>
                  <a:lnTo>
                    <a:pt x="5792" y="20538"/>
                  </a:lnTo>
                  <a:lnTo>
                    <a:pt x="5118" y="20673"/>
                  </a:lnTo>
                  <a:lnTo>
                    <a:pt x="4681" y="20740"/>
                  </a:lnTo>
                  <a:lnTo>
                    <a:pt x="4243" y="20774"/>
                  </a:lnTo>
                  <a:lnTo>
                    <a:pt x="3401" y="20774"/>
                  </a:lnTo>
                  <a:lnTo>
                    <a:pt x="2560" y="20706"/>
                  </a:lnTo>
                  <a:lnTo>
                    <a:pt x="1684" y="20605"/>
                  </a:lnTo>
                  <a:lnTo>
                    <a:pt x="842" y="20471"/>
                  </a:lnTo>
                  <a:lnTo>
                    <a:pt x="1" y="20302"/>
                  </a:lnTo>
                  <a:lnTo>
                    <a:pt x="1" y="20572"/>
                  </a:lnTo>
                  <a:lnTo>
                    <a:pt x="169" y="20605"/>
                  </a:lnTo>
                  <a:lnTo>
                    <a:pt x="842" y="20740"/>
                  </a:lnTo>
                  <a:lnTo>
                    <a:pt x="1549" y="20841"/>
                  </a:lnTo>
                  <a:lnTo>
                    <a:pt x="2223" y="20942"/>
                  </a:lnTo>
                  <a:lnTo>
                    <a:pt x="2896" y="21009"/>
                  </a:lnTo>
                  <a:lnTo>
                    <a:pt x="4277" y="21009"/>
                  </a:lnTo>
                  <a:lnTo>
                    <a:pt x="4950" y="20942"/>
                  </a:lnTo>
                  <a:lnTo>
                    <a:pt x="5657" y="20841"/>
                  </a:lnTo>
                  <a:lnTo>
                    <a:pt x="6297" y="20706"/>
                  </a:lnTo>
                  <a:lnTo>
                    <a:pt x="6970" y="20504"/>
                  </a:lnTo>
                  <a:lnTo>
                    <a:pt x="8249" y="20168"/>
                  </a:lnTo>
                  <a:lnTo>
                    <a:pt x="8586" y="20067"/>
                  </a:lnTo>
                  <a:lnTo>
                    <a:pt x="8923" y="19966"/>
                  </a:lnTo>
                  <a:lnTo>
                    <a:pt x="9495" y="19696"/>
                  </a:lnTo>
                  <a:lnTo>
                    <a:pt x="10067" y="19360"/>
                  </a:lnTo>
                  <a:lnTo>
                    <a:pt x="10640" y="18989"/>
                  </a:lnTo>
                  <a:lnTo>
                    <a:pt x="11145" y="18585"/>
                  </a:lnTo>
                  <a:lnTo>
                    <a:pt x="11650" y="18181"/>
                  </a:lnTo>
                  <a:lnTo>
                    <a:pt x="12121" y="17777"/>
                  </a:lnTo>
                  <a:lnTo>
                    <a:pt x="12559" y="17340"/>
                  </a:lnTo>
                  <a:lnTo>
                    <a:pt x="12963" y="16868"/>
                  </a:lnTo>
                  <a:lnTo>
                    <a:pt x="13333" y="16363"/>
                  </a:lnTo>
                  <a:lnTo>
                    <a:pt x="13670" y="15825"/>
                  </a:lnTo>
                  <a:lnTo>
                    <a:pt x="13973" y="15219"/>
                  </a:lnTo>
                  <a:lnTo>
                    <a:pt x="14209" y="14579"/>
                  </a:lnTo>
                  <a:lnTo>
                    <a:pt x="14411" y="13939"/>
                  </a:lnTo>
                  <a:lnTo>
                    <a:pt x="14512" y="13266"/>
                  </a:lnTo>
                  <a:lnTo>
                    <a:pt x="14613" y="12592"/>
                  </a:lnTo>
                  <a:lnTo>
                    <a:pt x="14646" y="11919"/>
                  </a:lnTo>
                  <a:lnTo>
                    <a:pt x="14646" y="11246"/>
                  </a:lnTo>
                  <a:lnTo>
                    <a:pt x="14613" y="10572"/>
                  </a:lnTo>
                  <a:lnTo>
                    <a:pt x="14545" y="9865"/>
                  </a:lnTo>
                  <a:lnTo>
                    <a:pt x="14478" y="8552"/>
                  </a:lnTo>
                  <a:lnTo>
                    <a:pt x="14444" y="7879"/>
                  </a:lnTo>
                  <a:lnTo>
                    <a:pt x="14377" y="7576"/>
                  </a:lnTo>
                  <a:lnTo>
                    <a:pt x="14310" y="7239"/>
                  </a:lnTo>
                  <a:lnTo>
                    <a:pt x="14209" y="6903"/>
                  </a:lnTo>
                  <a:lnTo>
                    <a:pt x="14074" y="6600"/>
                  </a:lnTo>
                  <a:lnTo>
                    <a:pt x="13805" y="5994"/>
                  </a:lnTo>
                  <a:lnTo>
                    <a:pt x="13468" y="5421"/>
                  </a:lnTo>
                  <a:lnTo>
                    <a:pt x="13064" y="4882"/>
                  </a:lnTo>
                  <a:lnTo>
                    <a:pt x="12660" y="4377"/>
                  </a:lnTo>
                  <a:lnTo>
                    <a:pt x="12222" y="3872"/>
                  </a:lnTo>
                  <a:lnTo>
                    <a:pt x="11785" y="3401"/>
                  </a:lnTo>
                  <a:lnTo>
                    <a:pt x="11313" y="2963"/>
                  </a:lnTo>
                  <a:lnTo>
                    <a:pt x="10808" y="2526"/>
                  </a:lnTo>
                  <a:lnTo>
                    <a:pt x="10303" y="2122"/>
                  </a:lnTo>
                  <a:lnTo>
                    <a:pt x="9764" y="1751"/>
                  </a:lnTo>
                  <a:lnTo>
                    <a:pt x="9226" y="1415"/>
                  </a:lnTo>
                  <a:lnTo>
                    <a:pt x="8653" y="1112"/>
                  </a:lnTo>
                  <a:lnTo>
                    <a:pt x="8081" y="842"/>
                  </a:lnTo>
                  <a:lnTo>
                    <a:pt x="7475" y="607"/>
                  </a:lnTo>
                  <a:lnTo>
                    <a:pt x="6869" y="405"/>
                  </a:lnTo>
                  <a:lnTo>
                    <a:pt x="6229" y="236"/>
                  </a:lnTo>
                  <a:lnTo>
                    <a:pt x="5590" y="102"/>
                  </a:lnTo>
                  <a:lnTo>
                    <a:pt x="4950" y="34"/>
                  </a:lnTo>
                  <a:lnTo>
                    <a:pt x="431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4" name="Google Shape;714;p5"/>
            <p:cNvSpPr/>
            <p:nvPr/>
          </p:nvSpPr>
          <p:spPr>
            <a:xfrm>
              <a:off x="4483350" y="3152075"/>
              <a:ext cx="79975" cy="72425"/>
            </a:xfrm>
            <a:custGeom>
              <a:avLst/>
              <a:gdLst/>
              <a:ahLst/>
              <a:cxnLst/>
              <a:rect l="l" t="t" r="r" b="b"/>
              <a:pathLst>
                <a:path w="3199" h="2897" extrusionOk="0">
                  <a:moveTo>
                    <a:pt x="2963" y="1"/>
                  </a:moveTo>
                  <a:lnTo>
                    <a:pt x="2963" y="34"/>
                  </a:lnTo>
                  <a:lnTo>
                    <a:pt x="2930" y="34"/>
                  </a:lnTo>
                  <a:lnTo>
                    <a:pt x="2896" y="338"/>
                  </a:lnTo>
                  <a:lnTo>
                    <a:pt x="2930" y="674"/>
                  </a:lnTo>
                  <a:lnTo>
                    <a:pt x="2963" y="1280"/>
                  </a:lnTo>
                  <a:lnTo>
                    <a:pt x="2963" y="1954"/>
                  </a:lnTo>
                  <a:lnTo>
                    <a:pt x="2997" y="2290"/>
                  </a:lnTo>
                  <a:lnTo>
                    <a:pt x="3031" y="2627"/>
                  </a:lnTo>
                  <a:lnTo>
                    <a:pt x="2324" y="2627"/>
                  </a:lnTo>
                  <a:lnTo>
                    <a:pt x="1650" y="2661"/>
                  </a:lnTo>
                  <a:lnTo>
                    <a:pt x="977" y="2694"/>
                  </a:lnTo>
                  <a:lnTo>
                    <a:pt x="640" y="2728"/>
                  </a:lnTo>
                  <a:lnTo>
                    <a:pt x="270" y="2728"/>
                  </a:lnTo>
                  <a:lnTo>
                    <a:pt x="303" y="2391"/>
                  </a:lnTo>
                  <a:lnTo>
                    <a:pt x="303" y="2055"/>
                  </a:lnTo>
                  <a:lnTo>
                    <a:pt x="270" y="1348"/>
                  </a:lnTo>
                  <a:lnTo>
                    <a:pt x="236" y="742"/>
                  </a:lnTo>
                  <a:lnTo>
                    <a:pt x="202" y="439"/>
                  </a:lnTo>
                  <a:lnTo>
                    <a:pt x="101" y="169"/>
                  </a:lnTo>
                  <a:lnTo>
                    <a:pt x="68" y="169"/>
                  </a:lnTo>
                  <a:lnTo>
                    <a:pt x="0" y="472"/>
                  </a:lnTo>
                  <a:lnTo>
                    <a:pt x="0" y="775"/>
                  </a:lnTo>
                  <a:lnTo>
                    <a:pt x="34" y="1381"/>
                  </a:lnTo>
                  <a:lnTo>
                    <a:pt x="34" y="1718"/>
                  </a:lnTo>
                  <a:lnTo>
                    <a:pt x="101" y="2088"/>
                  </a:lnTo>
                  <a:lnTo>
                    <a:pt x="236" y="2795"/>
                  </a:lnTo>
                  <a:lnTo>
                    <a:pt x="236" y="2829"/>
                  </a:lnTo>
                  <a:lnTo>
                    <a:pt x="236" y="2863"/>
                  </a:lnTo>
                  <a:lnTo>
                    <a:pt x="539" y="2795"/>
                  </a:lnTo>
                  <a:lnTo>
                    <a:pt x="573" y="2863"/>
                  </a:lnTo>
                  <a:lnTo>
                    <a:pt x="640" y="2896"/>
                  </a:lnTo>
                  <a:lnTo>
                    <a:pt x="842" y="2896"/>
                  </a:lnTo>
                  <a:lnTo>
                    <a:pt x="1347" y="2863"/>
                  </a:lnTo>
                  <a:lnTo>
                    <a:pt x="2223" y="2829"/>
                  </a:lnTo>
                  <a:lnTo>
                    <a:pt x="3064" y="2795"/>
                  </a:lnTo>
                  <a:lnTo>
                    <a:pt x="3098" y="2795"/>
                  </a:lnTo>
                  <a:lnTo>
                    <a:pt x="3098" y="2762"/>
                  </a:lnTo>
                  <a:lnTo>
                    <a:pt x="3132" y="2762"/>
                  </a:lnTo>
                  <a:lnTo>
                    <a:pt x="3165" y="2694"/>
                  </a:lnTo>
                  <a:lnTo>
                    <a:pt x="3199" y="2391"/>
                  </a:lnTo>
                  <a:lnTo>
                    <a:pt x="3199" y="2088"/>
                  </a:lnTo>
                  <a:lnTo>
                    <a:pt x="3199" y="1482"/>
                  </a:lnTo>
                  <a:lnTo>
                    <a:pt x="3165" y="742"/>
                  </a:lnTo>
                  <a:lnTo>
                    <a:pt x="3132" y="371"/>
                  </a:lnTo>
                  <a:lnTo>
                    <a:pt x="3031" y="34"/>
                  </a:lnTo>
                  <a:lnTo>
                    <a:pt x="2963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5" name="Google Shape;715;p5"/>
            <p:cNvSpPr/>
            <p:nvPr/>
          </p:nvSpPr>
          <p:spPr>
            <a:xfrm>
              <a:off x="4045675" y="3169750"/>
              <a:ext cx="85875" cy="74950"/>
            </a:xfrm>
            <a:custGeom>
              <a:avLst/>
              <a:gdLst/>
              <a:ahLst/>
              <a:cxnLst/>
              <a:rect l="l" t="t" r="r" b="b"/>
              <a:pathLst>
                <a:path w="3435" h="2998" extrusionOk="0">
                  <a:moveTo>
                    <a:pt x="1279" y="1"/>
                  </a:moveTo>
                  <a:lnTo>
                    <a:pt x="909" y="68"/>
                  </a:lnTo>
                  <a:lnTo>
                    <a:pt x="539" y="136"/>
                  </a:lnTo>
                  <a:lnTo>
                    <a:pt x="202" y="203"/>
                  </a:lnTo>
                  <a:lnTo>
                    <a:pt x="101" y="136"/>
                  </a:lnTo>
                  <a:lnTo>
                    <a:pt x="34" y="136"/>
                  </a:lnTo>
                  <a:lnTo>
                    <a:pt x="0" y="169"/>
                  </a:lnTo>
                  <a:lnTo>
                    <a:pt x="0" y="237"/>
                  </a:lnTo>
                  <a:lnTo>
                    <a:pt x="34" y="304"/>
                  </a:lnTo>
                  <a:lnTo>
                    <a:pt x="67" y="338"/>
                  </a:lnTo>
                  <a:lnTo>
                    <a:pt x="34" y="876"/>
                  </a:lnTo>
                  <a:lnTo>
                    <a:pt x="67" y="1684"/>
                  </a:lnTo>
                  <a:lnTo>
                    <a:pt x="135" y="2896"/>
                  </a:lnTo>
                  <a:lnTo>
                    <a:pt x="168" y="2997"/>
                  </a:lnTo>
                  <a:lnTo>
                    <a:pt x="269" y="2997"/>
                  </a:lnTo>
                  <a:lnTo>
                    <a:pt x="337" y="2964"/>
                  </a:lnTo>
                  <a:lnTo>
                    <a:pt x="337" y="2896"/>
                  </a:lnTo>
                  <a:lnTo>
                    <a:pt x="303" y="1920"/>
                  </a:lnTo>
                  <a:lnTo>
                    <a:pt x="269" y="944"/>
                  </a:lnTo>
                  <a:lnTo>
                    <a:pt x="269" y="674"/>
                  </a:lnTo>
                  <a:lnTo>
                    <a:pt x="269" y="371"/>
                  </a:lnTo>
                  <a:lnTo>
                    <a:pt x="943" y="304"/>
                  </a:lnTo>
                  <a:lnTo>
                    <a:pt x="1616" y="270"/>
                  </a:lnTo>
                  <a:lnTo>
                    <a:pt x="1986" y="270"/>
                  </a:lnTo>
                  <a:lnTo>
                    <a:pt x="2357" y="304"/>
                  </a:lnTo>
                  <a:lnTo>
                    <a:pt x="2727" y="338"/>
                  </a:lnTo>
                  <a:lnTo>
                    <a:pt x="3098" y="371"/>
                  </a:lnTo>
                  <a:lnTo>
                    <a:pt x="3131" y="371"/>
                  </a:lnTo>
                  <a:lnTo>
                    <a:pt x="3098" y="573"/>
                  </a:lnTo>
                  <a:lnTo>
                    <a:pt x="3098" y="809"/>
                  </a:lnTo>
                  <a:lnTo>
                    <a:pt x="3098" y="1247"/>
                  </a:lnTo>
                  <a:lnTo>
                    <a:pt x="3098" y="2055"/>
                  </a:lnTo>
                  <a:lnTo>
                    <a:pt x="3131" y="2425"/>
                  </a:lnTo>
                  <a:lnTo>
                    <a:pt x="3199" y="2795"/>
                  </a:lnTo>
                  <a:lnTo>
                    <a:pt x="2795" y="2728"/>
                  </a:lnTo>
                  <a:lnTo>
                    <a:pt x="2390" y="2728"/>
                  </a:lnTo>
                  <a:lnTo>
                    <a:pt x="1549" y="2694"/>
                  </a:lnTo>
                  <a:lnTo>
                    <a:pt x="774" y="2694"/>
                  </a:lnTo>
                  <a:lnTo>
                    <a:pt x="640" y="2762"/>
                  </a:lnTo>
                  <a:lnTo>
                    <a:pt x="505" y="2795"/>
                  </a:lnTo>
                  <a:lnTo>
                    <a:pt x="370" y="2896"/>
                  </a:lnTo>
                  <a:lnTo>
                    <a:pt x="539" y="2930"/>
                  </a:lnTo>
                  <a:lnTo>
                    <a:pt x="707" y="2964"/>
                  </a:lnTo>
                  <a:lnTo>
                    <a:pt x="1044" y="2964"/>
                  </a:lnTo>
                  <a:lnTo>
                    <a:pt x="1414" y="2930"/>
                  </a:lnTo>
                  <a:lnTo>
                    <a:pt x="1784" y="2930"/>
                  </a:lnTo>
                  <a:lnTo>
                    <a:pt x="2525" y="2997"/>
                  </a:lnTo>
                  <a:lnTo>
                    <a:pt x="2929" y="2997"/>
                  </a:lnTo>
                  <a:lnTo>
                    <a:pt x="3300" y="2930"/>
                  </a:lnTo>
                  <a:lnTo>
                    <a:pt x="3333" y="2930"/>
                  </a:lnTo>
                  <a:lnTo>
                    <a:pt x="3401" y="2896"/>
                  </a:lnTo>
                  <a:lnTo>
                    <a:pt x="3434" y="2829"/>
                  </a:lnTo>
                  <a:lnTo>
                    <a:pt x="3434" y="2795"/>
                  </a:lnTo>
                  <a:lnTo>
                    <a:pt x="3367" y="2425"/>
                  </a:lnTo>
                  <a:lnTo>
                    <a:pt x="3333" y="2021"/>
                  </a:lnTo>
                  <a:lnTo>
                    <a:pt x="3300" y="1247"/>
                  </a:lnTo>
                  <a:lnTo>
                    <a:pt x="3333" y="674"/>
                  </a:lnTo>
                  <a:lnTo>
                    <a:pt x="3300" y="405"/>
                  </a:lnTo>
                  <a:lnTo>
                    <a:pt x="3232" y="136"/>
                  </a:lnTo>
                  <a:lnTo>
                    <a:pt x="3232" y="102"/>
                  </a:lnTo>
                  <a:lnTo>
                    <a:pt x="3199" y="136"/>
                  </a:lnTo>
                  <a:lnTo>
                    <a:pt x="3165" y="270"/>
                  </a:lnTo>
                  <a:lnTo>
                    <a:pt x="3131" y="237"/>
                  </a:lnTo>
                  <a:lnTo>
                    <a:pt x="2795" y="102"/>
                  </a:lnTo>
                  <a:lnTo>
                    <a:pt x="2424" y="35"/>
                  </a:lnTo>
                  <a:lnTo>
                    <a:pt x="205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6" name="Google Shape;716;p5"/>
            <p:cNvSpPr/>
            <p:nvPr/>
          </p:nvSpPr>
          <p:spPr>
            <a:xfrm>
              <a:off x="4792250" y="2902100"/>
              <a:ext cx="27800" cy="20225"/>
            </a:xfrm>
            <a:custGeom>
              <a:avLst/>
              <a:gdLst/>
              <a:ahLst/>
              <a:cxnLst/>
              <a:rect l="l" t="t" r="r" b="b"/>
              <a:pathLst>
                <a:path w="1112" h="809" extrusionOk="0">
                  <a:moveTo>
                    <a:pt x="371" y="0"/>
                  </a:moveTo>
                  <a:lnTo>
                    <a:pt x="304" y="34"/>
                  </a:lnTo>
                  <a:lnTo>
                    <a:pt x="203" y="101"/>
                  </a:lnTo>
                  <a:lnTo>
                    <a:pt x="102" y="202"/>
                  </a:lnTo>
                  <a:lnTo>
                    <a:pt x="1" y="404"/>
                  </a:lnTo>
                  <a:lnTo>
                    <a:pt x="1" y="472"/>
                  </a:lnTo>
                  <a:lnTo>
                    <a:pt x="34" y="505"/>
                  </a:lnTo>
                  <a:lnTo>
                    <a:pt x="371" y="775"/>
                  </a:lnTo>
                  <a:lnTo>
                    <a:pt x="472" y="808"/>
                  </a:lnTo>
                  <a:lnTo>
                    <a:pt x="539" y="775"/>
                  </a:lnTo>
                  <a:lnTo>
                    <a:pt x="573" y="707"/>
                  </a:lnTo>
                  <a:lnTo>
                    <a:pt x="506" y="606"/>
                  </a:lnTo>
                  <a:lnTo>
                    <a:pt x="337" y="472"/>
                  </a:lnTo>
                  <a:lnTo>
                    <a:pt x="674" y="438"/>
                  </a:lnTo>
                  <a:lnTo>
                    <a:pt x="1044" y="371"/>
                  </a:lnTo>
                  <a:lnTo>
                    <a:pt x="1112" y="337"/>
                  </a:lnTo>
                  <a:lnTo>
                    <a:pt x="1112" y="270"/>
                  </a:lnTo>
                  <a:lnTo>
                    <a:pt x="1112" y="202"/>
                  </a:lnTo>
                  <a:lnTo>
                    <a:pt x="1044" y="169"/>
                  </a:lnTo>
                  <a:lnTo>
                    <a:pt x="674" y="236"/>
                  </a:lnTo>
                  <a:lnTo>
                    <a:pt x="304" y="303"/>
                  </a:lnTo>
                  <a:lnTo>
                    <a:pt x="405" y="169"/>
                  </a:lnTo>
                  <a:lnTo>
                    <a:pt x="438" y="101"/>
                  </a:lnTo>
                  <a:lnTo>
                    <a:pt x="405" y="34"/>
                  </a:lnTo>
                  <a:lnTo>
                    <a:pt x="37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7" name="Google Shape;717;p5"/>
            <p:cNvSpPr/>
            <p:nvPr/>
          </p:nvSpPr>
          <p:spPr>
            <a:xfrm>
              <a:off x="4374775" y="5194050"/>
              <a:ext cx="236525" cy="188575"/>
            </a:xfrm>
            <a:custGeom>
              <a:avLst/>
              <a:gdLst/>
              <a:ahLst/>
              <a:cxnLst/>
              <a:rect l="l" t="t" r="r" b="b"/>
              <a:pathLst>
                <a:path w="9461" h="7543" extrusionOk="0">
                  <a:moveTo>
                    <a:pt x="3805" y="472"/>
                  </a:moveTo>
                  <a:lnTo>
                    <a:pt x="4377" y="573"/>
                  </a:lnTo>
                  <a:lnTo>
                    <a:pt x="4916" y="708"/>
                  </a:lnTo>
                  <a:lnTo>
                    <a:pt x="5488" y="876"/>
                  </a:lnTo>
                  <a:lnTo>
                    <a:pt x="6027" y="1044"/>
                  </a:lnTo>
                  <a:lnTo>
                    <a:pt x="6566" y="1246"/>
                  </a:lnTo>
                  <a:lnTo>
                    <a:pt x="7104" y="1482"/>
                  </a:lnTo>
                  <a:lnTo>
                    <a:pt x="7643" y="1718"/>
                  </a:lnTo>
                  <a:lnTo>
                    <a:pt x="8182" y="1953"/>
                  </a:lnTo>
                  <a:lnTo>
                    <a:pt x="8586" y="2223"/>
                  </a:lnTo>
                  <a:lnTo>
                    <a:pt x="8754" y="2357"/>
                  </a:lnTo>
                  <a:lnTo>
                    <a:pt x="8922" y="2526"/>
                  </a:lnTo>
                  <a:lnTo>
                    <a:pt x="9023" y="2694"/>
                  </a:lnTo>
                  <a:lnTo>
                    <a:pt x="9124" y="2896"/>
                  </a:lnTo>
                  <a:lnTo>
                    <a:pt x="9192" y="3132"/>
                  </a:lnTo>
                  <a:lnTo>
                    <a:pt x="9225" y="3367"/>
                  </a:lnTo>
                  <a:lnTo>
                    <a:pt x="9192" y="3670"/>
                  </a:lnTo>
                  <a:lnTo>
                    <a:pt x="6498" y="2088"/>
                  </a:lnTo>
                  <a:lnTo>
                    <a:pt x="3805" y="472"/>
                  </a:lnTo>
                  <a:close/>
                  <a:moveTo>
                    <a:pt x="2256" y="203"/>
                  </a:moveTo>
                  <a:lnTo>
                    <a:pt x="2290" y="236"/>
                  </a:lnTo>
                  <a:lnTo>
                    <a:pt x="2323" y="270"/>
                  </a:lnTo>
                  <a:lnTo>
                    <a:pt x="2896" y="337"/>
                  </a:lnTo>
                  <a:lnTo>
                    <a:pt x="3502" y="405"/>
                  </a:lnTo>
                  <a:lnTo>
                    <a:pt x="3771" y="708"/>
                  </a:lnTo>
                  <a:lnTo>
                    <a:pt x="4074" y="943"/>
                  </a:lnTo>
                  <a:lnTo>
                    <a:pt x="4377" y="1179"/>
                  </a:lnTo>
                  <a:lnTo>
                    <a:pt x="4747" y="1415"/>
                  </a:lnTo>
                  <a:lnTo>
                    <a:pt x="5454" y="1819"/>
                  </a:lnTo>
                  <a:lnTo>
                    <a:pt x="6128" y="2189"/>
                  </a:lnTo>
                  <a:lnTo>
                    <a:pt x="9124" y="3940"/>
                  </a:lnTo>
                  <a:lnTo>
                    <a:pt x="9124" y="3940"/>
                  </a:lnTo>
                  <a:lnTo>
                    <a:pt x="7879" y="3603"/>
                  </a:lnTo>
                  <a:lnTo>
                    <a:pt x="7205" y="3435"/>
                  </a:lnTo>
                  <a:lnTo>
                    <a:pt x="6498" y="3300"/>
                  </a:lnTo>
                  <a:lnTo>
                    <a:pt x="5825" y="3199"/>
                  </a:lnTo>
                  <a:lnTo>
                    <a:pt x="5084" y="3132"/>
                  </a:lnTo>
                  <a:lnTo>
                    <a:pt x="4377" y="3098"/>
                  </a:lnTo>
                  <a:lnTo>
                    <a:pt x="3670" y="3098"/>
                  </a:lnTo>
                  <a:lnTo>
                    <a:pt x="3670" y="3064"/>
                  </a:lnTo>
                  <a:lnTo>
                    <a:pt x="3636" y="3031"/>
                  </a:lnTo>
                  <a:lnTo>
                    <a:pt x="2896" y="2627"/>
                  </a:lnTo>
                  <a:lnTo>
                    <a:pt x="2121" y="2256"/>
                  </a:lnTo>
                  <a:lnTo>
                    <a:pt x="1414" y="1852"/>
                  </a:lnTo>
                  <a:lnTo>
                    <a:pt x="1010" y="1650"/>
                  </a:lnTo>
                  <a:lnTo>
                    <a:pt x="640" y="1516"/>
                  </a:lnTo>
                  <a:lnTo>
                    <a:pt x="775" y="1280"/>
                  </a:lnTo>
                  <a:lnTo>
                    <a:pt x="943" y="1078"/>
                  </a:lnTo>
                  <a:lnTo>
                    <a:pt x="1111" y="876"/>
                  </a:lnTo>
                  <a:lnTo>
                    <a:pt x="1313" y="708"/>
                  </a:lnTo>
                  <a:lnTo>
                    <a:pt x="1515" y="539"/>
                  </a:lnTo>
                  <a:lnTo>
                    <a:pt x="1751" y="405"/>
                  </a:lnTo>
                  <a:lnTo>
                    <a:pt x="1987" y="304"/>
                  </a:lnTo>
                  <a:lnTo>
                    <a:pt x="2256" y="203"/>
                  </a:lnTo>
                  <a:close/>
                  <a:moveTo>
                    <a:pt x="573" y="1583"/>
                  </a:moveTo>
                  <a:lnTo>
                    <a:pt x="943" y="1819"/>
                  </a:lnTo>
                  <a:lnTo>
                    <a:pt x="1280" y="2021"/>
                  </a:lnTo>
                  <a:lnTo>
                    <a:pt x="2054" y="2425"/>
                  </a:lnTo>
                  <a:lnTo>
                    <a:pt x="2727" y="2795"/>
                  </a:lnTo>
                  <a:lnTo>
                    <a:pt x="3401" y="3132"/>
                  </a:lnTo>
                  <a:lnTo>
                    <a:pt x="2963" y="3165"/>
                  </a:lnTo>
                  <a:lnTo>
                    <a:pt x="2525" y="3266"/>
                  </a:lnTo>
                  <a:lnTo>
                    <a:pt x="2088" y="3367"/>
                  </a:lnTo>
                  <a:lnTo>
                    <a:pt x="1684" y="3502"/>
                  </a:lnTo>
                  <a:lnTo>
                    <a:pt x="1280" y="3637"/>
                  </a:lnTo>
                  <a:lnTo>
                    <a:pt x="876" y="3839"/>
                  </a:lnTo>
                  <a:lnTo>
                    <a:pt x="505" y="4074"/>
                  </a:lnTo>
                  <a:lnTo>
                    <a:pt x="169" y="4344"/>
                  </a:lnTo>
                  <a:lnTo>
                    <a:pt x="135" y="3805"/>
                  </a:lnTo>
                  <a:lnTo>
                    <a:pt x="169" y="3233"/>
                  </a:lnTo>
                  <a:lnTo>
                    <a:pt x="236" y="2728"/>
                  </a:lnTo>
                  <a:lnTo>
                    <a:pt x="337" y="2256"/>
                  </a:lnTo>
                  <a:lnTo>
                    <a:pt x="438" y="1920"/>
                  </a:lnTo>
                  <a:lnTo>
                    <a:pt x="573" y="1583"/>
                  </a:lnTo>
                  <a:close/>
                  <a:moveTo>
                    <a:pt x="4882" y="3334"/>
                  </a:moveTo>
                  <a:lnTo>
                    <a:pt x="5488" y="3401"/>
                  </a:lnTo>
                  <a:lnTo>
                    <a:pt x="6094" y="3468"/>
                  </a:lnTo>
                  <a:lnTo>
                    <a:pt x="6667" y="3569"/>
                  </a:lnTo>
                  <a:lnTo>
                    <a:pt x="7879" y="3839"/>
                  </a:lnTo>
                  <a:lnTo>
                    <a:pt x="9057" y="4108"/>
                  </a:lnTo>
                  <a:lnTo>
                    <a:pt x="8855" y="4512"/>
                  </a:lnTo>
                  <a:lnTo>
                    <a:pt x="8586" y="4916"/>
                  </a:lnTo>
                  <a:lnTo>
                    <a:pt x="8518" y="5017"/>
                  </a:lnTo>
                  <a:lnTo>
                    <a:pt x="8485" y="4983"/>
                  </a:lnTo>
                  <a:lnTo>
                    <a:pt x="8451" y="4983"/>
                  </a:lnTo>
                  <a:lnTo>
                    <a:pt x="7172" y="4647"/>
                  </a:lnTo>
                  <a:lnTo>
                    <a:pt x="5892" y="4344"/>
                  </a:lnTo>
                  <a:lnTo>
                    <a:pt x="5252" y="4209"/>
                  </a:lnTo>
                  <a:lnTo>
                    <a:pt x="4613" y="4074"/>
                  </a:lnTo>
                  <a:lnTo>
                    <a:pt x="4310" y="4007"/>
                  </a:lnTo>
                  <a:lnTo>
                    <a:pt x="3973" y="3973"/>
                  </a:lnTo>
                  <a:lnTo>
                    <a:pt x="3670" y="3940"/>
                  </a:lnTo>
                  <a:lnTo>
                    <a:pt x="3367" y="3973"/>
                  </a:lnTo>
                  <a:lnTo>
                    <a:pt x="3165" y="4007"/>
                  </a:lnTo>
                  <a:lnTo>
                    <a:pt x="2997" y="4074"/>
                  </a:lnTo>
                  <a:lnTo>
                    <a:pt x="2694" y="4209"/>
                  </a:lnTo>
                  <a:lnTo>
                    <a:pt x="2391" y="4411"/>
                  </a:lnTo>
                  <a:lnTo>
                    <a:pt x="2088" y="4613"/>
                  </a:lnTo>
                  <a:lnTo>
                    <a:pt x="1381" y="5118"/>
                  </a:lnTo>
                  <a:lnTo>
                    <a:pt x="640" y="5556"/>
                  </a:lnTo>
                  <a:lnTo>
                    <a:pt x="539" y="5455"/>
                  </a:lnTo>
                  <a:lnTo>
                    <a:pt x="404" y="5219"/>
                  </a:lnTo>
                  <a:lnTo>
                    <a:pt x="303" y="4983"/>
                  </a:lnTo>
                  <a:lnTo>
                    <a:pt x="236" y="4748"/>
                  </a:lnTo>
                  <a:lnTo>
                    <a:pt x="169" y="4478"/>
                  </a:lnTo>
                  <a:lnTo>
                    <a:pt x="674" y="4209"/>
                  </a:lnTo>
                  <a:lnTo>
                    <a:pt x="1145" y="3973"/>
                  </a:lnTo>
                  <a:lnTo>
                    <a:pt x="1650" y="3805"/>
                  </a:lnTo>
                  <a:lnTo>
                    <a:pt x="2155" y="3637"/>
                  </a:lnTo>
                  <a:lnTo>
                    <a:pt x="2660" y="3502"/>
                  </a:lnTo>
                  <a:lnTo>
                    <a:pt x="3165" y="3401"/>
                  </a:lnTo>
                  <a:lnTo>
                    <a:pt x="3704" y="3367"/>
                  </a:lnTo>
                  <a:lnTo>
                    <a:pt x="4276" y="3334"/>
                  </a:lnTo>
                  <a:close/>
                  <a:moveTo>
                    <a:pt x="3838" y="4108"/>
                  </a:moveTo>
                  <a:lnTo>
                    <a:pt x="4175" y="4142"/>
                  </a:lnTo>
                  <a:lnTo>
                    <a:pt x="4512" y="4209"/>
                  </a:lnTo>
                  <a:lnTo>
                    <a:pt x="5219" y="4377"/>
                  </a:lnTo>
                  <a:lnTo>
                    <a:pt x="5825" y="4546"/>
                  </a:lnTo>
                  <a:lnTo>
                    <a:pt x="7104" y="4849"/>
                  </a:lnTo>
                  <a:lnTo>
                    <a:pt x="8417" y="5152"/>
                  </a:lnTo>
                  <a:lnTo>
                    <a:pt x="8013" y="5690"/>
                  </a:lnTo>
                  <a:lnTo>
                    <a:pt x="7542" y="6195"/>
                  </a:lnTo>
                  <a:lnTo>
                    <a:pt x="7003" y="6633"/>
                  </a:lnTo>
                  <a:lnTo>
                    <a:pt x="6465" y="7003"/>
                  </a:lnTo>
                  <a:lnTo>
                    <a:pt x="6263" y="7105"/>
                  </a:lnTo>
                  <a:lnTo>
                    <a:pt x="6094" y="7206"/>
                  </a:lnTo>
                  <a:lnTo>
                    <a:pt x="5690" y="7307"/>
                  </a:lnTo>
                  <a:lnTo>
                    <a:pt x="5252" y="7340"/>
                  </a:lnTo>
                  <a:lnTo>
                    <a:pt x="4848" y="7307"/>
                  </a:lnTo>
                  <a:lnTo>
                    <a:pt x="4411" y="7273"/>
                  </a:lnTo>
                  <a:lnTo>
                    <a:pt x="4007" y="7172"/>
                  </a:lnTo>
                  <a:lnTo>
                    <a:pt x="3199" y="6936"/>
                  </a:lnTo>
                  <a:lnTo>
                    <a:pt x="2525" y="6734"/>
                  </a:lnTo>
                  <a:lnTo>
                    <a:pt x="1886" y="6465"/>
                  </a:lnTo>
                  <a:lnTo>
                    <a:pt x="1549" y="6296"/>
                  </a:lnTo>
                  <a:lnTo>
                    <a:pt x="1246" y="6128"/>
                  </a:lnTo>
                  <a:lnTo>
                    <a:pt x="977" y="5926"/>
                  </a:lnTo>
                  <a:lnTo>
                    <a:pt x="741" y="5657"/>
                  </a:lnTo>
                  <a:lnTo>
                    <a:pt x="1044" y="5589"/>
                  </a:lnTo>
                  <a:lnTo>
                    <a:pt x="1381" y="5421"/>
                  </a:lnTo>
                  <a:lnTo>
                    <a:pt x="1684" y="5219"/>
                  </a:lnTo>
                  <a:lnTo>
                    <a:pt x="1987" y="4983"/>
                  </a:lnTo>
                  <a:lnTo>
                    <a:pt x="2593" y="4512"/>
                  </a:lnTo>
                  <a:lnTo>
                    <a:pt x="2896" y="4344"/>
                  </a:lnTo>
                  <a:lnTo>
                    <a:pt x="3199" y="4209"/>
                  </a:lnTo>
                  <a:lnTo>
                    <a:pt x="3502" y="4142"/>
                  </a:lnTo>
                  <a:lnTo>
                    <a:pt x="3838" y="4108"/>
                  </a:lnTo>
                  <a:close/>
                  <a:moveTo>
                    <a:pt x="2323" y="1"/>
                  </a:moveTo>
                  <a:lnTo>
                    <a:pt x="1953" y="68"/>
                  </a:lnTo>
                  <a:lnTo>
                    <a:pt x="1616" y="169"/>
                  </a:lnTo>
                  <a:lnTo>
                    <a:pt x="1313" y="337"/>
                  </a:lnTo>
                  <a:lnTo>
                    <a:pt x="1044" y="573"/>
                  </a:lnTo>
                  <a:lnTo>
                    <a:pt x="808" y="842"/>
                  </a:lnTo>
                  <a:lnTo>
                    <a:pt x="606" y="1145"/>
                  </a:lnTo>
                  <a:lnTo>
                    <a:pt x="438" y="1482"/>
                  </a:lnTo>
                  <a:lnTo>
                    <a:pt x="303" y="1819"/>
                  </a:lnTo>
                  <a:lnTo>
                    <a:pt x="202" y="2189"/>
                  </a:lnTo>
                  <a:lnTo>
                    <a:pt x="101" y="2593"/>
                  </a:lnTo>
                  <a:lnTo>
                    <a:pt x="34" y="2963"/>
                  </a:lnTo>
                  <a:lnTo>
                    <a:pt x="0" y="3367"/>
                  </a:lnTo>
                  <a:lnTo>
                    <a:pt x="0" y="3738"/>
                  </a:lnTo>
                  <a:lnTo>
                    <a:pt x="0" y="4445"/>
                  </a:lnTo>
                  <a:lnTo>
                    <a:pt x="0" y="4478"/>
                  </a:lnTo>
                  <a:lnTo>
                    <a:pt x="0" y="4512"/>
                  </a:lnTo>
                  <a:lnTo>
                    <a:pt x="0" y="4546"/>
                  </a:lnTo>
                  <a:lnTo>
                    <a:pt x="34" y="4781"/>
                  </a:lnTo>
                  <a:lnTo>
                    <a:pt x="68" y="4950"/>
                  </a:lnTo>
                  <a:lnTo>
                    <a:pt x="135" y="5152"/>
                  </a:lnTo>
                  <a:lnTo>
                    <a:pt x="303" y="5455"/>
                  </a:lnTo>
                  <a:lnTo>
                    <a:pt x="539" y="5758"/>
                  </a:lnTo>
                  <a:lnTo>
                    <a:pt x="808" y="6027"/>
                  </a:lnTo>
                  <a:lnTo>
                    <a:pt x="1111" y="6263"/>
                  </a:lnTo>
                  <a:lnTo>
                    <a:pt x="1414" y="6465"/>
                  </a:lnTo>
                  <a:lnTo>
                    <a:pt x="1751" y="6633"/>
                  </a:lnTo>
                  <a:lnTo>
                    <a:pt x="2088" y="6768"/>
                  </a:lnTo>
                  <a:lnTo>
                    <a:pt x="2929" y="7105"/>
                  </a:lnTo>
                  <a:lnTo>
                    <a:pt x="3401" y="7273"/>
                  </a:lnTo>
                  <a:lnTo>
                    <a:pt x="3872" y="7374"/>
                  </a:lnTo>
                  <a:lnTo>
                    <a:pt x="4343" y="7475"/>
                  </a:lnTo>
                  <a:lnTo>
                    <a:pt x="4815" y="7542"/>
                  </a:lnTo>
                  <a:lnTo>
                    <a:pt x="5286" y="7542"/>
                  </a:lnTo>
                  <a:lnTo>
                    <a:pt x="5724" y="7475"/>
                  </a:lnTo>
                  <a:lnTo>
                    <a:pt x="6162" y="7374"/>
                  </a:lnTo>
                  <a:lnTo>
                    <a:pt x="6532" y="7172"/>
                  </a:lnTo>
                  <a:lnTo>
                    <a:pt x="6936" y="6970"/>
                  </a:lnTo>
                  <a:lnTo>
                    <a:pt x="7273" y="6700"/>
                  </a:lnTo>
                  <a:lnTo>
                    <a:pt x="7609" y="6397"/>
                  </a:lnTo>
                  <a:lnTo>
                    <a:pt x="7912" y="6061"/>
                  </a:lnTo>
                  <a:lnTo>
                    <a:pt x="8485" y="5387"/>
                  </a:lnTo>
                  <a:lnTo>
                    <a:pt x="8720" y="5118"/>
                  </a:lnTo>
                  <a:lnTo>
                    <a:pt x="8922" y="4781"/>
                  </a:lnTo>
                  <a:lnTo>
                    <a:pt x="9124" y="4411"/>
                  </a:lnTo>
                  <a:lnTo>
                    <a:pt x="9293" y="4041"/>
                  </a:lnTo>
                  <a:lnTo>
                    <a:pt x="9394" y="4041"/>
                  </a:lnTo>
                  <a:lnTo>
                    <a:pt x="9461" y="3973"/>
                  </a:lnTo>
                  <a:lnTo>
                    <a:pt x="9461" y="3872"/>
                  </a:lnTo>
                  <a:lnTo>
                    <a:pt x="9461" y="3839"/>
                  </a:lnTo>
                  <a:lnTo>
                    <a:pt x="9427" y="3805"/>
                  </a:lnTo>
                  <a:lnTo>
                    <a:pt x="9394" y="3771"/>
                  </a:lnTo>
                  <a:lnTo>
                    <a:pt x="9427" y="3502"/>
                  </a:lnTo>
                  <a:lnTo>
                    <a:pt x="9427" y="3233"/>
                  </a:lnTo>
                  <a:lnTo>
                    <a:pt x="9394" y="2997"/>
                  </a:lnTo>
                  <a:lnTo>
                    <a:pt x="9293" y="2728"/>
                  </a:lnTo>
                  <a:lnTo>
                    <a:pt x="9192" y="2559"/>
                  </a:lnTo>
                  <a:lnTo>
                    <a:pt x="9091" y="2391"/>
                  </a:lnTo>
                  <a:lnTo>
                    <a:pt x="8788" y="2122"/>
                  </a:lnTo>
                  <a:lnTo>
                    <a:pt x="8451" y="1852"/>
                  </a:lnTo>
                  <a:lnTo>
                    <a:pt x="8081" y="1650"/>
                  </a:lnTo>
                  <a:lnTo>
                    <a:pt x="7677" y="1448"/>
                  </a:lnTo>
                  <a:lnTo>
                    <a:pt x="7273" y="1280"/>
                  </a:lnTo>
                  <a:lnTo>
                    <a:pt x="6498" y="1011"/>
                  </a:lnTo>
                  <a:lnTo>
                    <a:pt x="5589" y="674"/>
                  </a:lnTo>
                  <a:lnTo>
                    <a:pt x="4646" y="438"/>
                  </a:lnTo>
                  <a:lnTo>
                    <a:pt x="3704" y="236"/>
                  </a:lnTo>
                  <a:lnTo>
                    <a:pt x="2761" y="102"/>
                  </a:lnTo>
                  <a:lnTo>
                    <a:pt x="2761" y="34"/>
                  </a:lnTo>
                  <a:lnTo>
                    <a:pt x="272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8" name="Google Shape;718;p5"/>
            <p:cNvSpPr/>
            <p:nvPr/>
          </p:nvSpPr>
          <p:spPr>
            <a:xfrm>
              <a:off x="6859475" y="5379225"/>
              <a:ext cx="306400" cy="97650"/>
            </a:xfrm>
            <a:custGeom>
              <a:avLst/>
              <a:gdLst/>
              <a:ahLst/>
              <a:cxnLst/>
              <a:rect l="l" t="t" r="r" b="b"/>
              <a:pathLst>
                <a:path w="12256" h="3906" extrusionOk="0">
                  <a:moveTo>
                    <a:pt x="2492" y="775"/>
                  </a:moveTo>
                  <a:lnTo>
                    <a:pt x="2727" y="809"/>
                  </a:lnTo>
                  <a:lnTo>
                    <a:pt x="2963" y="943"/>
                  </a:lnTo>
                  <a:lnTo>
                    <a:pt x="3131" y="1078"/>
                  </a:lnTo>
                  <a:lnTo>
                    <a:pt x="3266" y="1280"/>
                  </a:lnTo>
                  <a:lnTo>
                    <a:pt x="3333" y="1549"/>
                  </a:lnTo>
                  <a:lnTo>
                    <a:pt x="2727" y="2189"/>
                  </a:lnTo>
                  <a:lnTo>
                    <a:pt x="2222" y="2795"/>
                  </a:lnTo>
                  <a:lnTo>
                    <a:pt x="1953" y="3132"/>
                  </a:lnTo>
                  <a:lnTo>
                    <a:pt x="1684" y="3401"/>
                  </a:lnTo>
                  <a:lnTo>
                    <a:pt x="1515" y="3536"/>
                  </a:lnTo>
                  <a:lnTo>
                    <a:pt x="1347" y="3603"/>
                  </a:lnTo>
                  <a:lnTo>
                    <a:pt x="1145" y="3670"/>
                  </a:lnTo>
                  <a:lnTo>
                    <a:pt x="943" y="3670"/>
                  </a:lnTo>
                  <a:lnTo>
                    <a:pt x="808" y="3637"/>
                  </a:lnTo>
                  <a:lnTo>
                    <a:pt x="707" y="3569"/>
                  </a:lnTo>
                  <a:lnTo>
                    <a:pt x="606" y="3502"/>
                  </a:lnTo>
                  <a:lnTo>
                    <a:pt x="539" y="3435"/>
                  </a:lnTo>
                  <a:lnTo>
                    <a:pt x="404" y="3233"/>
                  </a:lnTo>
                  <a:lnTo>
                    <a:pt x="371" y="2997"/>
                  </a:lnTo>
                  <a:lnTo>
                    <a:pt x="371" y="2728"/>
                  </a:lnTo>
                  <a:lnTo>
                    <a:pt x="404" y="2492"/>
                  </a:lnTo>
                  <a:lnTo>
                    <a:pt x="472" y="2256"/>
                  </a:lnTo>
                  <a:lnTo>
                    <a:pt x="539" y="2054"/>
                  </a:lnTo>
                  <a:lnTo>
                    <a:pt x="640" y="1886"/>
                  </a:lnTo>
                  <a:lnTo>
                    <a:pt x="775" y="1751"/>
                  </a:lnTo>
                  <a:lnTo>
                    <a:pt x="1044" y="1482"/>
                  </a:lnTo>
                  <a:lnTo>
                    <a:pt x="1347" y="1213"/>
                  </a:lnTo>
                  <a:lnTo>
                    <a:pt x="1684" y="1011"/>
                  </a:lnTo>
                  <a:lnTo>
                    <a:pt x="1953" y="842"/>
                  </a:lnTo>
                  <a:lnTo>
                    <a:pt x="2256" y="775"/>
                  </a:lnTo>
                  <a:close/>
                  <a:moveTo>
                    <a:pt x="6229" y="1"/>
                  </a:moveTo>
                  <a:lnTo>
                    <a:pt x="5892" y="34"/>
                  </a:lnTo>
                  <a:lnTo>
                    <a:pt x="5556" y="102"/>
                  </a:lnTo>
                  <a:lnTo>
                    <a:pt x="5219" y="203"/>
                  </a:lnTo>
                  <a:lnTo>
                    <a:pt x="4882" y="371"/>
                  </a:lnTo>
                  <a:lnTo>
                    <a:pt x="4579" y="539"/>
                  </a:lnTo>
                  <a:lnTo>
                    <a:pt x="4242" y="775"/>
                  </a:lnTo>
                  <a:lnTo>
                    <a:pt x="3939" y="1011"/>
                  </a:lnTo>
                  <a:lnTo>
                    <a:pt x="3670" y="1246"/>
                  </a:lnTo>
                  <a:lnTo>
                    <a:pt x="3569" y="1078"/>
                  </a:lnTo>
                  <a:lnTo>
                    <a:pt x="3502" y="943"/>
                  </a:lnTo>
                  <a:lnTo>
                    <a:pt x="3401" y="809"/>
                  </a:lnTo>
                  <a:lnTo>
                    <a:pt x="3266" y="674"/>
                  </a:lnTo>
                  <a:lnTo>
                    <a:pt x="3131" y="573"/>
                  </a:lnTo>
                  <a:lnTo>
                    <a:pt x="2997" y="506"/>
                  </a:lnTo>
                  <a:lnTo>
                    <a:pt x="2828" y="438"/>
                  </a:lnTo>
                  <a:lnTo>
                    <a:pt x="2626" y="371"/>
                  </a:lnTo>
                  <a:lnTo>
                    <a:pt x="2391" y="371"/>
                  </a:lnTo>
                  <a:lnTo>
                    <a:pt x="2121" y="405"/>
                  </a:lnTo>
                  <a:lnTo>
                    <a:pt x="1886" y="506"/>
                  </a:lnTo>
                  <a:lnTo>
                    <a:pt x="1616" y="607"/>
                  </a:lnTo>
                  <a:lnTo>
                    <a:pt x="1414" y="741"/>
                  </a:lnTo>
                  <a:lnTo>
                    <a:pt x="1179" y="910"/>
                  </a:lnTo>
                  <a:lnTo>
                    <a:pt x="775" y="1246"/>
                  </a:lnTo>
                  <a:lnTo>
                    <a:pt x="505" y="1516"/>
                  </a:lnTo>
                  <a:lnTo>
                    <a:pt x="270" y="1852"/>
                  </a:lnTo>
                  <a:lnTo>
                    <a:pt x="101" y="2223"/>
                  </a:lnTo>
                  <a:lnTo>
                    <a:pt x="34" y="2627"/>
                  </a:lnTo>
                  <a:lnTo>
                    <a:pt x="0" y="2795"/>
                  </a:lnTo>
                  <a:lnTo>
                    <a:pt x="0" y="2997"/>
                  </a:lnTo>
                  <a:lnTo>
                    <a:pt x="34" y="3165"/>
                  </a:lnTo>
                  <a:lnTo>
                    <a:pt x="101" y="3334"/>
                  </a:lnTo>
                  <a:lnTo>
                    <a:pt x="202" y="3502"/>
                  </a:lnTo>
                  <a:lnTo>
                    <a:pt x="303" y="3670"/>
                  </a:lnTo>
                  <a:lnTo>
                    <a:pt x="438" y="3805"/>
                  </a:lnTo>
                  <a:lnTo>
                    <a:pt x="640" y="3906"/>
                  </a:lnTo>
                  <a:lnTo>
                    <a:pt x="1583" y="3906"/>
                  </a:lnTo>
                  <a:lnTo>
                    <a:pt x="1751" y="3771"/>
                  </a:lnTo>
                  <a:lnTo>
                    <a:pt x="1919" y="3637"/>
                  </a:lnTo>
                  <a:lnTo>
                    <a:pt x="2222" y="3334"/>
                  </a:lnTo>
                  <a:lnTo>
                    <a:pt x="2795" y="2728"/>
                  </a:lnTo>
                  <a:lnTo>
                    <a:pt x="3367" y="2088"/>
                  </a:lnTo>
                  <a:lnTo>
                    <a:pt x="3333" y="2189"/>
                  </a:lnTo>
                  <a:lnTo>
                    <a:pt x="3300" y="2425"/>
                  </a:lnTo>
                  <a:lnTo>
                    <a:pt x="3199" y="2627"/>
                  </a:lnTo>
                  <a:lnTo>
                    <a:pt x="2997" y="3064"/>
                  </a:lnTo>
                  <a:lnTo>
                    <a:pt x="2727" y="3502"/>
                  </a:lnTo>
                  <a:lnTo>
                    <a:pt x="2424" y="3906"/>
                  </a:lnTo>
                  <a:lnTo>
                    <a:pt x="2828" y="3906"/>
                  </a:lnTo>
                  <a:lnTo>
                    <a:pt x="2997" y="3670"/>
                  </a:lnTo>
                  <a:lnTo>
                    <a:pt x="3266" y="3233"/>
                  </a:lnTo>
                  <a:lnTo>
                    <a:pt x="3535" y="2761"/>
                  </a:lnTo>
                  <a:lnTo>
                    <a:pt x="3636" y="2492"/>
                  </a:lnTo>
                  <a:lnTo>
                    <a:pt x="3704" y="2223"/>
                  </a:lnTo>
                  <a:lnTo>
                    <a:pt x="3737" y="1987"/>
                  </a:lnTo>
                  <a:lnTo>
                    <a:pt x="3737" y="1718"/>
                  </a:lnTo>
                  <a:lnTo>
                    <a:pt x="4343" y="1213"/>
                  </a:lnTo>
                  <a:lnTo>
                    <a:pt x="4647" y="1011"/>
                  </a:lnTo>
                  <a:lnTo>
                    <a:pt x="4950" y="775"/>
                  </a:lnTo>
                  <a:lnTo>
                    <a:pt x="5286" y="607"/>
                  </a:lnTo>
                  <a:lnTo>
                    <a:pt x="5623" y="438"/>
                  </a:lnTo>
                  <a:lnTo>
                    <a:pt x="5859" y="371"/>
                  </a:lnTo>
                  <a:lnTo>
                    <a:pt x="6094" y="337"/>
                  </a:lnTo>
                  <a:lnTo>
                    <a:pt x="6330" y="371"/>
                  </a:lnTo>
                  <a:lnTo>
                    <a:pt x="6566" y="405"/>
                  </a:lnTo>
                  <a:lnTo>
                    <a:pt x="7003" y="573"/>
                  </a:lnTo>
                  <a:lnTo>
                    <a:pt x="7441" y="775"/>
                  </a:lnTo>
                  <a:lnTo>
                    <a:pt x="8114" y="1145"/>
                  </a:lnTo>
                  <a:lnTo>
                    <a:pt x="8754" y="1549"/>
                  </a:lnTo>
                  <a:lnTo>
                    <a:pt x="9394" y="1987"/>
                  </a:lnTo>
                  <a:lnTo>
                    <a:pt x="10000" y="2492"/>
                  </a:lnTo>
                  <a:lnTo>
                    <a:pt x="10370" y="2829"/>
                  </a:lnTo>
                  <a:lnTo>
                    <a:pt x="10740" y="3199"/>
                  </a:lnTo>
                  <a:lnTo>
                    <a:pt x="11111" y="3569"/>
                  </a:lnTo>
                  <a:lnTo>
                    <a:pt x="11515" y="3906"/>
                  </a:lnTo>
                  <a:lnTo>
                    <a:pt x="12255" y="3906"/>
                  </a:lnTo>
                  <a:lnTo>
                    <a:pt x="12020" y="3771"/>
                  </a:lnTo>
                  <a:lnTo>
                    <a:pt x="11784" y="3603"/>
                  </a:lnTo>
                  <a:lnTo>
                    <a:pt x="11313" y="3233"/>
                  </a:lnTo>
                  <a:lnTo>
                    <a:pt x="10572" y="2526"/>
                  </a:lnTo>
                  <a:lnTo>
                    <a:pt x="10101" y="2122"/>
                  </a:lnTo>
                  <a:lnTo>
                    <a:pt x="9629" y="1718"/>
                  </a:lnTo>
                  <a:lnTo>
                    <a:pt x="9091" y="1347"/>
                  </a:lnTo>
                  <a:lnTo>
                    <a:pt x="8586" y="1011"/>
                  </a:lnTo>
                  <a:lnTo>
                    <a:pt x="8047" y="674"/>
                  </a:lnTo>
                  <a:lnTo>
                    <a:pt x="7475" y="371"/>
                  </a:lnTo>
                  <a:lnTo>
                    <a:pt x="7172" y="203"/>
                  </a:lnTo>
                  <a:lnTo>
                    <a:pt x="6869" y="102"/>
                  </a:lnTo>
                  <a:lnTo>
                    <a:pt x="6532" y="34"/>
                  </a:lnTo>
                  <a:lnTo>
                    <a:pt x="622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9" name="Google Shape;719;p5"/>
            <p:cNvSpPr/>
            <p:nvPr/>
          </p:nvSpPr>
          <p:spPr>
            <a:xfrm>
              <a:off x="4659275" y="5290000"/>
              <a:ext cx="214650" cy="186875"/>
            </a:xfrm>
            <a:custGeom>
              <a:avLst/>
              <a:gdLst/>
              <a:ahLst/>
              <a:cxnLst/>
              <a:rect l="l" t="t" r="r" b="b"/>
              <a:pathLst>
                <a:path w="8586" h="7475" extrusionOk="0">
                  <a:moveTo>
                    <a:pt x="1582" y="169"/>
                  </a:moveTo>
                  <a:lnTo>
                    <a:pt x="1986" y="236"/>
                  </a:lnTo>
                  <a:lnTo>
                    <a:pt x="2357" y="337"/>
                  </a:lnTo>
                  <a:lnTo>
                    <a:pt x="2761" y="438"/>
                  </a:lnTo>
                  <a:lnTo>
                    <a:pt x="3535" y="708"/>
                  </a:lnTo>
                  <a:lnTo>
                    <a:pt x="4310" y="1011"/>
                  </a:lnTo>
                  <a:lnTo>
                    <a:pt x="5993" y="1684"/>
                  </a:lnTo>
                  <a:lnTo>
                    <a:pt x="7676" y="2458"/>
                  </a:lnTo>
                  <a:lnTo>
                    <a:pt x="7811" y="2526"/>
                  </a:lnTo>
                  <a:lnTo>
                    <a:pt x="7946" y="2627"/>
                  </a:lnTo>
                  <a:lnTo>
                    <a:pt x="8148" y="2829"/>
                  </a:lnTo>
                  <a:lnTo>
                    <a:pt x="8282" y="3098"/>
                  </a:lnTo>
                  <a:lnTo>
                    <a:pt x="8350" y="3368"/>
                  </a:lnTo>
                  <a:lnTo>
                    <a:pt x="8383" y="3671"/>
                  </a:lnTo>
                  <a:lnTo>
                    <a:pt x="8350" y="4007"/>
                  </a:lnTo>
                  <a:lnTo>
                    <a:pt x="8316" y="4344"/>
                  </a:lnTo>
                  <a:lnTo>
                    <a:pt x="8249" y="4681"/>
                  </a:lnTo>
                  <a:lnTo>
                    <a:pt x="7272" y="4344"/>
                  </a:lnTo>
                  <a:lnTo>
                    <a:pt x="6296" y="4007"/>
                  </a:lnTo>
                  <a:lnTo>
                    <a:pt x="4343" y="3401"/>
                  </a:lnTo>
                  <a:lnTo>
                    <a:pt x="3367" y="3064"/>
                  </a:lnTo>
                  <a:lnTo>
                    <a:pt x="2357" y="2728"/>
                  </a:lnTo>
                  <a:lnTo>
                    <a:pt x="1347" y="2425"/>
                  </a:lnTo>
                  <a:lnTo>
                    <a:pt x="842" y="2290"/>
                  </a:lnTo>
                  <a:lnTo>
                    <a:pt x="337" y="2189"/>
                  </a:lnTo>
                  <a:lnTo>
                    <a:pt x="370" y="1852"/>
                  </a:lnTo>
                  <a:lnTo>
                    <a:pt x="471" y="1549"/>
                  </a:lnTo>
                  <a:lnTo>
                    <a:pt x="572" y="1246"/>
                  </a:lnTo>
                  <a:lnTo>
                    <a:pt x="707" y="943"/>
                  </a:lnTo>
                  <a:lnTo>
                    <a:pt x="1448" y="1213"/>
                  </a:lnTo>
                  <a:lnTo>
                    <a:pt x="2188" y="1482"/>
                  </a:lnTo>
                  <a:lnTo>
                    <a:pt x="2660" y="1650"/>
                  </a:lnTo>
                  <a:lnTo>
                    <a:pt x="3131" y="1751"/>
                  </a:lnTo>
                  <a:lnTo>
                    <a:pt x="4108" y="1920"/>
                  </a:lnTo>
                  <a:lnTo>
                    <a:pt x="5084" y="2122"/>
                  </a:lnTo>
                  <a:lnTo>
                    <a:pt x="5993" y="2324"/>
                  </a:lnTo>
                  <a:lnTo>
                    <a:pt x="7878" y="2795"/>
                  </a:lnTo>
                  <a:lnTo>
                    <a:pt x="7946" y="2795"/>
                  </a:lnTo>
                  <a:lnTo>
                    <a:pt x="7979" y="2728"/>
                  </a:lnTo>
                  <a:lnTo>
                    <a:pt x="7979" y="2694"/>
                  </a:lnTo>
                  <a:lnTo>
                    <a:pt x="7946" y="2627"/>
                  </a:lnTo>
                  <a:lnTo>
                    <a:pt x="7003" y="2357"/>
                  </a:lnTo>
                  <a:lnTo>
                    <a:pt x="6060" y="2122"/>
                  </a:lnTo>
                  <a:lnTo>
                    <a:pt x="5118" y="1920"/>
                  </a:lnTo>
                  <a:lnTo>
                    <a:pt x="4175" y="1751"/>
                  </a:lnTo>
                  <a:lnTo>
                    <a:pt x="3300" y="1583"/>
                  </a:lnTo>
                  <a:lnTo>
                    <a:pt x="2896" y="1516"/>
                  </a:lnTo>
                  <a:lnTo>
                    <a:pt x="2458" y="1381"/>
                  </a:lnTo>
                  <a:lnTo>
                    <a:pt x="2054" y="1246"/>
                  </a:lnTo>
                  <a:lnTo>
                    <a:pt x="1616" y="1078"/>
                  </a:lnTo>
                  <a:lnTo>
                    <a:pt x="1178" y="910"/>
                  </a:lnTo>
                  <a:lnTo>
                    <a:pt x="741" y="809"/>
                  </a:lnTo>
                  <a:lnTo>
                    <a:pt x="943" y="472"/>
                  </a:lnTo>
                  <a:lnTo>
                    <a:pt x="1145" y="169"/>
                  </a:lnTo>
                  <a:close/>
                  <a:moveTo>
                    <a:pt x="1212" y="1"/>
                  </a:moveTo>
                  <a:lnTo>
                    <a:pt x="1178" y="34"/>
                  </a:lnTo>
                  <a:lnTo>
                    <a:pt x="1077" y="34"/>
                  </a:lnTo>
                  <a:lnTo>
                    <a:pt x="1010" y="68"/>
                  </a:lnTo>
                  <a:lnTo>
                    <a:pt x="1044" y="135"/>
                  </a:lnTo>
                  <a:lnTo>
                    <a:pt x="842" y="337"/>
                  </a:lnTo>
                  <a:lnTo>
                    <a:pt x="673" y="539"/>
                  </a:lnTo>
                  <a:lnTo>
                    <a:pt x="539" y="775"/>
                  </a:lnTo>
                  <a:lnTo>
                    <a:pt x="404" y="1044"/>
                  </a:lnTo>
                  <a:lnTo>
                    <a:pt x="303" y="1314"/>
                  </a:lnTo>
                  <a:lnTo>
                    <a:pt x="202" y="1617"/>
                  </a:lnTo>
                  <a:lnTo>
                    <a:pt x="67" y="2189"/>
                  </a:lnTo>
                  <a:lnTo>
                    <a:pt x="0" y="2829"/>
                  </a:lnTo>
                  <a:lnTo>
                    <a:pt x="0" y="3435"/>
                  </a:lnTo>
                  <a:lnTo>
                    <a:pt x="34" y="4007"/>
                  </a:lnTo>
                  <a:lnTo>
                    <a:pt x="101" y="4512"/>
                  </a:lnTo>
                  <a:lnTo>
                    <a:pt x="202" y="4849"/>
                  </a:lnTo>
                  <a:lnTo>
                    <a:pt x="303" y="5186"/>
                  </a:lnTo>
                  <a:lnTo>
                    <a:pt x="438" y="5489"/>
                  </a:lnTo>
                  <a:lnTo>
                    <a:pt x="572" y="5792"/>
                  </a:lnTo>
                  <a:lnTo>
                    <a:pt x="774" y="6061"/>
                  </a:lnTo>
                  <a:lnTo>
                    <a:pt x="976" y="6330"/>
                  </a:lnTo>
                  <a:lnTo>
                    <a:pt x="1212" y="6566"/>
                  </a:lnTo>
                  <a:lnTo>
                    <a:pt x="1481" y="6802"/>
                  </a:lnTo>
                  <a:lnTo>
                    <a:pt x="1919" y="7172"/>
                  </a:lnTo>
                  <a:lnTo>
                    <a:pt x="2390" y="7475"/>
                  </a:lnTo>
                  <a:lnTo>
                    <a:pt x="2896" y="7475"/>
                  </a:lnTo>
                  <a:lnTo>
                    <a:pt x="2559" y="7307"/>
                  </a:lnTo>
                  <a:lnTo>
                    <a:pt x="2256" y="7105"/>
                  </a:lnTo>
                  <a:lnTo>
                    <a:pt x="1919" y="6869"/>
                  </a:lnTo>
                  <a:lnTo>
                    <a:pt x="1616" y="6633"/>
                  </a:lnTo>
                  <a:lnTo>
                    <a:pt x="1347" y="6364"/>
                  </a:lnTo>
                  <a:lnTo>
                    <a:pt x="1111" y="6095"/>
                  </a:lnTo>
                  <a:lnTo>
                    <a:pt x="875" y="5792"/>
                  </a:lnTo>
                  <a:lnTo>
                    <a:pt x="673" y="5455"/>
                  </a:lnTo>
                  <a:lnTo>
                    <a:pt x="539" y="5152"/>
                  </a:lnTo>
                  <a:lnTo>
                    <a:pt x="404" y="4849"/>
                  </a:lnTo>
                  <a:lnTo>
                    <a:pt x="337" y="4546"/>
                  </a:lnTo>
                  <a:lnTo>
                    <a:pt x="303" y="4209"/>
                  </a:lnTo>
                  <a:lnTo>
                    <a:pt x="269" y="3536"/>
                  </a:lnTo>
                  <a:lnTo>
                    <a:pt x="269" y="2862"/>
                  </a:lnTo>
                  <a:lnTo>
                    <a:pt x="640" y="3165"/>
                  </a:lnTo>
                  <a:lnTo>
                    <a:pt x="1010" y="3401"/>
                  </a:lnTo>
                  <a:lnTo>
                    <a:pt x="1818" y="3906"/>
                  </a:lnTo>
                  <a:lnTo>
                    <a:pt x="2626" y="4344"/>
                  </a:lnTo>
                  <a:lnTo>
                    <a:pt x="3401" y="4815"/>
                  </a:lnTo>
                  <a:lnTo>
                    <a:pt x="3838" y="5118"/>
                  </a:lnTo>
                  <a:lnTo>
                    <a:pt x="4242" y="5421"/>
                  </a:lnTo>
                  <a:lnTo>
                    <a:pt x="4411" y="5590"/>
                  </a:lnTo>
                  <a:lnTo>
                    <a:pt x="4545" y="5792"/>
                  </a:lnTo>
                  <a:lnTo>
                    <a:pt x="4680" y="5994"/>
                  </a:lnTo>
                  <a:lnTo>
                    <a:pt x="4781" y="6263"/>
                  </a:lnTo>
                  <a:lnTo>
                    <a:pt x="4882" y="6532"/>
                  </a:lnTo>
                  <a:lnTo>
                    <a:pt x="4916" y="6869"/>
                  </a:lnTo>
                  <a:lnTo>
                    <a:pt x="4949" y="7475"/>
                  </a:lnTo>
                  <a:lnTo>
                    <a:pt x="5219" y="7475"/>
                  </a:lnTo>
                  <a:lnTo>
                    <a:pt x="5219" y="7138"/>
                  </a:lnTo>
                  <a:lnTo>
                    <a:pt x="5185" y="6802"/>
                  </a:lnTo>
                  <a:lnTo>
                    <a:pt x="5118" y="6465"/>
                  </a:lnTo>
                  <a:lnTo>
                    <a:pt x="5017" y="6128"/>
                  </a:lnTo>
                  <a:lnTo>
                    <a:pt x="4882" y="5825"/>
                  </a:lnTo>
                  <a:lnTo>
                    <a:pt x="4714" y="5522"/>
                  </a:lnTo>
                  <a:lnTo>
                    <a:pt x="4512" y="5287"/>
                  </a:lnTo>
                  <a:lnTo>
                    <a:pt x="4242" y="5051"/>
                  </a:lnTo>
                  <a:lnTo>
                    <a:pt x="3300" y="4445"/>
                  </a:lnTo>
                  <a:lnTo>
                    <a:pt x="2323" y="3873"/>
                  </a:lnTo>
                  <a:lnTo>
                    <a:pt x="1347" y="3267"/>
                  </a:lnTo>
                  <a:lnTo>
                    <a:pt x="842" y="2997"/>
                  </a:lnTo>
                  <a:lnTo>
                    <a:pt x="303" y="2761"/>
                  </a:lnTo>
                  <a:lnTo>
                    <a:pt x="269" y="2761"/>
                  </a:lnTo>
                  <a:lnTo>
                    <a:pt x="303" y="2256"/>
                  </a:lnTo>
                  <a:lnTo>
                    <a:pt x="741" y="2492"/>
                  </a:lnTo>
                  <a:lnTo>
                    <a:pt x="1212" y="2660"/>
                  </a:lnTo>
                  <a:lnTo>
                    <a:pt x="2155" y="2963"/>
                  </a:lnTo>
                  <a:lnTo>
                    <a:pt x="3131" y="3267"/>
                  </a:lnTo>
                  <a:lnTo>
                    <a:pt x="4040" y="3536"/>
                  </a:lnTo>
                  <a:lnTo>
                    <a:pt x="4276" y="3603"/>
                  </a:lnTo>
                  <a:lnTo>
                    <a:pt x="4444" y="3772"/>
                  </a:lnTo>
                  <a:lnTo>
                    <a:pt x="4613" y="3974"/>
                  </a:lnTo>
                  <a:lnTo>
                    <a:pt x="4848" y="4277"/>
                  </a:lnTo>
                  <a:lnTo>
                    <a:pt x="5252" y="4782"/>
                  </a:lnTo>
                  <a:lnTo>
                    <a:pt x="5623" y="5320"/>
                  </a:lnTo>
                  <a:lnTo>
                    <a:pt x="5892" y="5825"/>
                  </a:lnTo>
                  <a:lnTo>
                    <a:pt x="6128" y="6364"/>
                  </a:lnTo>
                  <a:lnTo>
                    <a:pt x="6262" y="6903"/>
                  </a:lnTo>
                  <a:lnTo>
                    <a:pt x="6330" y="7475"/>
                  </a:lnTo>
                  <a:lnTo>
                    <a:pt x="6565" y="7475"/>
                  </a:lnTo>
                  <a:lnTo>
                    <a:pt x="6532" y="7138"/>
                  </a:lnTo>
                  <a:lnTo>
                    <a:pt x="6464" y="6835"/>
                  </a:lnTo>
                  <a:lnTo>
                    <a:pt x="6397" y="6499"/>
                  </a:lnTo>
                  <a:lnTo>
                    <a:pt x="6296" y="6196"/>
                  </a:lnTo>
                  <a:lnTo>
                    <a:pt x="6027" y="5590"/>
                  </a:lnTo>
                  <a:lnTo>
                    <a:pt x="5690" y="5017"/>
                  </a:lnTo>
                  <a:lnTo>
                    <a:pt x="5286" y="4411"/>
                  </a:lnTo>
                  <a:lnTo>
                    <a:pt x="5017" y="4075"/>
                  </a:lnTo>
                  <a:lnTo>
                    <a:pt x="4747" y="3772"/>
                  </a:lnTo>
                  <a:lnTo>
                    <a:pt x="4747" y="3772"/>
                  </a:lnTo>
                  <a:lnTo>
                    <a:pt x="6464" y="4344"/>
                  </a:lnTo>
                  <a:lnTo>
                    <a:pt x="7340" y="4613"/>
                  </a:lnTo>
                  <a:lnTo>
                    <a:pt x="8181" y="4883"/>
                  </a:lnTo>
                  <a:lnTo>
                    <a:pt x="8013" y="5489"/>
                  </a:lnTo>
                  <a:lnTo>
                    <a:pt x="7845" y="5994"/>
                  </a:lnTo>
                  <a:lnTo>
                    <a:pt x="7710" y="6364"/>
                  </a:lnTo>
                  <a:lnTo>
                    <a:pt x="7542" y="6768"/>
                  </a:lnTo>
                  <a:lnTo>
                    <a:pt x="7171" y="7475"/>
                  </a:lnTo>
                  <a:lnTo>
                    <a:pt x="7441" y="7475"/>
                  </a:lnTo>
                  <a:lnTo>
                    <a:pt x="7777" y="6633"/>
                  </a:lnTo>
                  <a:lnTo>
                    <a:pt x="8080" y="5825"/>
                  </a:lnTo>
                  <a:lnTo>
                    <a:pt x="8383" y="4883"/>
                  </a:lnTo>
                  <a:lnTo>
                    <a:pt x="8417" y="4849"/>
                  </a:lnTo>
                  <a:lnTo>
                    <a:pt x="8417" y="4748"/>
                  </a:lnTo>
                  <a:lnTo>
                    <a:pt x="8552" y="4209"/>
                  </a:lnTo>
                  <a:lnTo>
                    <a:pt x="8585" y="3906"/>
                  </a:lnTo>
                  <a:lnTo>
                    <a:pt x="8585" y="3637"/>
                  </a:lnTo>
                  <a:lnTo>
                    <a:pt x="8552" y="3368"/>
                  </a:lnTo>
                  <a:lnTo>
                    <a:pt x="8518" y="3132"/>
                  </a:lnTo>
                  <a:lnTo>
                    <a:pt x="8417" y="2862"/>
                  </a:lnTo>
                  <a:lnTo>
                    <a:pt x="8282" y="2660"/>
                  </a:lnTo>
                  <a:lnTo>
                    <a:pt x="8148" y="2492"/>
                  </a:lnTo>
                  <a:lnTo>
                    <a:pt x="8013" y="2391"/>
                  </a:lnTo>
                  <a:lnTo>
                    <a:pt x="7643" y="2189"/>
                  </a:lnTo>
                  <a:lnTo>
                    <a:pt x="6902" y="1886"/>
                  </a:lnTo>
                  <a:lnTo>
                    <a:pt x="5050" y="1078"/>
                  </a:lnTo>
                  <a:lnTo>
                    <a:pt x="4175" y="708"/>
                  </a:lnTo>
                  <a:lnTo>
                    <a:pt x="3704" y="506"/>
                  </a:lnTo>
                  <a:lnTo>
                    <a:pt x="3199" y="304"/>
                  </a:lnTo>
                  <a:lnTo>
                    <a:pt x="2727" y="169"/>
                  </a:lnTo>
                  <a:lnTo>
                    <a:pt x="2222" y="34"/>
                  </a:lnTo>
                  <a:lnTo>
                    <a:pt x="171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0" name="Google Shape;720;p5"/>
            <p:cNvSpPr/>
            <p:nvPr/>
          </p:nvSpPr>
          <p:spPr>
            <a:xfrm>
              <a:off x="6519425" y="5245400"/>
              <a:ext cx="57250" cy="53900"/>
            </a:xfrm>
            <a:custGeom>
              <a:avLst/>
              <a:gdLst/>
              <a:ahLst/>
              <a:cxnLst/>
              <a:rect l="l" t="t" r="r" b="b"/>
              <a:pathLst>
                <a:path w="2290" h="2156" extrusionOk="0">
                  <a:moveTo>
                    <a:pt x="0" y="0"/>
                  </a:moveTo>
                  <a:lnTo>
                    <a:pt x="0" y="34"/>
                  </a:lnTo>
                  <a:lnTo>
                    <a:pt x="68" y="202"/>
                  </a:lnTo>
                  <a:lnTo>
                    <a:pt x="202" y="337"/>
                  </a:lnTo>
                  <a:lnTo>
                    <a:pt x="438" y="606"/>
                  </a:lnTo>
                  <a:lnTo>
                    <a:pt x="1010" y="1078"/>
                  </a:lnTo>
                  <a:lnTo>
                    <a:pt x="1549" y="1583"/>
                  </a:lnTo>
                  <a:lnTo>
                    <a:pt x="2088" y="2121"/>
                  </a:lnTo>
                  <a:lnTo>
                    <a:pt x="2155" y="2155"/>
                  </a:lnTo>
                  <a:lnTo>
                    <a:pt x="2223" y="2121"/>
                  </a:lnTo>
                  <a:lnTo>
                    <a:pt x="2290" y="2054"/>
                  </a:lnTo>
                  <a:lnTo>
                    <a:pt x="2290" y="2020"/>
                  </a:lnTo>
                  <a:lnTo>
                    <a:pt x="2256" y="1987"/>
                  </a:lnTo>
                  <a:lnTo>
                    <a:pt x="2021" y="1684"/>
                  </a:lnTo>
                  <a:lnTo>
                    <a:pt x="1751" y="1414"/>
                  </a:lnTo>
                  <a:lnTo>
                    <a:pt x="1179" y="909"/>
                  </a:lnTo>
                  <a:lnTo>
                    <a:pt x="640" y="404"/>
                  </a:lnTo>
                  <a:lnTo>
                    <a:pt x="337" y="169"/>
                  </a:lnTo>
                  <a:lnTo>
                    <a:pt x="202" y="68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1" name="Google Shape;721;p5"/>
            <p:cNvSpPr/>
            <p:nvPr/>
          </p:nvSpPr>
          <p:spPr>
            <a:xfrm>
              <a:off x="6448725" y="5146075"/>
              <a:ext cx="392250" cy="330800"/>
            </a:xfrm>
            <a:custGeom>
              <a:avLst/>
              <a:gdLst/>
              <a:ahLst/>
              <a:cxnLst/>
              <a:rect l="l" t="t" r="r" b="b"/>
              <a:pathLst>
                <a:path w="15690" h="13232" extrusionOk="0">
                  <a:moveTo>
                    <a:pt x="2929" y="640"/>
                  </a:moveTo>
                  <a:lnTo>
                    <a:pt x="3131" y="943"/>
                  </a:lnTo>
                  <a:lnTo>
                    <a:pt x="3165" y="977"/>
                  </a:lnTo>
                  <a:lnTo>
                    <a:pt x="3098" y="977"/>
                  </a:lnTo>
                  <a:lnTo>
                    <a:pt x="3030" y="909"/>
                  </a:lnTo>
                  <a:lnTo>
                    <a:pt x="2997" y="808"/>
                  </a:lnTo>
                  <a:lnTo>
                    <a:pt x="2929" y="640"/>
                  </a:lnTo>
                  <a:close/>
                  <a:moveTo>
                    <a:pt x="2458" y="270"/>
                  </a:moveTo>
                  <a:lnTo>
                    <a:pt x="2626" y="337"/>
                  </a:lnTo>
                  <a:lnTo>
                    <a:pt x="2593" y="371"/>
                  </a:lnTo>
                  <a:lnTo>
                    <a:pt x="2626" y="573"/>
                  </a:lnTo>
                  <a:lnTo>
                    <a:pt x="2694" y="808"/>
                  </a:lnTo>
                  <a:lnTo>
                    <a:pt x="2761" y="1044"/>
                  </a:lnTo>
                  <a:lnTo>
                    <a:pt x="2828" y="1112"/>
                  </a:lnTo>
                  <a:lnTo>
                    <a:pt x="2896" y="1179"/>
                  </a:lnTo>
                  <a:lnTo>
                    <a:pt x="3064" y="1280"/>
                  </a:lnTo>
                  <a:lnTo>
                    <a:pt x="3266" y="1381"/>
                  </a:lnTo>
                  <a:lnTo>
                    <a:pt x="3502" y="1448"/>
                  </a:lnTo>
                  <a:lnTo>
                    <a:pt x="3603" y="1448"/>
                  </a:lnTo>
                  <a:lnTo>
                    <a:pt x="3670" y="1415"/>
                  </a:lnTo>
                  <a:lnTo>
                    <a:pt x="3704" y="1448"/>
                  </a:lnTo>
                  <a:lnTo>
                    <a:pt x="3737" y="1650"/>
                  </a:lnTo>
                  <a:lnTo>
                    <a:pt x="3737" y="1920"/>
                  </a:lnTo>
                  <a:lnTo>
                    <a:pt x="3704" y="1886"/>
                  </a:lnTo>
                  <a:lnTo>
                    <a:pt x="3434" y="1852"/>
                  </a:lnTo>
                  <a:lnTo>
                    <a:pt x="3300" y="1852"/>
                  </a:lnTo>
                  <a:lnTo>
                    <a:pt x="3165" y="1785"/>
                  </a:lnTo>
                  <a:lnTo>
                    <a:pt x="3064" y="1751"/>
                  </a:lnTo>
                  <a:lnTo>
                    <a:pt x="2963" y="1718"/>
                  </a:lnTo>
                  <a:lnTo>
                    <a:pt x="2862" y="1684"/>
                  </a:lnTo>
                  <a:lnTo>
                    <a:pt x="2761" y="1617"/>
                  </a:lnTo>
                  <a:lnTo>
                    <a:pt x="2593" y="1482"/>
                  </a:lnTo>
                  <a:lnTo>
                    <a:pt x="2391" y="1280"/>
                  </a:lnTo>
                  <a:lnTo>
                    <a:pt x="2189" y="1044"/>
                  </a:lnTo>
                  <a:lnTo>
                    <a:pt x="2121" y="909"/>
                  </a:lnTo>
                  <a:lnTo>
                    <a:pt x="2054" y="741"/>
                  </a:lnTo>
                  <a:lnTo>
                    <a:pt x="1987" y="438"/>
                  </a:lnTo>
                  <a:lnTo>
                    <a:pt x="2054" y="438"/>
                  </a:lnTo>
                  <a:lnTo>
                    <a:pt x="2088" y="404"/>
                  </a:lnTo>
                  <a:lnTo>
                    <a:pt x="2121" y="337"/>
                  </a:lnTo>
                  <a:lnTo>
                    <a:pt x="2189" y="303"/>
                  </a:lnTo>
                  <a:lnTo>
                    <a:pt x="2290" y="270"/>
                  </a:lnTo>
                  <a:close/>
                  <a:moveTo>
                    <a:pt x="1886" y="371"/>
                  </a:moveTo>
                  <a:lnTo>
                    <a:pt x="1919" y="404"/>
                  </a:lnTo>
                  <a:lnTo>
                    <a:pt x="1886" y="573"/>
                  </a:lnTo>
                  <a:lnTo>
                    <a:pt x="1886" y="741"/>
                  </a:lnTo>
                  <a:lnTo>
                    <a:pt x="1919" y="909"/>
                  </a:lnTo>
                  <a:lnTo>
                    <a:pt x="1987" y="1078"/>
                  </a:lnTo>
                  <a:lnTo>
                    <a:pt x="2222" y="1381"/>
                  </a:lnTo>
                  <a:lnTo>
                    <a:pt x="2458" y="1650"/>
                  </a:lnTo>
                  <a:lnTo>
                    <a:pt x="2593" y="1751"/>
                  </a:lnTo>
                  <a:lnTo>
                    <a:pt x="2694" y="1852"/>
                  </a:lnTo>
                  <a:lnTo>
                    <a:pt x="2795" y="1886"/>
                  </a:lnTo>
                  <a:lnTo>
                    <a:pt x="2929" y="1920"/>
                  </a:lnTo>
                  <a:lnTo>
                    <a:pt x="3030" y="1953"/>
                  </a:lnTo>
                  <a:lnTo>
                    <a:pt x="3131" y="1987"/>
                  </a:lnTo>
                  <a:lnTo>
                    <a:pt x="3266" y="2054"/>
                  </a:lnTo>
                  <a:lnTo>
                    <a:pt x="3434" y="2088"/>
                  </a:lnTo>
                  <a:lnTo>
                    <a:pt x="3569" y="2054"/>
                  </a:lnTo>
                  <a:lnTo>
                    <a:pt x="3737" y="1987"/>
                  </a:lnTo>
                  <a:lnTo>
                    <a:pt x="3704" y="2189"/>
                  </a:lnTo>
                  <a:lnTo>
                    <a:pt x="3670" y="2391"/>
                  </a:lnTo>
                  <a:lnTo>
                    <a:pt x="3603" y="2593"/>
                  </a:lnTo>
                  <a:lnTo>
                    <a:pt x="3502" y="2795"/>
                  </a:lnTo>
                  <a:lnTo>
                    <a:pt x="3401" y="2963"/>
                  </a:lnTo>
                  <a:lnTo>
                    <a:pt x="3300" y="3132"/>
                  </a:lnTo>
                  <a:lnTo>
                    <a:pt x="3131" y="3266"/>
                  </a:lnTo>
                  <a:lnTo>
                    <a:pt x="2997" y="3367"/>
                  </a:lnTo>
                  <a:lnTo>
                    <a:pt x="2963" y="3401"/>
                  </a:lnTo>
                  <a:lnTo>
                    <a:pt x="2997" y="3435"/>
                  </a:lnTo>
                  <a:lnTo>
                    <a:pt x="3165" y="3435"/>
                  </a:lnTo>
                  <a:lnTo>
                    <a:pt x="3300" y="3401"/>
                  </a:lnTo>
                  <a:lnTo>
                    <a:pt x="3535" y="3805"/>
                  </a:lnTo>
                  <a:lnTo>
                    <a:pt x="3805" y="4175"/>
                  </a:lnTo>
                  <a:lnTo>
                    <a:pt x="4377" y="4916"/>
                  </a:lnTo>
                  <a:lnTo>
                    <a:pt x="4680" y="5253"/>
                  </a:lnTo>
                  <a:lnTo>
                    <a:pt x="5051" y="5522"/>
                  </a:lnTo>
                  <a:lnTo>
                    <a:pt x="5286" y="5724"/>
                  </a:lnTo>
                  <a:lnTo>
                    <a:pt x="5488" y="5926"/>
                  </a:lnTo>
                  <a:lnTo>
                    <a:pt x="5892" y="6397"/>
                  </a:lnTo>
                  <a:lnTo>
                    <a:pt x="5791" y="6532"/>
                  </a:lnTo>
                  <a:lnTo>
                    <a:pt x="5724" y="6667"/>
                  </a:lnTo>
                  <a:lnTo>
                    <a:pt x="5623" y="6835"/>
                  </a:lnTo>
                  <a:lnTo>
                    <a:pt x="5556" y="7003"/>
                  </a:lnTo>
                  <a:lnTo>
                    <a:pt x="5421" y="6902"/>
                  </a:lnTo>
                  <a:lnTo>
                    <a:pt x="5253" y="6835"/>
                  </a:lnTo>
                  <a:lnTo>
                    <a:pt x="5051" y="6734"/>
                  </a:lnTo>
                  <a:lnTo>
                    <a:pt x="4882" y="6633"/>
                  </a:lnTo>
                  <a:lnTo>
                    <a:pt x="4579" y="6397"/>
                  </a:lnTo>
                  <a:lnTo>
                    <a:pt x="4310" y="6162"/>
                  </a:lnTo>
                  <a:lnTo>
                    <a:pt x="4040" y="5859"/>
                  </a:lnTo>
                  <a:lnTo>
                    <a:pt x="3064" y="4748"/>
                  </a:lnTo>
                  <a:lnTo>
                    <a:pt x="2727" y="4276"/>
                  </a:lnTo>
                  <a:lnTo>
                    <a:pt x="2525" y="4074"/>
                  </a:lnTo>
                  <a:lnTo>
                    <a:pt x="2290" y="3872"/>
                  </a:lnTo>
                  <a:lnTo>
                    <a:pt x="2525" y="3805"/>
                  </a:lnTo>
                  <a:lnTo>
                    <a:pt x="2559" y="3771"/>
                  </a:lnTo>
                  <a:lnTo>
                    <a:pt x="2593" y="3738"/>
                  </a:lnTo>
                  <a:lnTo>
                    <a:pt x="2559" y="3637"/>
                  </a:lnTo>
                  <a:lnTo>
                    <a:pt x="2492" y="3603"/>
                  </a:lnTo>
                  <a:lnTo>
                    <a:pt x="2458" y="3569"/>
                  </a:lnTo>
                  <a:lnTo>
                    <a:pt x="2391" y="3603"/>
                  </a:lnTo>
                  <a:lnTo>
                    <a:pt x="2222" y="3670"/>
                  </a:lnTo>
                  <a:lnTo>
                    <a:pt x="2054" y="3704"/>
                  </a:lnTo>
                  <a:lnTo>
                    <a:pt x="1886" y="3704"/>
                  </a:lnTo>
                  <a:lnTo>
                    <a:pt x="1717" y="3670"/>
                  </a:lnTo>
                  <a:lnTo>
                    <a:pt x="1347" y="3569"/>
                  </a:lnTo>
                  <a:lnTo>
                    <a:pt x="1044" y="3435"/>
                  </a:lnTo>
                  <a:lnTo>
                    <a:pt x="808" y="3300"/>
                  </a:lnTo>
                  <a:lnTo>
                    <a:pt x="606" y="3165"/>
                  </a:lnTo>
                  <a:lnTo>
                    <a:pt x="438" y="2997"/>
                  </a:lnTo>
                  <a:lnTo>
                    <a:pt x="337" y="2795"/>
                  </a:lnTo>
                  <a:lnTo>
                    <a:pt x="270" y="2593"/>
                  </a:lnTo>
                  <a:lnTo>
                    <a:pt x="270" y="2357"/>
                  </a:lnTo>
                  <a:lnTo>
                    <a:pt x="270" y="2122"/>
                  </a:lnTo>
                  <a:lnTo>
                    <a:pt x="303" y="1886"/>
                  </a:lnTo>
                  <a:lnTo>
                    <a:pt x="404" y="1617"/>
                  </a:lnTo>
                  <a:lnTo>
                    <a:pt x="573" y="1381"/>
                  </a:lnTo>
                  <a:lnTo>
                    <a:pt x="741" y="1179"/>
                  </a:lnTo>
                  <a:lnTo>
                    <a:pt x="943" y="977"/>
                  </a:lnTo>
                  <a:lnTo>
                    <a:pt x="1179" y="808"/>
                  </a:lnTo>
                  <a:lnTo>
                    <a:pt x="1414" y="640"/>
                  </a:lnTo>
                  <a:lnTo>
                    <a:pt x="1886" y="371"/>
                  </a:lnTo>
                  <a:close/>
                  <a:moveTo>
                    <a:pt x="2290" y="0"/>
                  </a:moveTo>
                  <a:lnTo>
                    <a:pt x="2189" y="34"/>
                  </a:lnTo>
                  <a:lnTo>
                    <a:pt x="2054" y="68"/>
                  </a:lnTo>
                  <a:lnTo>
                    <a:pt x="1987" y="169"/>
                  </a:lnTo>
                  <a:lnTo>
                    <a:pt x="1616" y="303"/>
                  </a:lnTo>
                  <a:lnTo>
                    <a:pt x="1246" y="505"/>
                  </a:lnTo>
                  <a:lnTo>
                    <a:pt x="909" y="741"/>
                  </a:lnTo>
                  <a:lnTo>
                    <a:pt x="573" y="1011"/>
                  </a:lnTo>
                  <a:lnTo>
                    <a:pt x="303" y="1347"/>
                  </a:lnTo>
                  <a:lnTo>
                    <a:pt x="202" y="1516"/>
                  </a:lnTo>
                  <a:lnTo>
                    <a:pt x="135" y="1684"/>
                  </a:lnTo>
                  <a:lnTo>
                    <a:pt x="68" y="1886"/>
                  </a:lnTo>
                  <a:lnTo>
                    <a:pt x="0" y="2088"/>
                  </a:lnTo>
                  <a:lnTo>
                    <a:pt x="0" y="2256"/>
                  </a:lnTo>
                  <a:lnTo>
                    <a:pt x="0" y="2458"/>
                  </a:lnTo>
                  <a:lnTo>
                    <a:pt x="68" y="2660"/>
                  </a:lnTo>
                  <a:lnTo>
                    <a:pt x="101" y="2829"/>
                  </a:lnTo>
                  <a:lnTo>
                    <a:pt x="202" y="2963"/>
                  </a:lnTo>
                  <a:lnTo>
                    <a:pt x="303" y="3132"/>
                  </a:lnTo>
                  <a:lnTo>
                    <a:pt x="539" y="3401"/>
                  </a:lnTo>
                  <a:lnTo>
                    <a:pt x="842" y="3603"/>
                  </a:lnTo>
                  <a:lnTo>
                    <a:pt x="1145" y="3805"/>
                  </a:lnTo>
                  <a:lnTo>
                    <a:pt x="1515" y="3906"/>
                  </a:lnTo>
                  <a:lnTo>
                    <a:pt x="1886" y="3940"/>
                  </a:lnTo>
                  <a:lnTo>
                    <a:pt x="2054" y="3940"/>
                  </a:lnTo>
                  <a:lnTo>
                    <a:pt x="2222" y="3906"/>
                  </a:lnTo>
                  <a:lnTo>
                    <a:pt x="2357" y="4175"/>
                  </a:lnTo>
                  <a:lnTo>
                    <a:pt x="2492" y="4445"/>
                  </a:lnTo>
                  <a:lnTo>
                    <a:pt x="2660" y="4680"/>
                  </a:lnTo>
                  <a:lnTo>
                    <a:pt x="2862" y="4950"/>
                  </a:lnTo>
                  <a:lnTo>
                    <a:pt x="3300" y="5421"/>
                  </a:lnTo>
                  <a:lnTo>
                    <a:pt x="3737" y="5825"/>
                  </a:lnTo>
                  <a:lnTo>
                    <a:pt x="4175" y="6330"/>
                  </a:lnTo>
                  <a:lnTo>
                    <a:pt x="4680" y="6801"/>
                  </a:lnTo>
                  <a:lnTo>
                    <a:pt x="4882" y="6936"/>
                  </a:lnTo>
                  <a:lnTo>
                    <a:pt x="5084" y="7037"/>
                  </a:lnTo>
                  <a:lnTo>
                    <a:pt x="5320" y="7138"/>
                  </a:lnTo>
                  <a:lnTo>
                    <a:pt x="5522" y="7273"/>
                  </a:lnTo>
                  <a:lnTo>
                    <a:pt x="5589" y="7306"/>
                  </a:lnTo>
                  <a:lnTo>
                    <a:pt x="5657" y="7273"/>
                  </a:lnTo>
                  <a:lnTo>
                    <a:pt x="5690" y="7239"/>
                  </a:lnTo>
                  <a:lnTo>
                    <a:pt x="5724" y="7172"/>
                  </a:lnTo>
                  <a:lnTo>
                    <a:pt x="5791" y="7003"/>
                  </a:lnTo>
                  <a:lnTo>
                    <a:pt x="5892" y="6869"/>
                  </a:lnTo>
                  <a:lnTo>
                    <a:pt x="7003" y="7710"/>
                  </a:lnTo>
                  <a:lnTo>
                    <a:pt x="8148" y="8485"/>
                  </a:lnTo>
                  <a:lnTo>
                    <a:pt x="8720" y="8855"/>
                  </a:lnTo>
                  <a:lnTo>
                    <a:pt x="9326" y="9226"/>
                  </a:lnTo>
                  <a:lnTo>
                    <a:pt x="9932" y="9562"/>
                  </a:lnTo>
                  <a:lnTo>
                    <a:pt x="10572" y="9865"/>
                  </a:lnTo>
                  <a:lnTo>
                    <a:pt x="11279" y="10135"/>
                  </a:lnTo>
                  <a:lnTo>
                    <a:pt x="11986" y="10370"/>
                  </a:lnTo>
                  <a:lnTo>
                    <a:pt x="12727" y="10606"/>
                  </a:lnTo>
                  <a:lnTo>
                    <a:pt x="13400" y="10875"/>
                  </a:lnTo>
                  <a:lnTo>
                    <a:pt x="13737" y="11044"/>
                  </a:lnTo>
                  <a:lnTo>
                    <a:pt x="14040" y="11212"/>
                  </a:lnTo>
                  <a:lnTo>
                    <a:pt x="14309" y="11448"/>
                  </a:lnTo>
                  <a:lnTo>
                    <a:pt x="14579" y="11683"/>
                  </a:lnTo>
                  <a:lnTo>
                    <a:pt x="14814" y="11953"/>
                  </a:lnTo>
                  <a:lnTo>
                    <a:pt x="14983" y="12256"/>
                  </a:lnTo>
                  <a:lnTo>
                    <a:pt x="15151" y="12592"/>
                  </a:lnTo>
                  <a:lnTo>
                    <a:pt x="15286" y="12996"/>
                  </a:lnTo>
                  <a:lnTo>
                    <a:pt x="15353" y="13232"/>
                  </a:lnTo>
                  <a:lnTo>
                    <a:pt x="15690" y="13232"/>
                  </a:lnTo>
                  <a:lnTo>
                    <a:pt x="15622" y="12895"/>
                  </a:lnTo>
                  <a:lnTo>
                    <a:pt x="15521" y="12592"/>
                  </a:lnTo>
                  <a:lnTo>
                    <a:pt x="15420" y="12323"/>
                  </a:lnTo>
                  <a:lnTo>
                    <a:pt x="15286" y="12054"/>
                  </a:lnTo>
                  <a:lnTo>
                    <a:pt x="15151" y="11818"/>
                  </a:lnTo>
                  <a:lnTo>
                    <a:pt x="14983" y="11616"/>
                  </a:lnTo>
                  <a:lnTo>
                    <a:pt x="14814" y="11414"/>
                  </a:lnTo>
                  <a:lnTo>
                    <a:pt x="14612" y="11212"/>
                  </a:lnTo>
                  <a:lnTo>
                    <a:pt x="14377" y="11044"/>
                  </a:lnTo>
                  <a:lnTo>
                    <a:pt x="13939" y="10741"/>
                  </a:lnTo>
                  <a:lnTo>
                    <a:pt x="13400" y="10505"/>
                  </a:lnTo>
                  <a:lnTo>
                    <a:pt x="12862" y="10303"/>
                  </a:lnTo>
                  <a:lnTo>
                    <a:pt x="12289" y="10101"/>
                  </a:lnTo>
                  <a:lnTo>
                    <a:pt x="11548" y="9865"/>
                  </a:lnTo>
                  <a:lnTo>
                    <a:pt x="10841" y="9562"/>
                  </a:lnTo>
                  <a:lnTo>
                    <a:pt x="10168" y="9259"/>
                  </a:lnTo>
                  <a:lnTo>
                    <a:pt x="9495" y="8922"/>
                  </a:lnTo>
                  <a:lnTo>
                    <a:pt x="8855" y="8552"/>
                  </a:lnTo>
                  <a:lnTo>
                    <a:pt x="8182" y="8148"/>
                  </a:lnTo>
                  <a:lnTo>
                    <a:pt x="6936" y="7306"/>
                  </a:lnTo>
                  <a:lnTo>
                    <a:pt x="6027" y="6667"/>
                  </a:lnTo>
                  <a:lnTo>
                    <a:pt x="6094" y="6532"/>
                  </a:lnTo>
                  <a:lnTo>
                    <a:pt x="6162" y="6364"/>
                  </a:lnTo>
                  <a:lnTo>
                    <a:pt x="6162" y="6330"/>
                  </a:lnTo>
                  <a:lnTo>
                    <a:pt x="6128" y="6296"/>
                  </a:lnTo>
                  <a:lnTo>
                    <a:pt x="6027" y="6296"/>
                  </a:lnTo>
                  <a:lnTo>
                    <a:pt x="5926" y="6061"/>
                  </a:lnTo>
                  <a:lnTo>
                    <a:pt x="5825" y="5892"/>
                  </a:lnTo>
                  <a:lnTo>
                    <a:pt x="5657" y="5724"/>
                  </a:lnTo>
                  <a:lnTo>
                    <a:pt x="5488" y="5556"/>
                  </a:lnTo>
                  <a:lnTo>
                    <a:pt x="5152" y="5286"/>
                  </a:lnTo>
                  <a:lnTo>
                    <a:pt x="4781" y="5017"/>
                  </a:lnTo>
                  <a:lnTo>
                    <a:pt x="4108" y="4108"/>
                  </a:lnTo>
                  <a:lnTo>
                    <a:pt x="3670" y="3569"/>
                  </a:lnTo>
                  <a:lnTo>
                    <a:pt x="3502" y="3401"/>
                  </a:lnTo>
                  <a:lnTo>
                    <a:pt x="3434" y="3367"/>
                  </a:lnTo>
                  <a:lnTo>
                    <a:pt x="3401" y="3367"/>
                  </a:lnTo>
                  <a:lnTo>
                    <a:pt x="3502" y="3266"/>
                  </a:lnTo>
                  <a:lnTo>
                    <a:pt x="3603" y="3165"/>
                  </a:lnTo>
                  <a:lnTo>
                    <a:pt x="3737" y="2930"/>
                  </a:lnTo>
                  <a:lnTo>
                    <a:pt x="3838" y="2593"/>
                  </a:lnTo>
                  <a:lnTo>
                    <a:pt x="3906" y="2256"/>
                  </a:lnTo>
                  <a:lnTo>
                    <a:pt x="3906" y="1920"/>
                  </a:lnTo>
                  <a:lnTo>
                    <a:pt x="3906" y="1583"/>
                  </a:lnTo>
                  <a:lnTo>
                    <a:pt x="3838" y="1280"/>
                  </a:lnTo>
                  <a:lnTo>
                    <a:pt x="3805" y="1044"/>
                  </a:lnTo>
                  <a:lnTo>
                    <a:pt x="3670" y="842"/>
                  </a:lnTo>
                  <a:lnTo>
                    <a:pt x="3502" y="640"/>
                  </a:lnTo>
                  <a:lnTo>
                    <a:pt x="3232" y="438"/>
                  </a:lnTo>
                  <a:lnTo>
                    <a:pt x="2963" y="236"/>
                  </a:lnTo>
                  <a:lnTo>
                    <a:pt x="2694" y="101"/>
                  </a:lnTo>
                  <a:lnTo>
                    <a:pt x="2424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2" name="Google Shape;722;p5"/>
            <p:cNvSpPr/>
            <p:nvPr/>
          </p:nvSpPr>
          <p:spPr>
            <a:xfrm>
              <a:off x="7192775" y="5434775"/>
              <a:ext cx="98500" cy="42100"/>
            </a:xfrm>
            <a:custGeom>
              <a:avLst/>
              <a:gdLst/>
              <a:ahLst/>
              <a:cxnLst/>
              <a:rect l="l" t="t" r="r" b="b"/>
              <a:pathLst>
                <a:path w="3940" h="1684" extrusionOk="0">
                  <a:moveTo>
                    <a:pt x="1886" y="1"/>
                  </a:moveTo>
                  <a:lnTo>
                    <a:pt x="1583" y="34"/>
                  </a:lnTo>
                  <a:lnTo>
                    <a:pt x="1348" y="102"/>
                  </a:lnTo>
                  <a:lnTo>
                    <a:pt x="1146" y="203"/>
                  </a:lnTo>
                  <a:lnTo>
                    <a:pt x="977" y="337"/>
                  </a:lnTo>
                  <a:lnTo>
                    <a:pt x="843" y="506"/>
                  </a:lnTo>
                  <a:lnTo>
                    <a:pt x="573" y="910"/>
                  </a:lnTo>
                  <a:lnTo>
                    <a:pt x="338" y="1280"/>
                  </a:lnTo>
                  <a:lnTo>
                    <a:pt x="169" y="1516"/>
                  </a:lnTo>
                  <a:lnTo>
                    <a:pt x="1" y="1684"/>
                  </a:lnTo>
                  <a:lnTo>
                    <a:pt x="506" y="1684"/>
                  </a:lnTo>
                  <a:lnTo>
                    <a:pt x="674" y="1516"/>
                  </a:lnTo>
                  <a:lnTo>
                    <a:pt x="775" y="1347"/>
                  </a:lnTo>
                  <a:lnTo>
                    <a:pt x="1078" y="910"/>
                  </a:lnTo>
                  <a:lnTo>
                    <a:pt x="1247" y="708"/>
                  </a:lnTo>
                  <a:lnTo>
                    <a:pt x="1415" y="573"/>
                  </a:lnTo>
                  <a:lnTo>
                    <a:pt x="1617" y="472"/>
                  </a:lnTo>
                  <a:lnTo>
                    <a:pt x="1853" y="405"/>
                  </a:lnTo>
                  <a:lnTo>
                    <a:pt x="2088" y="405"/>
                  </a:lnTo>
                  <a:lnTo>
                    <a:pt x="2391" y="438"/>
                  </a:lnTo>
                  <a:lnTo>
                    <a:pt x="2795" y="539"/>
                  </a:lnTo>
                  <a:lnTo>
                    <a:pt x="3166" y="674"/>
                  </a:lnTo>
                  <a:lnTo>
                    <a:pt x="3570" y="809"/>
                  </a:lnTo>
                  <a:lnTo>
                    <a:pt x="3940" y="943"/>
                  </a:lnTo>
                  <a:lnTo>
                    <a:pt x="3940" y="539"/>
                  </a:lnTo>
                  <a:lnTo>
                    <a:pt x="3368" y="337"/>
                  </a:lnTo>
                  <a:lnTo>
                    <a:pt x="2762" y="135"/>
                  </a:lnTo>
                  <a:lnTo>
                    <a:pt x="2492" y="68"/>
                  </a:lnTo>
                  <a:lnTo>
                    <a:pt x="218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3" name="Google Shape;723;p5"/>
            <p:cNvSpPr/>
            <p:nvPr/>
          </p:nvSpPr>
          <p:spPr>
            <a:xfrm>
              <a:off x="6474825" y="5198250"/>
              <a:ext cx="22750" cy="21925"/>
            </a:xfrm>
            <a:custGeom>
              <a:avLst/>
              <a:gdLst/>
              <a:ahLst/>
              <a:cxnLst/>
              <a:rect l="l" t="t" r="r" b="b"/>
              <a:pathLst>
                <a:path w="910" h="877" extrusionOk="0">
                  <a:moveTo>
                    <a:pt x="673" y="1"/>
                  </a:moveTo>
                  <a:lnTo>
                    <a:pt x="606" y="35"/>
                  </a:lnTo>
                  <a:lnTo>
                    <a:pt x="303" y="338"/>
                  </a:lnTo>
                  <a:lnTo>
                    <a:pt x="168" y="506"/>
                  </a:lnTo>
                  <a:lnTo>
                    <a:pt x="34" y="641"/>
                  </a:lnTo>
                  <a:lnTo>
                    <a:pt x="0" y="708"/>
                  </a:lnTo>
                  <a:lnTo>
                    <a:pt x="0" y="742"/>
                  </a:lnTo>
                  <a:lnTo>
                    <a:pt x="67" y="843"/>
                  </a:lnTo>
                  <a:lnTo>
                    <a:pt x="135" y="876"/>
                  </a:lnTo>
                  <a:lnTo>
                    <a:pt x="236" y="876"/>
                  </a:lnTo>
                  <a:lnTo>
                    <a:pt x="404" y="742"/>
                  </a:lnTo>
                  <a:lnTo>
                    <a:pt x="539" y="607"/>
                  </a:lnTo>
                  <a:lnTo>
                    <a:pt x="842" y="304"/>
                  </a:lnTo>
                  <a:lnTo>
                    <a:pt x="909" y="237"/>
                  </a:lnTo>
                  <a:lnTo>
                    <a:pt x="909" y="169"/>
                  </a:lnTo>
                  <a:lnTo>
                    <a:pt x="875" y="102"/>
                  </a:lnTo>
                  <a:lnTo>
                    <a:pt x="842" y="68"/>
                  </a:lnTo>
                  <a:lnTo>
                    <a:pt x="77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4" name="Google Shape;724;p5"/>
            <p:cNvSpPr/>
            <p:nvPr/>
          </p:nvSpPr>
          <p:spPr>
            <a:xfrm>
              <a:off x="4037250" y="5245400"/>
              <a:ext cx="38750" cy="106075"/>
            </a:xfrm>
            <a:custGeom>
              <a:avLst/>
              <a:gdLst/>
              <a:ahLst/>
              <a:cxnLst/>
              <a:rect l="l" t="t" r="r" b="b"/>
              <a:pathLst>
                <a:path w="1550" h="4243" extrusionOk="0">
                  <a:moveTo>
                    <a:pt x="1515" y="0"/>
                  </a:moveTo>
                  <a:lnTo>
                    <a:pt x="1515" y="34"/>
                  </a:lnTo>
                  <a:lnTo>
                    <a:pt x="741" y="2088"/>
                  </a:lnTo>
                  <a:lnTo>
                    <a:pt x="337" y="3131"/>
                  </a:lnTo>
                  <a:lnTo>
                    <a:pt x="0" y="4175"/>
                  </a:lnTo>
                  <a:lnTo>
                    <a:pt x="0" y="4209"/>
                  </a:lnTo>
                  <a:lnTo>
                    <a:pt x="34" y="4242"/>
                  </a:lnTo>
                  <a:lnTo>
                    <a:pt x="68" y="4242"/>
                  </a:lnTo>
                  <a:lnTo>
                    <a:pt x="68" y="4209"/>
                  </a:lnTo>
                  <a:lnTo>
                    <a:pt x="505" y="3131"/>
                  </a:lnTo>
                  <a:lnTo>
                    <a:pt x="909" y="2020"/>
                  </a:lnTo>
                  <a:lnTo>
                    <a:pt x="1145" y="1549"/>
                  </a:lnTo>
                  <a:lnTo>
                    <a:pt x="1347" y="1044"/>
                  </a:lnTo>
                  <a:lnTo>
                    <a:pt x="1448" y="775"/>
                  </a:lnTo>
                  <a:lnTo>
                    <a:pt x="1549" y="505"/>
                  </a:lnTo>
                  <a:lnTo>
                    <a:pt x="1549" y="270"/>
                  </a:lnTo>
                  <a:lnTo>
                    <a:pt x="1549" y="34"/>
                  </a:lnTo>
                  <a:lnTo>
                    <a:pt x="1515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5" name="Google Shape;725;p5"/>
            <p:cNvSpPr/>
            <p:nvPr/>
          </p:nvSpPr>
          <p:spPr>
            <a:xfrm>
              <a:off x="4124775" y="5049275"/>
              <a:ext cx="64850" cy="42125"/>
            </a:xfrm>
            <a:custGeom>
              <a:avLst/>
              <a:gdLst/>
              <a:ahLst/>
              <a:cxnLst/>
              <a:rect l="l" t="t" r="r" b="b"/>
              <a:pathLst>
                <a:path w="2594" h="1685" extrusionOk="0">
                  <a:moveTo>
                    <a:pt x="2560" y="1"/>
                  </a:moveTo>
                  <a:lnTo>
                    <a:pt x="2526" y="34"/>
                  </a:lnTo>
                  <a:lnTo>
                    <a:pt x="2391" y="270"/>
                  </a:lnTo>
                  <a:lnTo>
                    <a:pt x="2223" y="539"/>
                  </a:lnTo>
                  <a:lnTo>
                    <a:pt x="2088" y="809"/>
                  </a:lnTo>
                  <a:lnTo>
                    <a:pt x="1886" y="1078"/>
                  </a:lnTo>
                  <a:lnTo>
                    <a:pt x="1651" y="1246"/>
                  </a:lnTo>
                  <a:lnTo>
                    <a:pt x="1381" y="1381"/>
                  </a:lnTo>
                  <a:lnTo>
                    <a:pt x="1146" y="1448"/>
                  </a:lnTo>
                  <a:lnTo>
                    <a:pt x="876" y="1448"/>
                  </a:lnTo>
                  <a:lnTo>
                    <a:pt x="641" y="1381"/>
                  </a:lnTo>
                  <a:lnTo>
                    <a:pt x="405" y="1246"/>
                  </a:lnTo>
                  <a:lnTo>
                    <a:pt x="304" y="1145"/>
                  </a:lnTo>
                  <a:lnTo>
                    <a:pt x="237" y="1044"/>
                  </a:lnTo>
                  <a:lnTo>
                    <a:pt x="169" y="910"/>
                  </a:lnTo>
                  <a:lnTo>
                    <a:pt x="102" y="741"/>
                  </a:lnTo>
                  <a:lnTo>
                    <a:pt x="68" y="708"/>
                  </a:lnTo>
                  <a:lnTo>
                    <a:pt x="35" y="708"/>
                  </a:lnTo>
                  <a:lnTo>
                    <a:pt x="35" y="741"/>
                  </a:lnTo>
                  <a:lnTo>
                    <a:pt x="1" y="876"/>
                  </a:lnTo>
                  <a:lnTo>
                    <a:pt x="1" y="977"/>
                  </a:lnTo>
                  <a:lnTo>
                    <a:pt x="68" y="1179"/>
                  </a:lnTo>
                  <a:lnTo>
                    <a:pt x="203" y="1347"/>
                  </a:lnTo>
                  <a:lnTo>
                    <a:pt x="371" y="1482"/>
                  </a:lnTo>
                  <a:lnTo>
                    <a:pt x="573" y="1583"/>
                  </a:lnTo>
                  <a:lnTo>
                    <a:pt x="775" y="1650"/>
                  </a:lnTo>
                  <a:lnTo>
                    <a:pt x="1011" y="1684"/>
                  </a:lnTo>
                  <a:lnTo>
                    <a:pt x="1213" y="1684"/>
                  </a:lnTo>
                  <a:lnTo>
                    <a:pt x="1449" y="1617"/>
                  </a:lnTo>
                  <a:lnTo>
                    <a:pt x="1684" y="1482"/>
                  </a:lnTo>
                  <a:lnTo>
                    <a:pt x="1954" y="1280"/>
                  </a:lnTo>
                  <a:lnTo>
                    <a:pt x="2156" y="1078"/>
                  </a:lnTo>
                  <a:lnTo>
                    <a:pt x="2358" y="809"/>
                  </a:lnTo>
                  <a:lnTo>
                    <a:pt x="2492" y="573"/>
                  </a:lnTo>
                  <a:lnTo>
                    <a:pt x="2593" y="304"/>
                  </a:lnTo>
                  <a:lnTo>
                    <a:pt x="2593" y="34"/>
                  </a:lnTo>
                  <a:lnTo>
                    <a:pt x="256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6" name="Google Shape;726;p5"/>
            <p:cNvSpPr/>
            <p:nvPr/>
          </p:nvSpPr>
          <p:spPr>
            <a:xfrm>
              <a:off x="4039775" y="2891150"/>
              <a:ext cx="5075" cy="5925"/>
            </a:xfrm>
            <a:custGeom>
              <a:avLst/>
              <a:gdLst/>
              <a:ahLst/>
              <a:cxnLst/>
              <a:rect l="l" t="t" r="r" b="b"/>
              <a:pathLst>
                <a:path w="203" h="237" extrusionOk="0">
                  <a:moveTo>
                    <a:pt x="0" y="1"/>
                  </a:moveTo>
                  <a:lnTo>
                    <a:pt x="0" y="135"/>
                  </a:lnTo>
                  <a:lnTo>
                    <a:pt x="34" y="203"/>
                  </a:lnTo>
                  <a:lnTo>
                    <a:pt x="101" y="236"/>
                  </a:lnTo>
                  <a:lnTo>
                    <a:pt x="169" y="203"/>
                  </a:lnTo>
                  <a:lnTo>
                    <a:pt x="202" y="135"/>
                  </a:lnTo>
                  <a:lnTo>
                    <a:pt x="202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7" name="Google Shape;727;p5"/>
            <p:cNvSpPr/>
            <p:nvPr/>
          </p:nvSpPr>
          <p:spPr>
            <a:xfrm>
              <a:off x="4015375" y="4990350"/>
              <a:ext cx="185175" cy="365325"/>
            </a:xfrm>
            <a:custGeom>
              <a:avLst/>
              <a:gdLst/>
              <a:ahLst/>
              <a:cxnLst/>
              <a:rect l="l" t="t" r="r" b="b"/>
              <a:pathLst>
                <a:path w="7407" h="14613" extrusionOk="0">
                  <a:moveTo>
                    <a:pt x="5993" y="1"/>
                  </a:moveTo>
                  <a:lnTo>
                    <a:pt x="5825" y="35"/>
                  </a:lnTo>
                  <a:lnTo>
                    <a:pt x="5656" y="102"/>
                  </a:lnTo>
                  <a:lnTo>
                    <a:pt x="5488" y="169"/>
                  </a:lnTo>
                  <a:lnTo>
                    <a:pt x="5185" y="405"/>
                  </a:lnTo>
                  <a:lnTo>
                    <a:pt x="4916" y="674"/>
                  </a:lnTo>
                  <a:lnTo>
                    <a:pt x="4680" y="1011"/>
                  </a:lnTo>
                  <a:lnTo>
                    <a:pt x="4478" y="1348"/>
                  </a:lnTo>
                  <a:lnTo>
                    <a:pt x="4276" y="1651"/>
                  </a:lnTo>
                  <a:lnTo>
                    <a:pt x="4141" y="2021"/>
                  </a:lnTo>
                  <a:lnTo>
                    <a:pt x="4040" y="2391"/>
                  </a:lnTo>
                  <a:lnTo>
                    <a:pt x="3973" y="2762"/>
                  </a:lnTo>
                  <a:lnTo>
                    <a:pt x="3973" y="3132"/>
                  </a:lnTo>
                  <a:lnTo>
                    <a:pt x="4007" y="3368"/>
                  </a:lnTo>
                  <a:lnTo>
                    <a:pt x="4040" y="3570"/>
                  </a:lnTo>
                  <a:lnTo>
                    <a:pt x="4209" y="3974"/>
                  </a:lnTo>
                  <a:lnTo>
                    <a:pt x="4310" y="4344"/>
                  </a:lnTo>
                  <a:lnTo>
                    <a:pt x="4377" y="4681"/>
                  </a:lnTo>
                  <a:lnTo>
                    <a:pt x="4377" y="5051"/>
                  </a:lnTo>
                  <a:lnTo>
                    <a:pt x="4310" y="5421"/>
                  </a:lnTo>
                  <a:lnTo>
                    <a:pt x="4074" y="5960"/>
                  </a:lnTo>
                  <a:lnTo>
                    <a:pt x="3838" y="6532"/>
                  </a:lnTo>
                  <a:lnTo>
                    <a:pt x="3232" y="7576"/>
                  </a:lnTo>
                  <a:lnTo>
                    <a:pt x="2626" y="8687"/>
                  </a:lnTo>
                  <a:lnTo>
                    <a:pt x="1986" y="9798"/>
                  </a:lnTo>
                  <a:lnTo>
                    <a:pt x="640" y="11953"/>
                  </a:lnTo>
                  <a:lnTo>
                    <a:pt x="404" y="12323"/>
                  </a:lnTo>
                  <a:lnTo>
                    <a:pt x="202" y="12727"/>
                  </a:lnTo>
                  <a:lnTo>
                    <a:pt x="101" y="12929"/>
                  </a:lnTo>
                  <a:lnTo>
                    <a:pt x="34" y="13131"/>
                  </a:lnTo>
                  <a:lnTo>
                    <a:pt x="0" y="13367"/>
                  </a:lnTo>
                  <a:lnTo>
                    <a:pt x="0" y="13569"/>
                  </a:lnTo>
                  <a:lnTo>
                    <a:pt x="34" y="13636"/>
                  </a:lnTo>
                  <a:lnTo>
                    <a:pt x="67" y="13670"/>
                  </a:lnTo>
                  <a:lnTo>
                    <a:pt x="135" y="13636"/>
                  </a:lnTo>
                  <a:lnTo>
                    <a:pt x="168" y="13569"/>
                  </a:lnTo>
                  <a:lnTo>
                    <a:pt x="168" y="13333"/>
                  </a:lnTo>
                  <a:lnTo>
                    <a:pt x="202" y="13098"/>
                  </a:lnTo>
                  <a:lnTo>
                    <a:pt x="303" y="12862"/>
                  </a:lnTo>
                  <a:lnTo>
                    <a:pt x="404" y="12660"/>
                  </a:lnTo>
                  <a:lnTo>
                    <a:pt x="640" y="12222"/>
                  </a:lnTo>
                  <a:lnTo>
                    <a:pt x="909" y="11818"/>
                  </a:lnTo>
                  <a:lnTo>
                    <a:pt x="1986" y="10068"/>
                  </a:lnTo>
                  <a:lnTo>
                    <a:pt x="2996" y="8317"/>
                  </a:lnTo>
                  <a:lnTo>
                    <a:pt x="3501" y="7442"/>
                  </a:lnTo>
                  <a:lnTo>
                    <a:pt x="3939" y="6532"/>
                  </a:lnTo>
                  <a:lnTo>
                    <a:pt x="4310" y="5792"/>
                  </a:lnTo>
                  <a:lnTo>
                    <a:pt x="4444" y="5421"/>
                  </a:lnTo>
                  <a:lnTo>
                    <a:pt x="4545" y="5051"/>
                  </a:lnTo>
                  <a:lnTo>
                    <a:pt x="4545" y="4883"/>
                  </a:lnTo>
                  <a:lnTo>
                    <a:pt x="4545" y="4714"/>
                  </a:lnTo>
                  <a:lnTo>
                    <a:pt x="4512" y="4378"/>
                  </a:lnTo>
                  <a:lnTo>
                    <a:pt x="4377" y="4041"/>
                  </a:lnTo>
                  <a:lnTo>
                    <a:pt x="4276" y="3738"/>
                  </a:lnTo>
                  <a:lnTo>
                    <a:pt x="4175" y="3469"/>
                  </a:lnTo>
                  <a:lnTo>
                    <a:pt x="4141" y="3199"/>
                  </a:lnTo>
                  <a:lnTo>
                    <a:pt x="4141" y="2896"/>
                  </a:lnTo>
                  <a:lnTo>
                    <a:pt x="4175" y="2593"/>
                  </a:lnTo>
                  <a:lnTo>
                    <a:pt x="4242" y="2257"/>
                  </a:lnTo>
                  <a:lnTo>
                    <a:pt x="4343" y="1954"/>
                  </a:lnTo>
                  <a:lnTo>
                    <a:pt x="4444" y="1651"/>
                  </a:lnTo>
                  <a:lnTo>
                    <a:pt x="4613" y="1348"/>
                  </a:lnTo>
                  <a:lnTo>
                    <a:pt x="4781" y="1078"/>
                  </a:lnTo>
                  <a:lnTo>
                    <a:pt x="4983" y="809"/>
                  </a:lnTo>
                  <a:lnTo>
                    <a:pt x="5185" y="607"/>
                  </a:lnTo>
                  <a:lnTo>
                    <a:pt x="5421" y="405"/>
                  </a:lnTo>
                  <a:lnTo>
                    <a:pt x="5690" y="270"/>
                  </a:lnTo>
                  <a:lnTo>
                    <a:pt x="5959" y="169"/>
                  </a:lnTo>
                  <a:lnTo>
                    <a:pt x="6262" y="136"/>
                  </a:lnTo>
                  <a:lnTo>
                    <a:pt x="6565" y="169"/>
                  </a:lnTo>
                  <a:lnTo>
                    <a:pt x="6565" y="203"/>
                  </a:lnTo>
                  <a:lnTo>
                    <a:pt x="6599" y="237"/>
                  </a:lnTo>
                  <a:lnTo>
                    <a:pt x="6767" y="439"/>
                  </a:lnTo>
                  <a:lnTo>
                    <a:pt x="6902" y="674"/>
                  </a:lnTo>
                  <a:lnTo>
                    <a:pt x="7003" y="910"/>
                  </a:lnTo>
                  <a:lnTo>
                    <a:pt x="7104" y="1179"/>
                  </a:lnTo>
                  <a:lnTo>
                    <a:pt x="7138" y="1482"/>
                  </a:lnTo>
                  <a:lnTo>
                    <a:pt x="7171" y="1752"/>
                  </a:lnTo>
                  <a:lnTo>
                    <a:pt x="7171" y="2290"/>
                  </a:lnTo>
                  <a:lnTo>
                    <a:pt x="7138" y="2593"/>
                  </a:lnTo>
                  <a:lnTo>
                    <a:pt x="7070" y="2863"/>
                  </a:lnTo>
                  <a:lnTo>
                    <a:pt x="6969" y="3132"/>
                  </a:lnTo>
                  <a:lnTo>
                    <a:pt x="6835" y="3401"/>
                  </a:lnTo>
                  <a:lnTo>
                    <a:pt x="6633" y="3603"/>
                  </a:lnTo>
                  <a:lnTo>
                    <a:pt x="6431" y="3839"/>
                  </a:lnTo>
                  <a:lnTo>
                    <a:pt x="6229" y="4041"/>
                  </a:lnTo>
                  <a:lnTo>
                    <a:pt x="5959" y="4209"/>
                  </a:lnTo>
                  <a:lnTo>
                    <a:pt x="5387" y="4613"/>
                  </a:lnTo>
                  <a:lnTo>
                    <a:pt x="5084" y="4849"/>
                  </a:lnTo>
                  <a:lnTo>
                    <a:pt x="4848" y="5085"/>
                  </a:lnTo>
                  <a:lnTo>
                    <a:pt x="4613" y="5455"/>
                  </a:lnTo>
                  <a:lnTo>
                    <a:pt x="4411" y="5825"/>
                  </a:lnTo>
                  <a:lnTo>
                    <a:pt x="4108" y="6633"/>
                  </a:lnTo>
                  <a:lnTo>
                    <a:pt x="3771" y="7711"/>
                  </a:lnTo>
                  <a:lnTo>
                    <a:pt x="3434" y="8788"/>
                  </a:lnTo>
                  <a:lnTo>
                    <a:pt x="3165" y="9866"/>
                  </a:lnTo>
                  <a:lnTo>
                    <a:pt x="2895" y="10977"/>
                  </a:lnTo>
                  <a:lnTo>
                    <a:pt x="2727" y="12020"/>
                  </a:lnTo>
                  <a:lnTo>
                    <a:pt x="2626" y="12525"/>
                  </a:lnTo>
                  <a:lnTo>
                    <a:pt x="2525" y="13064"/>
                  </a:lnTo>
                  <a:lnTo>
                    <a:pt x="2390" y="13434"/>
                  </a:lnTo>
                  <a:lnTo>
                    <a:pt x="2222" y="13771"/>
                  </a:lnTo>
                  <a:lnTo>
                    <a:pt x="1986" y="14074"/>
                  </a:lnTo>
                  <a:lnTo>
                    <a:pt x="1852" y="14209"/>
                  </a:lnTo>
                  <a:lnTo>
                    <a:pt x="1683" y="14310"/>
                  </a:lnTo>
                  <a:lnTo>
                    <a:pt x="1448" y="14444"/>
                  </a:lnTo>
                  <a:lnTo>
                    <a:pt x="1212" y="14478"/>
                  </a:lnTo>
                  <a:lnTo>
                    <a:pt x="976" y="14478"/>
                  </a:lnTo>
                  <a:lnTo>
                    <a:pt x="774" y="14411"/>
                  </a:lnTo>
                  <a:lnTo>
                    <a:pt x="572" y="14276"/>
                  </a:lnTo>
                  <a:lnTo>
                    <a:pt x="404" y="14108"/>
                  </a:lnTo>
                  <a:lnTo>
                    <a:pt x="303" y="13906"/>
                  </a:lnTo>
                  <a:lnTo>
                    <a:pt x="236" y="13670"/>
                  </a:lnTo>
                  <a:lnTo>
                    <a:pt x="202" y="13636"/>
                  </a:lnTo>
                  <a:lnTo>
                    <a:pt x="135" y="13636"/>
                  </a:lnTo>
                  <a:lnTo>
                    <a:pt x="135" y="13670"/>
                  </a:lnTo>
                  <a:lnTo>
                    <a:pt x="135" y="13906"/>
                  </a:lnTo>
                  <a:lnTo>
                    <a:pt x="168" y="14074"/>
                  </a:lnTo>
                  <a:lnTo>
                    <a:pt x="236" y="14242"/>
                  </a:lnTo>
                  <a:lnTo>
                    <a:pt x="337" y="14377"/>
                  </a:lnTo>
                  <a:lnTo>
                    <a:pt x="471" y="14478"/>
                  </a:lnTo>
                  <a:lnTo>
                    <a:pt x="606" y="14545"/>
                  </a:lnTo>
                  <a:lnTo>
                    <a:pt x="774" y="14579"/>
                  </a:lnTo>
                  <a:lnTo>
                    <a:pt x="943" y="14613"/>
                  </a:lnTo>
                  <a:lnTo>
                    <a:pt x="1111" y="14613"/>
                  </a:lnTo>
                  <a:lnTo>
                    <a:pt x="1313" y="14579"/>
                  </a:lnTo>
                  <a:lnTo>
                    <a:pt x="1481" y="14545"/>
                  </a:lnTo>
                  <a:lnTo>
                    <a:pt x="1650" y="14478"/>
                  </a:lnTo>
                  <a:lnTo>
                    <a:pt x="1818" y="14411"/>
                  </a:lnTo>
                  <a:lnTo>
                    <a:pt x="1953" y="14310"/>
                  </a:lnTo>
                  <a:lnTo>
                    <a:pt x="2087" y="14175"/>
                  </a:lnTo>
                  <a:lnTo>
                    <a:pt x="2222" y="14040"/>
                  </a:lnTo>
                  <a:lnTo>
                    <a:pt x="2390" y="13771"/>
                  </a:lnTo>
                  <a:lnTo>
                    <a:pt x="2525" y="13468"/>
                  </a:lnTo>
                  <a:lnTo>
                    <a:pt x="2626" y="13131"/>
                  </a:lnTo>
                  <a:lnTo>
                    <a:pt x="2727" y="12828"/>
                  </a:lnTo>
                  <a:lnTo>
                    <a:pt x="2828" y="12155"/>
                  </a:lnTo>
                  <a:lnTo>
                    <a:pt x="2963" y="11482"/>
                  </a:lnTo>
                  <a:lnTo>
                    <a:pt x="3131" y="10707"/>
                  </a:lnTo>
                  <a:lnTo>
                    <a:pt x="3299" y="9899"/>
                  </a:lnTo>
                  <a:lnTo>
                    <a:pt x="3737" y="8351"/>
                  </a:lnTo>
                  <a:lnTo>
                    <a:pt x="3973" y="7644"/>
                  </a:lnTo>
                  <a:lnTo>
                    <a:pt x="4209" y="6903"/>
                  </a:lnTo>
                  <a:lnTo>
                    <a:pt x="4478" y="6196"/>
                  </a:lnTo>
                  <a:lnTo>
                    <a:pt x="4781" y="5522"/>
                  </a:lnTo>
                  <a:lnTo>
                    <a:pt x="4983" y="5253"/>
                  </a:lnTo>
                  <a:lnTo>
                    <a:pt x="5219" y="4984"/>
                  </a:lnTo>
                  <a:lnTo>
                    <a:pt x="5488" y="4782"/>
                  </a:lnTo>
                  <a:lnTo>
                    <a:pt x="5757" y="4580"/>
                  </a:lnTo>
                  <a:lnTo>
                    <a:pt x="6330" y="4176"/>
                  </a:lnTo>
                  <a:lnTo>
                    <a:pt x="6599" y="3974"/>
                  </a:lnTo>
                  <a:lnTo>
                    <a:pt x="6835" y="3738"/>
                  </a:lnTo>
                  <a:lnTo>
                    <a:pt x="6969" y="3536"/>
                  </a:lnTo>
                  <a:lnTo>
                    <a:pt x="7104" y="3334"/>
                  </a:lnTo>
                  <a:lnTo>
                    <a:pt x="7205" y="3132"/>
                  </a:lnTo>
                  <a:lnTo>
                    <a:pt x="7272" y="2896"/>
                  </a:lnTo>
                  <a:lnTo>
                    <a:pt x="7340" y="2661"/>
                  </a:lnTo>
                  <a:lnTo>
                    <a:pt x="7373" y="2425"/>
                  </a:lnTo>
                  <a:lnTo>
                    <a:pt x="7407" y="1886"/>
                  </a:lnTo>
                  <a:lnTo>
                    <a:pt x="7340" y="1381"/>
                  </a:lnTo>
                  <a:lnTo>
                    <a:pt x="7306" y="1146"/>
                  </a:lnTo>
                  <a:lnTo>
                    <a:pt x="7239" y="910"/>
                  </a:lnTo>
                  <a:lnTo>
                    <a:pt x="7138" y="674"/>
                  </a:lnTo>
                  <a:lnTo>
                    <a:pt x="7003" y="472"/>
                  </a:lnTo>
                  <a:lnTo>
                    <a:pt x="6868" y="270"/>
                  </a:lnTo>
                  <a:lnTo>
                    <a:pt x="6734" y="136"/>
                  </a:lnTo>
                  <a:lnTo>
                    <a:pt x="6666" y="102"/>
                  </a:lnTo>
                  <a:lnTo>
                    <a:pt x="6633" y="102"/>
                  </a:lnTo>
                  <a:lnTo>
                    <a:pt x="6599" y="68"/>
                  </a:lnTo>
                  <a:lnTo>
                    <a:pt x="639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8" name="Google Shape;728;p5"/>
            <p:cNvSpPr/>
            <p:nvPr/>
          </p:nvSpPr>
          <p:spPr>
            <a:xfrm>
              <a:off x="6735750" y="2891150"/>
              <a:ext cx="270200" cy="160800"/>
            </a:xfrm>
            <a:custGeom>
              <a:avLst/>
              <a:gdLst/>
              <a:ahLst/>
              <a:cxnLst/>
              <a:rect l="l" t="t" r="r" b="b"/>
              <a:pathLst>
                <a:path w="10808" h="6432" extrusionOk="0">
                  <a:moveTo>
                    <a:pt x="6330" y="438"/>
                  </a:moveTo>
                  <a:lnTo>
                    <a:pt x="6195" y="910"/>
                  </a:lnTo>
                  <a:lnTo>
                    <a:pt x="6027" y="1381"/>
                  </a:lnTo>
                  <a:lnTo>
                    <a:pt x="6027" y="1213"/>
                  </a:lnTo>
                  <a:lnTo>
                    <a:pt x="5959" y="640"/>
                  </a:lnTo>
                  <a:lnTo>
                    <a:pt x="6330" y="438"/>
                  </a:lnTo>
                  <a:close/>
                  <a:moveTo>
                    <a:pt x="4781" y="1583"/>
                  </a:moveTo>
                  <a:lnTo>
                    <a:pt x="4747" y="2054"/>
                  </a:lnTo>
                  <a:lnTo>
                    <a:pt x="4478" y="2155"/>
                  </a:lnTo>
                  <a:lnTo>
                    <a:pt x="4512" y="1987"/>
                  </a:lnTo>
                  <a:lnTo>
                    <a:pt x="4512" y="1920"/>
                  </a:lnTo>
                  <a:lnTo>
                    <a:pt x="4478" y="1886"/>
                  </a:lnTo>
                  <a:lnTo>
                    <a:pt x="4781" y="1583"/>
                  </a:lnTo>
                  <a:close/>
                  <a:moveTo>
                    <a:pt x="5892" y="674"/>
                  </a:moveTo>
                  <a:lnTo>
                    <a:pt x="5892" y="1213"/>
                  </a:lnTo>
                  <a:lnTo>
                    <a:pt x="5926" y="1617"/>
                  </a:lnTo>
                  <a:lnTo>
                    <a:pt x="5791" y="1785"/>
                  </a:lnTo>
                  <a:lnTo>
                    <a:pt x="5656" y="1953"/>
                  </a:lnTo>
                  <a:lnTo>
                    <a:pt x="5656" y="1819"/>
                  </a:lnTo>
                  <a:lnTo>
                    <a:pt x="5589" y="1011"/>
                  </a:lnTo>
                  <a:lnTo>
                    <a:pt x="5522" y="1819"/>
                  </a:lnTo>
                  <a:lnTo>
                    <a:pt x="5488" y="2122"/>
                  </a:lnTo>
                  <a:lnTo>
                    <a:pt x="5151" y="2391"/>
                  </a:lnTo>
                  <a:lnTo>
                    <a:pt x="5118" y="2021"/>
                  </a:lnTo>
                  <a:lnTo>
                    <a:pt x="5118" y="1617"/>
                  </a:lnTo>
                  <a:lnTo>
                    <a:pt x="5151" y="1179"/>
                  </a:lnTo>
                  <a:lnTo>
                    <a:pt x="5522" y="910"/>
                  </a:lnTo>
                  <a:lnTo>
                    <a:pt x="5892" y="674"/>
                  </a:lnTo>
                  <a:close/>
                  <a:moveTo>
                    <a:pt x="5084" y="1280"/>
                  </a:moveTo>
                  <a:lnTo>
                    <a:pt x="5017" y="1583"/>
                  </a:lnTo>
                  <a:lnTo>
                    <a:pt x="4983" y="1886"/>
                  </a:lnTo>
                  <a:lnTo>
                    <a:pt x="4983" y="2189"/>
                  </a:lnTo>
                  <a:lnTo>
                    <a:pt x="5017" y="2492"/>
                  </a:lnTo>
                  <a:lnTo>
                    <a:pt x="4848" y="2593"/>
                  </a:lnTo>
                  <a:lnTo>
                    <a:pt x="4781" y="1549"/>
                  </a:lnTo>
                  <a:lnTo>
                    <a:pt x="4848" y="1482"/>
                  </a:lnTo>
                  <a:lnTo>
                    <a:pt x="5084" y="1280"/>
                  </a:lnTo>
                  <a:close/>
                  <a:moveTo>
                    <a:pt x="4747" y="2122"/>
                  </a:moveTo>
                  <a:lnTo>
                    <a:pt x="4714" y="2661"/>
                  </a:lnTo>
                  <a:lnTo>
                    <a:pt x="4512" y="2762"/>
                  </a:lnTo>
                  <a:lnTo>
                    <a:pt x="4512" y="2627"/>
                  </a:lnTo>
                  <a:lnTo>
                    <a:pt x="4478" y="2492"/>
                  </a:lnTo>
                  <a:lnTo>
                    <a:pt x="4444" y="2290"/>
                  </a:lnTo>
                  <a:lnTo>
                    <a:pt x="4747" y="2122"/>
                  </a:lnTo>
                  <a:close/>
                  <a:moveTo>
                    <a:pt x="4242" y="2425"/>
                  </a:moveTo>
                  <a:lnTo>
                    <a:pt x="4242" y="2458"/>
                  </a:lnTo>
                  <a:lnTo>
                    <a:pt x="4276" y="2661"/>
                  </a:lnTo>
                  <a:lnTo>
                    <a:pt x="4310" y="2762"/>
                  </a:lnTo>
                  <a:lnTo>
                    <a:pt x="4377" y="2829"/>
                  </a:lnTo>
                  <a:lnTo>
                    <a:pt x="4141" y="2896"/>
                  </a:lnTo>
                  <a:lnTo>
                    <a:pt x="3906" y="2964"/>
                  </a:lnTo>
                  <a:lnTo>
                    <a:pt x="3906" y="2964"/>
                  </a:lnTo>
                  <a:lnTo>
                    <a:pt x="4074" y="2559"/>
                  </a:lnTo>
                  <a:lnTo>
                    <a:pt x="4242" y="2425"/>
                  </a:lnTo>
                  <a:close/>
                  <a:moveTo>
                    <a:pt x="3704" y="2829"/>
                  </a:moveTo>
                  <a:lnTo>
                    <a:pt x="3670" y="2997"/>
                  </a:lnTo>
                  <a:lnTo>
                    <a:pt x="3535" y="2997"/>
                  </a:lnTo>
                  <a:lnTo>
                    <a:pt x="3704" y="2829"/>
                  </a:lnTo>
                  <a:close/>
                  <a:moveTo>
                    <a:pt x="67" y="1"/>
                  </a:moveTo>
                  <a:lnTo>
                    <a:pt x="0" y="270"/>
                  </a:lnTo>
                  <a:lnTo>
                    <a:pt x="0" y="539"/>
                  </a:lnTo>
                  <a:lnTo>
                    <a:pt x="34" y="809"/>
                  </a:lnTo>
                  <a:lnTo>
                    <a:pt x="67" y="1078"/>
                  </a:lnTo>
                  <a:lnTo>
                    <a:pt x="168" y="1347"/>
                  </a:lnTo>
                  <a:lnTo>
                    <a:pt x="269" y="1583"/>
                  </a:lnTo>
                  <a:lnTo>
                    <a:pt x="404" y="1819"/>
                  </a:lnTo>
                  <a:lnTo>
                    <a:pt x="539" y="2054"/>
                  </a:lnTo>
                  <a:lnTo>
                    <a:pt x="774" y="2324"/>
                  </a:lnTo>
                  <a:lnTo>
                    <a:pt x="1044" y="2559"/>
                  </a:lnTo>
                  <a:lnTo>
                    <a:pt x="1347" y="2762"/>
                  </a:lnTo>
                  <a:lnTo>
                    <a:pt x="1684" y="2896"/>
                  </a:lnTo>
                  <a:lnTo>
                    <a:pt x="2020" y="2997"/>
                  </a:lnTo>
                  <a:lnTo>
                    <a:pt x="2391" y="3098"/>
                  </a:lnTo>
                  <a:lnTo>
                    <a:pt x="2727" y="3166"/>
                  </a:lnTo>
                  <a:lnTo>
                    <a:pt x="3098" y="3199"/>
                  </a:lnTo>
                  <a:lnTo>
                    <a:pt x="2525" y="3805"/>
                  </a:lnTo>
                  <a:lnTo>
                    <a:pt x="2121" y="4243"/>
                  </a:lnTo>
                  <a:lnTo>
                    <a:pt x="1919" y="4512"/>
                  </a:lnTo>
                  <a:lnTo>
                    <a:pt x="1751" y="4782"/>
                  </a:lnTo>
                  <a:lnTo>
                    <a:pt x="1616" y="5051"/>
                  </a:lnTo>
                  <a:lnTo>
                    <a:pt x="1482" y="5320"/>
                  </a:lnTo>
                  <a:lnTo>
                    <a:pt x="1381" y="5623"/>
                  </a:lnTo>
                  <a:lnTo>
                    <a:pt x="1347" y="5926"/>
                  </a:lnTo>
                  <a:lnTo>
                    <a:pt x="1212" y="5691"/>
                  </a:lnTo>
                  <a:lnTo>
                    <a:pt x="1077" y="5455"/>
                  </a:lnTo>
                  <a:lnTo>
                    <a:pt x="1010" y="5354"/>
                  </a:lnTo>
                  <a:lnTo>
                    <a:pt x="875" y="5253"/>
                  </a:lnTo>
                  <a:lnTo>
                    <a:pt x="875" y="5354"/>
                  </a:lnTo>
                  <a:lnTo>
                    <a:pt x="943" y="5489"/>
                  </a:lnTo>
                  <a:lnTo>
                    <a:pt x="1044" y="5691"/>
                  </a:lnTo>
                  <a:lnTo>
                    <a:pt x="1414" y="6398"/>
                  </a:lnTo>
                  <a:lnTo>
                    <a:pt x="1448" y="6431"/>
                  </a:lnTo>
                  <a:lnTo>
                    <a:pt x="1482" y="6431"/>
                  </a:lnTo>
                  <a:lnTo>
                    <a:pt x="1583" y="6398"/>
                  </a:lnTo>
                  <a:lnTo>
                    <a:pt x="1785" y="6128"/>
                  </a:lnTo>
                  <a:lnTo>
                    <a:pt x="2020" y="5893"/>
                  </a:lnTo>
                  <a:lnTo>
                    <a:pt x="2256" y="5691"/>
                  </a:lnTo>
                  <a:lnTo>
                    <a:pt x="2492" y="5455"/>
                  </a:lnTo>
                  <a:lnTo>
                    <a:pt x="2525" y="5388"/>
                  </a:lnTo>
                  <a:lnTo>
                    <a:pt x="2492" y="5354"/>
                  </a:lnTo>
                  <a:lnTo>
                    <a:pt x="2458" y="5320"/>
                  </a:lnTo>
                  <a:lnTo>
                    <a:pt x="2391" y="5320"/>
                  </a:lnTo>
                  <a:lnTo>
                    <a:pt x="2155" y="5489"/>
                  </a:lnTo>
                  <a:lnTo>
                    <a:pt x="1919" y="5691"/>
                  </a:lnTo>
                  <a:lnTo>
                    <a:pt x="1684" y="5926"/>
                  </a:lnTo>
                  <a:lnTo>
                    <a:pt x="1482" y="6162"/>
                  </a:lnTo>
                  <a:lnTo>
                    <a:pt x="1448" y="6128"/>
                  </a:lnTo>
                  <a:lnTo>
                    <a:pt x="1684" y="5455"/>
                  </a:lnTo>
                  <a:lnTo>
                    <a:pt x="1987" y="4849"/>
                  </a:lnTo>
                  <a:lnTo>
                    <a:pt x="2155" y="4580"/>
                  </a:lnTo>
                  <a:lnTo>
                    <a:pt x="2323" y="4310"/>
                  </a:lnTo>
                  <a:lnTo>
                    <a:pt x="2795" y="3772"/>
                  </a:lnTo>
                  <a:lnTo>
                    <a:pt x="3333" y="3199"/>
                  </a:lnTo>
                  <a:lnTo>
                    <a:pt x="3636" y="3199"/>
                  </a:lnTo>
                  <a:lnTo>
                    <a:pt x="3603" y="3469"/>
                  </a:lnTo>
                  <a:lnTo>
                    <a:pt x="3603" y="3738"/>
                  </a:lnTo>
                  <a:lnTo>
                    <a:pt x="3636" y="3974"/>
                  </a:lnTo>
                  <a:lnTo>
                    <a:pt x="3704" y="4209"/>
                  </a:lnTo>
                  <a:lnTo>
                    <a:pt x="3805" y="4445"/>
                  </a:lnTo>
                  <a:lnTo>
                    <a:pt x="3906" y="4681"/>
                  </a:lnTo>
                  <a:lnTo>
                    <a:pt x="4074" y="4883"/>
                  </a:lnTo>
                  <a:lnTo>
                    <a:pt x="4242" y="5085"/>
                  </a:lnTo>
                  <a:lnTo>
                    <a:pt x="4411" y="5253"/>
                  </a:lnTo>
                  <a:lnTo>
                    <a:pt x="4613" y="5421"/>
                  </a:lnTo>
                  <a:lnTo>
                    <a:pt x="4848" y="5556"/>
                  </a:lnTo>
                  <a:lnTo>
                    <a:pt x="5084" y="5657"/>
                  </a:lnTo>
                  <a:lnTo>
                    <a:pt x="5353" y="5792"/>
                  </a:lnTo>
                  <a:lnTo>
                    <a:pt x="5623" y="5859"/>
                  </a:lnTo>
                  <a:lnTo>
                    <a:pt x="5892" y="5926"/>
                  </a:lnTo>
                  <a:lnTo>
                    <a:pt x="6599" y="5926"/>
                  </a:lnTo>
                  <a:lnTo>
                    <a:pt x="7003" y="5893"/>
                  </a:lnTo>
                  <a:lnTo>
                    <a:pt x="7407" y="5758"/>
                  </a:lnTo>
                  <a:lnTo>
                    <a:pt x="7811" y="5623"/>
                  </a:lnTo>
                  <a:lnTo>
                    <a:pt x="8215" y="5455"/>
                  </a:lnTo>
                  <a:lnTo>
                    <a:pt x="8585" y="5253"/>
                  </a:lnTo>
                  <a:lnTo>
                    <a:pt x="9292" y="4815"/>
                  </a:lnTo>
                  <a:lnTo>
                    <a:pt x="9865" y="4378"/>
                  </a:lnTo>
                  <a:lnTo>
                    <a:pt x="10101" y="4176"/>
                  </a:lnTo>
                  <a:lnTo>
                    <a:pt x="10336" y="3906"/>
                  </a:lnTo>
                  <a:lnTo>
                    <a:pt x="10538" y="3637"/>
                  </a:lnTo>
                  <a:lnTo>
                    <a:pt x="10673" y="3368"/>
                  </a:lnTo>
                  <a:lnTo>
                    <a:pt x="10774" y="3031"/>
                  </a:lnTo>
                  <a:lnTo>
                    <a:pt x="10808" y="2661"/>
                  </a:lnTo>
                  <a:lnTo>
                    <a:pt x="10808" y="2324"/>
                  </a:lnTo>
                  <a:lnTo>
                    <a:pt x="10774" y="1987"/>
                  </a:lnTo>
                  <a:lnTo>
                    <a:pt x="10707" y="1650"/>
                  </a:lnTo>
                  <a:lnTo>
                    <a:pt x="10606" y="1280"/>
                  </a:lnTo>
                  <a:lnTo>
                    <a:pt x="10505" y="943"/>
                  </a:lnTo>
                  <a:lnTo>
                    <a:pt x="10370" y="607"/>
                  </a:lnTo>
                  <a:lnTo>
                    <a:pt x="10202" y="304"/>
                  </a:lnTo>
                  <a:lnTo>
                    <a:pt x="10000" y="1"/>
                  </a:lnTo>
                  <a:lnTo>
                    <a:pt x="9730" y="1"/>
                  </a:lnTo>
                  <a:lnTo>
                    <a:pt x="9865" y="203"/>
                  </a:lnTo>
                  <a:lnTo>
                    <a:pt x="10000" y="405"/>
                  </a:lnTo>
                  <a:lnTo>
                    <a:pt x="10235" y="842"/>
                  </a:lnTo>
                  <a:lnTo>
                    <a:pt x="10404" y="1347"/>
                  </a:lnTo>
                  <a:lnTo>
                    <a:pt x="10505" y="1852"/>
                  </a:lnTo>
                  <a:lnTo>
                    <a:pt x="10572" y="2357"/>
                  </a:lnTo>
                  <a:lnTo>
                    <a:pt x="10572" y="2829"/>
                  </a:lnTo>
                  <a:lnTo>
                    <a:pt x="10471" y="3233"/>
                  </a:lnTo>
                  <a:lnTo>
                    <a:pt x="10437" y="3435"/>
                  </a:lnTo>
                  <a:lnTo>
                    <a:pt x="10336" y="3603"/>
                  </a:lnTo>
                  <a:lnTo>
                    <a:pt x="10168" y="3839"/>
                  </a:lnTo>
                  <a:lnTo>
                    <a:pt x="9966" y="4041"/>
                  </a:lnTo>
                  <a:lnTo>
                    <a:pt x="9730" y="4277"/>
                  </a:lnTo>
                  <a:lnTo>
                    <a:pt x="9461" y="4445"/>
                  </a:lnTo>
                  <a:lnTo>
                    <a:pt x="8922" y="4782"/>
                  </a:lnTo>
                  <a:lnTo>
                    <a:pt x="8417" y="5085"/>
                  </a:lnTo>
                  <a:lnTo>
                    <a:pt x="8080" y="5253"/>
                  </a:lnTo>
                  <a:lnTo>
                    <a:pt x="7777" y="5388"/>
                  </a:lnTo>
                  <a:lnTo>
                    <a:pt x="7441" y="5522"/>
                  </a:lnTo>
                  <a:lnTo>
                    <a:pt x="7104" y="5623"/>
                  </a:lnTo>
                  <a:lnTo>
                    <a:pt x="6734" y="5691"/>
                  </a:lnTo>
                  <a:lnTo>
                    <a:pt x="6397" y="5724"/>
                  </a:lnTo>
                  <a:lnTo>
                    <a:pt x="6027" y="5724"/>
                  </a:lnTo>
                  <a:lnTo>
                    <a:pt x="5690" y="5657"/>
                  </a:lnTo>
                  <a:lnTo>
                    <a:pt x="5387" y="5590"/>
                  </a:lnTo>
                  <a:lnTo>
                    <a:pt x="5118" y="5489"/>
                  </a:lnTo>
                  <a:lnTo>
                    <a:pt x="4848" y="5354"/>
                  </a:lnTo>
                  <a:lnTo>
                    <a:pt x="4613" y="5186"/>
                  </a:lnTo>
                  <a:lnTo>
                    <a:pt x="4377" y="4984"/>
                  </a:lnTo>
                  <a:lnTo>
                    <a:pt x="4209" y="4782"/>
                  </a:lnTo>
                  <a:lnTo>
                    <a:pt x="4040" y="4512"/>
                  </a:lnTo>
                  <a:lnTo>
                    <a:pt x="3906" y="4277"/>
                  </a:lnTo>
                  <a:lnTo>
                    <a:pt x="3805" y="4007"/>
                  </a:lnTo>
                  <a:lnTo>
                    <a:pt x="3771" y="3738"/>
                  </a:lnTo>
                  <a:lnTo>
                    <a:pt x="3771" y="3469"/>
                  </a:lnTo>
                  <a:lnTo>
                    <a:pt x="3838" y="3199"/>
                  </a:lnTo>
                  <a:lnTo>
                    <a:pt x="4074" y="3132"/>
                  </a:lnTo>
                  <a:lnTo>
                    <a:pt x="4276" y="3065"/>
                  </a:lnTo>
                  <a:lnTo>
                    <a:pt x="4747" y="2896"/>
                  </a:lnTo>
                  <a:lnTo>
                    <a:pt x="4747" y="3166"/>
                  </a:lnTo>
                  <a:lnTo>
                    <a:pt x="4781" y="3199"/>
                  </a:lnTo>
                  <a:lnTo>
                    <a:pt x="4815" y="3166"/>
                  </a:lnTo>
                  <a:lnTo>
                    <a:pt x="4848" y="2829"/>
                  </a:lnTo>
                  <a:lnTo>
                    <a:pt x="5084" y="2694"/>
                  </a:lnTo>
                  <a:lnTo>
                    <a:pt x="5118" y="2762"/>
                  </a:lnTo>
                  <a:lnTo>
                    <a:pt x="5151" y="2795"/>
                  </a:lnTo>
                  <a:lnTo>
                    <a:pt x="5185" y="2762"/>
                  </a:lnTo>
                  <a:lnTo>
                    <a:pt x="5185" y="2627"/>
                  </a:lnTo>
                  <a:lnTo>
                    <a:pt x="5522" y="2357"/>
                  </a:lnTo>
                  <a:lnTo>
                    <a:pt x="5555" y="2492"/>
                  </a:lnTo>
                  <a:lnTo>
                    <a:pt x="5555" y="2526"/>
                  </a:lnTo>
                  <a:lnTo>
                    <a:pt x="5623" y="2526"/>
                  </a:lnTo>
                  <a:lnTo>
                    <a:pt x="5623" y="2492"/>
                  </a:lnTo>
                  <a:lnTo>
                    <a:pt x="5656" y="2357"/>
                  </a:lnTo>
                  <a:lnTo>
                    <a:pt x="5690" y="2189"/>
                  </a:lnTo>
                  <a:lnTo>
                    <a:pt x="5993" y="1852"/>
                  </a:lnTo>
                  <a:lnTo>
                    <a:pt x="6027" y="1819"/>
                  </a:lnTo>
                  <a:lnTo>
                    <a:pt x="6128" y="1650"/>
                  </a:lnTo>
                  <a:lnTo>
                    <a:pt x="6229" y="1482"/>
                  </a:lnTo>
                  <a:lnTo>
                    <a:pt x="6363" y="1112"/>
                  </a:lnTo>
                  <a:lnTo>
                    <a:pt x="6565" y="337"/>
                  </a:lnTo>
                  <a:lnTo>
                    <a:pt x="6565" y="304"/>
                  </a:lnTo>
                  <a:lnTo>
                    <a:pt x="6969" y="135"/>
                  </a:lnTo>
                  <a:lnTo>
                    <a:pt x="7407" y="1"/>
                  </a:lnTo>
                  <a:lnTo>
                    <a:pt x="7104" y="1"/>
                  </a:lnTo>
                  <a:lnTo>
                    <a:pt x="6633" y="169"/>
                  </a:lnTo>
                  <a:lnTo>
                    <a:pt x="6666" y="1"/>
                  </a:lnTo>
                  <a:lnTo>
                    <a:pt x="6464" y="1"/>
                  </a:lnTo>
                  <a:lnTo>
                    <a:pt x="6363" y="270"/>
                  </a:lnTo>
                  <a:lnTo>
                    <a:pt x="6027" y="438"/>
                  </a:lnTo>
                  <a:lnTo>
                    <a:pt x="5724" y="607"/>
                  </a:lnTo>
                  <a:lnTo>
                    <a:pt x="5387" y="809"/>
                  </a:lnTo>
                  <a:lnTo>
                    <a:pt x="5084" y="1044"/>
                  </a:lnTo>
                  <a:lnTo>
                    <a:pt x="4815" y="1280"/>
                  </a:lnTo>
                  <a:lnTo>
                    <a:pt x="4545" y="1549"/>
                  </a:lnTo>
                  <a:lnTo>
                    <a:pt x="4276" y="1852"/>
                  </a:lnTo>
                  <a:lnTo>
                    <a:pt x="4040" y="2189"/>
                  </a:lnTo>
                  <a:lnTo>
                    <a:pt x="3838" y="2559"/>
                  </a:lnTo>
                  <a:lnTo>
                    <a:pt x="3569" y="2762"/>
                  </a:lnTo>
                  <a:lnTo>
                    <a:pt x="3300" y="2997"/>
                  </a:lnTo>
                  <a:lnTo>
                    <a:pt x="2963" y="2997"/>
                  </a:lnTo>
                  <a:lnTo>
                    <a:pt x="2626" y="2964"/>
                  </a:lnTo>
                  <a:lnTo>
                    <a:pt x="2290" y="2863"/>
                  </a:lnTo>
                  <a:lnTo>
                    <a:pt x="1953" y="2795"/>
                  </a:lnTo>
                  <a:lnTo>
                    <a:pt x="1650" y="2661"/>
                  </a:lnTo>
                  <a:lnTo>
                    <a:pt x="1347" y="2492"/>
                  </a:lnTo>
                  <a:lnTo>
                    <a:pt x="1077" y="2324"/>
                  </a:lnTo>
                  <a:lnTo>
                    <a:pt x="808" y="2088"/>
                  </a:lnTo>
                  <a:lnTo>
                    <a:pt x="640" y="1886"/>
                  </a:lnTo>
                  <a:lnTo>
                    <a:pt x="471" y="1650"/>
                  </a:lnTo>
                  <a:lnTo>
                    <a:pt x="337" y="1381"/>
                  </a:lnTo>
                  <a:lnTo>
                    <a:pt x="269" y="1112"/>
                  </a:lnTo>
                  <a:lnTo>
                    <a:pt x="202" y="842"/>
                  </a:lnTo>
                  <a:lnTo>
                    <a:pt x="168" y="573"/>
                  </a:lnTo>
                  <a:lnTo>
                    <a:pt x="135" y="270"/>
                  </a:lnTo>
                  <a:lnTo>
                    <a:pt x="168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9" name="Google Shape;729;p5"/>
            <p:cNvSpPr/>
            <p:nvPr/>
          </p:nvSpPr>
          <p:spPr>
            <a:xfrm>
              <a:off x="4272075" y="3094000"/>
              <a:ext cx="62325" cy="67375"/>
            </a:xfrm>
            <a:custGeom>
              <a:avLst/>
              <a:gdLst/>
              <a:ahLst/>
              <a:cxnLst/>
              <a:rect l="l" t="t" r="r" b="b"/>
              <a:pathLst>
                <a:path w="2493" h="2695" extrusionOk="0">
                  <a:moveTo>
                    <a:pt x="2290" y="203"/>
                  </a:moveTo>
                  <a:lnTo>
                    <a:pt x="2223" y="708"/>
                  </a:lnTo>
                  <a:lnTo>
                    <a:pt x="2223" y="1246"/>
                  </a:lnTo>
                  <a:lnTo>
                    <a:pt x="2223" y="1785"/>
                  </a:lnTo>
                  <a:lnTo>
                    <a:pt x="2290" y="2324"/>
                  </a:lnTo>
                  <a:lnTo>
                    <a:pt x="2290" y="2357"/>
                  </a:lnTo>
                  <a:lnTo>
                    <a:pt x="2055" y="2324"/>
                  </a:lnTo>
                  <a:lnTo>
                    <a:pt x="1819" y="2324"/>
                  </a:lnTo>
                  <a:lnTo>
                    <a:pt x="1347" y="2357"/>
                  </a:lnTo>
                  <a:lnTo>
                    <a:pt x="371" y="2357"/>
                  </a:lnTo>
                  <a:lnTo>
                    <a:pt x="270" y="1280"/>
                  </a:lnTo>
                  <a:lnTo>
                    <a:pt x="203" y="236"/>
                  </a:lnTo>
                  <a:lnTo>
                    <a:pt x="203" y="236"/>
                  </a:lnTo>
                  <a:lnTo>
                    <a:pt x="708" y="270"/>
                  </a:lnTo>
                  <a:lnTo>
                    <a:pt x="1246" y="270"/>
                  </a:lnTo>
                  <a:lnTo>
                    <a:pt x="2290" y="203"/>
                  </a:lnTo>
                  <a:close/>
                  <a:moveTo>
                    <a:pt x="1785" y="1"/>
                  </a:moveTo>
                  <a:lnTo>
                    <a:pt x="1246" y="34"/>
                  </a:lnTo>
                  <a:lnTo>
                    <a:pt x="708" y="34"/>
                  </a:lnTo>
                  <a:lnTo>
                    <a:pt x="169" y="68"/>
                  </a:lnTo>
                  <a:lnTo>
                    <a:pt x="102" y="102"/>
                  </a:lnTo>
                  <a:lnTo>
                    <a:pt x="102" y="135"/>
                  </a:lnTo>
                  <a:lnTo>
                    <a:pt x="34" y="169"/>
                  </a:lnTo>
                  <a:lnTo>
                    <a:pt x="34" y="203"/>
                  </a:lnTo>
                  <a:lnTo>
                    <a:pt x="1" y="809"/>
                  </a:lnTo>
                  <a:lnTo>
                    <a:pt x="34" y="1415"/>
                  </a:lnTo>
                  <a:lnTo>
                    <a:pt x="102" y="2021"/>
                  </a:lnTo>
                  <a:lnTo>
                    <a:pt x="203" y="2627"/>
                  </a:lnTo>
                  <a:lnTo>
                    <a:pt x="236" y="2661"/>
                  </a:lnTo>
                  <a:lnTo>
                    <a:pt x="304" y="2694"/>
                  </a:lnTo>
                  <a:lnTo>
                    <a:pt x="371" y="2661"/>
                  </a:lnTo>
                  <a:lnTo>
                    <a:pt x="405" y="2560"/>
                  </a:lnTo>
                  <a:lnTo>
                    <a:pt x="405" y="2492"/>
                  </a:lnTo>
                  <a:lnTo>
                    <a:pt x="842" y="2593"/>
                  </a:lnTo>
                  <a:lnTo>
                    <a:pt x="1853" y="2593"/>
                  </a:lnTo>
                  <a:lnTo>
                    <a:pt x="2088" y="2560"/>
                  </a:lnTo>
                  <a:lnTo>
                    <a:pt x="2290" y="2492"/>
                  </a:lnTo>
                  <a:lnTo>
                    <a:pt x="2324" y="2458"/>
                  </a:lnTo>
                  <a:lnTo>
                    <a:pt x="2324" y="2391"/>
                  </a:lnTo>
                  <a:lnTo>
                    <a:pt x="2425" y="2391"/>
                  </a:lnTo>
                  <a:lnTo>
                    <a:pt x="2459" y="2357"/>
                  </a:lnTo>
                  <a:lnTo>
                    <a:pt x="2459" y="2290"/>
                  </a:lnTo>
                  <a:lnTo>
                    <a:pt x="2492" y="1785"/>
                  </a:lnTo>
                  <a:lnTo>
                    <a:pt x="2459" y="1246"/>
                  </a:lnTo>
                  <a:lnTo>
                    <a:pt x="2425" y="708"/>
                  </a:lnTo>
                  <a:lnTo>
                    <a:pt x="2391" y="169"/>
                  </a:lnTo>
                  <a:lnTo>
                    <a:pt x="2425" y="102"/>
                  </a:lnTo>
                  <a:lnTo>
                    <a:pt x="2425" y="68"/>
                  </a:lnTo>
                  <a:lnTo>
                    <a:pt x="239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0" name="Google Shape;730;p5"/>
            <p:cNvSpPr/>
            <p:nvPr/>
          </p:nvSpPr>
          <p:spPr>
            <a:xfrm>
              <a:off x="4512800" y="3015725"/>
              <a:ext cx="64000" cy="63150"/>
            </a:xfrm>
            <a:custGeom>
              <a:avLst/>
              <a:gdLst/>
              <a:ahLst/>
              <a:cxnLst/>
              <a:rect l="l" t="t" r="r" b="b"/>
              <a:pathLst>
                <a:path w="2560" h="2526" extrusionOk="0">
                  <a:moveTo>
                    <a:pt x="2324" y="1"/>
                  </a:moveTo>
                  <a:lnTo>
                    <a:pt x="2290" y="34"/>
                  </a:lnTo>
                  <a:lnTo>
                    <a:pt x="2290" y="68"/>
                  </a:lnTo>
                  <a:lnTo>
                    <a:pt x="2257" y="135"/>
                  </a:lnTo>
                  <a:lnTo>
                    <a:pt x="1920" y="102"/>
                  </a:lnTo>
                  <a:lnTo>
                    <a:pt x="1550" y="135"/>
                  </a:lnTo>
                  <a:lnTo>
                    <a:pt x="843" y="169"/>
                  </a:lnTo>
                  <a:lnTo>
                    <a:pt x="236" y="169"/>
                  </a:lnTo>
                  <a:lnTo>
                    <a:pt x="169" y="203"/>
                  </a:lnTo>
                  <a:lnTo>
                    <a:pt x="102" y="270"/>
                  </a:lnTo>
                  <a:lnTo>
                    <a:pt x="68" y="236"/>
                  </a:lnTo>
                  <a:lnTo>
                    <a:pt x="34" y="236"/>
                  </a:lnTo>
                  <a:lnTo>
                    <a:pt x="1" y="506"/>
                  </a:lnTo>
                  <a:lnTo>
                    <a:pt x="1" y="741"/>
                  </a:lnTo>
                  <a:lnTo>
                    <a:pt x="34" y="1246"/>
                  </a:lnTo>
                  <a:lnTo>
                    <a:pt x="68" y="2425"/>
                  </a:lnTo>
                  <a:lnTo>
                    <a:pt x="102" y="2492"/>
                  </a:lnTo>
                  <a:lnTo>
                    <a:pt x="169" y="2526"/>
                  </a:lnTo>
                  <a:lnTo>
                    <a:pt x="236" y="2492"/>
                  </a:lnTo>
                  <a:lnTo>
                    <a:pt x="270" y="2458"/>
                  </a:lnTo>
                  <a:lnTo>
                    <a:pt x="540" y="2492"/>
                  </a:lnTo>
                  <a:lnTo>
                    <a:pt x="843" y="2492"/>
                  </a:lnTo>
                  <a:lnTo>
                    <a:pt x="1381" y="2458"/>
                  </a:lnTo>
                  <a:lnTo>
                    <a:pt x="1886" y="2458"/>
                  </a:lnTo>
                  <a:lnTo>
                    <a:pt x="2122" y="2425"/>
                  </a:lnTo>
                  <a:lnTo>
                    <a:pt x="2223" y="2357"/>
                  </a:lnTo>
                  <a:lnTo>
                    <a:pt x="2324" y="2290"/>
                  </a:lnTo>
                  <a:lnTo>
                    <a:pt x="2223" y="2223"/>
                  </a:lnTo>
                  <a:lnTo>
                    <a:pt x="2088" y="2155"/>
                  </a:lnTo>
                  <a:lnTo>
                    <a:pt x="1785" y="2155"/>
                  </a:lnTo>
                  <a:lnTo>
                    <a:pt x="1213" y="2189"/>
                  </a:lnTo>
                  <a:lnTo>
                    <a:pt x="742" y="2189"/>
                  </a:lnTo>
                  <a:lnTo>
                    <a:pt x="506" y="2223"/>
                  </a:lnTo>
                  <a:lnTo>
                    <a:pt x="270" y="2256"/>
                  </a:lnTo>
                  <a:lnTo>
                    <a:pt x="236" y="1078"/>
                  </a:lnTo>
                  <a:lnTo>
                    <a:pt x="203" y="741"/>
                  </a:lnTo>
                  <a:lnTo>
                    <a:pt x="135" y="438"/>
                  </a:lnTo>
                  <a:lnTo>
                    <a:pt x="203" y="438"/>
                  </a:lnTo>
                  <a:lnTo>
                    <a:pt x="236" y="405"/>
                  </a:lnTo>
                  <a:lnTo>
                    <a:pt x="270" y="371"/>
                  </a:lnTo>
                  <a:lnTo>
                    <a:pt x="1348" y="337"/>
                  </a:lnTo>
                  <a:lnTo>
                    <a:pt x="1819" y="304"/>
                  </a:lnTo>
                  <a:lnTo>
                    <a:pt x="2055" y="270"/>
                  </a:lnTo>
                  <a:lnTo>
                    <a:pt x="2257" y="236"/>
                  </a:lnTo>
                  <a:lnTo>
                    <a:pt x="2290" y="674"/>
                  </a:lnTo>
                  <a:lnTo>
                    <a:pt x="2324" y="1078"/>
                  </a:lnTo>
                  <a:lnTo>
                    <a:pt x="2290" y="1684"/>
                  </a:lnTo>
                  <a:lnTo>
                    <a:pt x="2290" y="1987"/>
                  </a:lnTo>
                  <a:lnTo>
                    <a:pt x="2324" y="2290"/>
                  </a:lnTo>
                  <a:lnTo>
                    <a:pt x="2358" y="2324"/>
                  </a:lnTo>
                  <a:lnTo>
                    <a:pt x="2391" y="2357"/>
                  </a:lnTo>
                  <a:lnTo>
                    <a:pt x="2459" y="2357"/>
                  </a:lnTo>
                  <a:lnTo>
                    <a:pt x="2492" y="2290"/>
                  </a:lnTo>
                  <a:lnTo>
                    <a:pt x="2526" y="1987"/>
                  </a:lnTo>
                  <a:lnTo>
                    <a:pt x="2560" y="1684"/>
                  </a:lnTo>
                  <a:lnTo>
                    <a:pt x="2526" y="1078"/>
                  </a:lnTo>
                  <a:lnTo>
                    <a:pt x="2492" y="573"/>
                  </a:lnTo>
                  <a:lnTo>
                    <a:pt x="2459" y="304"/>
                  </a:lnTo>
                  <a:lnTo>
                    <a:pt x="2391" y="34"/>
                  </a:lnTo>
                  <a:lnTo>
                    <a:pt x="2358" y="34"/>
                  </a:lnTo>
                  <a:lnTo>
                    <a:pt x="232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1" name="Google Shape;731;p5"/>
            <p:cNvSpPr/>
            <p:nvPr/>
          </p:nvSpPr>
          <p:spPr>
            <a:xfrm>
              <a:off x="4201375" y="3099050"/>
              <a:ext cx="64000" cy="59800"/>
            </a:xfrm>
            <a:custGeom>
              <a:avLst/>
              <a:gdLst/>
              <a:ahLst/>
              <a:cxnLst/>
              <a:rect l="l" t="t" r="r" b="b"/>
              <a:pathLst>
                <a:path w="2560" h="2392" extrusionOk="0">
                  <a:moveTo>
                    <a:pt x="102" y="1"/>
                  </a:moveTo>
                  <a:lnTo>
                    <a:pt x="68" y="34"/>
                  </a:lnTo>
                  <a:lnTo>
                    <a:pt x="34" y="304"/>
                  </a:lnTo>
                  <a:lnTo>
                    <a:pt x="1" y="539"/>
                  </a:lnTo>
                  <a:lnTo>
                    <a:pt x="1" y="1078"/>
                  </a:lnTo>
                  <a:lnTo>
                    <a:pt x="34" y="1684"/>
                  </a:lnTo>
                  <a:lnTo>
                    <a:pt x="102" y="1987"/>
                  </a:lnTo>
                  <a:lnTo>
                    <a:pt x="169" y="2290"/>
                  </a:lnTo>
                  <a:lnTo>
                    <a:pt x="203" y="2324"/>
                  </a:lnTo>
                  <a:lnTo>
                    <a:pt x="236" y="2358"/>
                  </a:lnTo>
                  <a:lnTo>
                    <a:pt x="304" y="2324"/>
                  </a:lnTo>
                  <a:lnTo>
                    <a:pt x="337" y="2256"/>
                  </a:lnTo>
                  <a:lnTo>
                    <a:pt x="304" y="1953"/>
                  </a:lnTo>
                  <a:lnTo>
                    <a:pt x="304" y="1650"/>
                  </a:lnTo>
                  <a:lnTo>
                    <a:pt x="236" y="1078"/>
                  </a:lnTo>
                  <a:lnTo>
                    <a:pt x="236" y="640"/>
                  </a:lnTo>
                  <a:lnTo>
                    <a:pt x="203" y="203"/>
                  </a:lnTo>
                  <a:lnTo>
                    <a:pt x="203" y="203"/>
                  </a:lnTo>
                  <a:lnTo>
                    <a:pt x="438" y="236"/>
                  </a:lnTo>
                  <a:lnTo>
                    <a:pt x="1145" y="236"/>
                  </a:lnTo>
                  <a:lnTo>
                    <a:pt x="2223" y="169"/>
                  </a:lnTo>
                  <a:lnTo>
                    <a:pt x="2256" y="236"/>
                  </a:lnTo>
                  <a:lnTo>
                    <a:pt x="2324" y="236"/>
                  </a:lnTo>
                  <a:lnTo>
                    <a:pt x="2324" y="539"/>
                  </a:lnTo>
                  <a:lnTo>
                    <a:pt x="2324" y="876"/>
                  </a:lnTo>
                  <a:lnTo>
                    <a:pt x="2357" y="2054"/>
                  </a:lnTo>
                  <a:lnTo>
                    <a:pt x="1886" y="2054"/>
                  </a:lnTo>
                  <a:lnTo>
                    <a:pt x="1415" y="2088"/>
                  </a:lnTo>
                  <a:lnTo>
                    <a:pt x="674" y="2088"/>
                  </a:lnTo>
                  <a:lnTo>
                    <a:pt x="539" y="2122"/>
                  </a:lnTo>
                  <a:lnTo>
                    <a:pt x="438" y="2189"/>
                  </a:lnTo>
                  <a:lnTo>
                    <a:pt x="337" y="2256"/>
                  </a:lnTo>
                  <a:lnTo>
                    <a:pt x="405" y="2324"/>
                  </a:lnTo>
                  <a:lnTo>
                    <a:pt x="539" y="2358"/>
                  </a:lnTo>
                  <a:lnTo>
                    <a:pt x="775" y="2391"/>
                  </a:lnTo>
                  <a:lnTo>
                    <a:pt x="1280" y="2358"/>
                  </a:lnTo>
                  <a:lnTo>
                    <a:pt x="1819" y="2358"/>
                  </a:lnTo>
                  <a:lnTo>
                    <a:pt x="2122" y="2324"/>
                  </a:lnTo>
                  <a:lnTo>
                    <a:pt x="2357" y="2256"/>
                  </a:lnTo>
                  <a:lnTo>
                    <a:pt x="2425" y="2324"/>
                  </a:lnTo>
                  <a:lnTo>
                    <a:pt x="2492" y="2324"/>
                  </a:lnTo>
                  <a:lnTo>
                    <a:pt x="2559" y="2290"/>
                  </a:lnTo>
                  <a:lnTo>
                    <a:pt x="2559" y="2223"/>
                  </a:lnTo>
                  <a:lnTo>
                    <a:pt x="2526" y="1044"/>
                  </a:lnTo>
                  <a:lnTo>
                    <a:pt x="2526" y="539"/>
                  </a:lnTo>
                  <a:lnTo>
                    <a:pt x="2492" y="270"/>
                  </a:lnTo>
                  <a:lnTo>
                    <a:pt x="2425" y="34"/>
                  </a:lnTo>
                  <a:lnTo>
                    <a:pt x="2391" y="34"/>
                  </a:lnTo>
                  <a:lnTo>
                    <a:pt x="2391" y="68"/>
                  </a:lnTo>
                  <a:lnTo>
                    <a:pt x="2357" y="68"/>
                  </a:lnTo>
                  <a:lnTo>
                    <a:pt x="2290" y="34"/>
                  </a:lnTo>
                  <a:lnTo>
                    <a:pt x="2223" y="1"/>
                  </a:lnTo>
                  <a:lnTo>
                    <a:pt x="2021" y="1"/>
                  </a:lnTo>
                  <a:lnTo>
                    <a:pt x="1617" y="34"/>
                  </a:lnTo>
                  <a:lnTo>
                    <a:pt x="910" y="34"/>
                  </a:lnTo>
                  <a:lnTo>
                    <a:pt x="539" y="68"/>
                  </a:lnTo>
                  <a:lnTo>
                    <a:pt x="203" y="102"/>
                  </a:lnTo>
                  <a:lnTo>
                    <a:pt x="169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2" name="Google Shape;732;p5"/>
            <p:cNvSpPr/>
            <p:nvPr/>
          </p:nvSpPr>
          <p:spPr>
            <a:xfrm>
              <a:off x="4426950" y="2952600"/>
              <a:ext cx="64000" cy="60625"/>
            </a:xfrm>
            <a:custGeom>
              <a:avLst/>
              <a:gdLst/>
              <a:ahLst/>
              <a:cxnLst/>
              <a:rect l="l" t="t" r="r" b="b"/>
              <a:pathLst>
                <a:path w="2560" h="2425" extrusionOk="0">
                  <a:moveTo>
                    <a:pt x="2357" y="0"/>
                  </a:moveTo>
                  <a:lnTo>
                    <a:pt x="2357" y="34"/>
                  </a:lnTo>
                  <a:lnTo>
                    <a:pt x="2324" y="135"/>
                  </a:lnTo>
                  <a:lnTo>
                    <a:pt x="1751" y="68"/>
                  </a:lnTo>
                  <a:lnTo>
                    <a:pt x="1179" y="68"/>
                  </a:lnTo>
                  <a:lnTo>
                    <a:pt x="674" y="34"/>
                  </a:lnTo>
                  <a:lnTo>
                    <a:pt x="405" y="68"/>
                  </a:lnTo>
                  <a:lnTo>
                    <a:pt x="304" y="101"/>
                  </a:lnTo>
                  <a:lnTo>
                    <a:pt x="169" y="169"/>
                  </a:lnTo>
                  <a:lnTo>
                    <a:pt x="169" y="169"/>
                  </a:lnTo>
                  <a:lnTo>
                    <a:pt x="169" y="169"/>
                  </a:lnTo>
                  <a:lnTo>
                    <a:pt x="371" y="270"/>
                  </a:lnTo>
                  <a:lnTo>
                    <a:pt x="573" y="304"/>
                  </a:lnTo>
                  <a:lnTo>
                    <a:pt x="1011" y="270"/>
                  </a:lnTo>
                  <a:lnTo>
                    <a:pt x="1650" y="304"/>
                  </a:lnTo>
                  <a:lnTo>
                    <a:pt x="2324" y="337"/>
                  </a:lnTo>
                  <a:lnTo>
                    <a:pt x="2290" y="708"/>
                  </a:lnTo>
                  <a:lnTo>
                    <a:pt x="2324" y="1078"/>
                  </a:lnTo>
                  <a:lnTo>
                    <a:pt x="2324" y="1583"/>
                  </a:lnTo>
                  <a:lnTo>
                    <a:pt x="2357" y="1852"/>
                  </a:lnTo>
                  <a:lnTo>
                    <a:pt x="2391" y="2088"/>
                  </a:lnTo>
                  <a:lnTo>
                    <a:pt x="2357" y="2088"/>
                  </a:lnTo>
                  <a:lnTo>
                    <a:pt x="1347" y="2122"/>
                  </a:lnTo>
                  <a:lnTo>
                    <a:pt x="809" y="2155"/>
                  </a:lnTo>
                  <a:lnTo>
                    <a:pt x="539" y="2189"/>
                  </a:lnTo>
                  <a:lnTo>
                    <a:pt x="304" y="2223"/>
                  </a:lnTo>
                  <a:lnTo>
                    <a:pt x="270" y="1718"/>
                  </a:lnTo>
                  <a:lnTo>
                    <a:pt x="236" y="1213"/>
                  </a:lnTo>
                  <a:lnTo>
                    <a:pt x="270" y="708"/>
                  </a:lnTo>
                  <a:lnTo>
                    <a:pt x="236" y="438"/>
                  </a:lnTo>
                  <a:lnTo>
                    <a:pt x="203" y="304"/>
                  </a:lnTo>
                  <a:lnTo>
                    <a:pt x="169" y="169"/>
                  </a:lnTo>
                  <a:lnTo>
                    <a:pt x="135" y="203"/>
                  </a:lnTo>
                  <a:lnTo>
                    <a:pt x="68" y="337"/>
                  </a:lnTo>
                  <a:lnTo>
                    <a:pt x="34" y="506"/>
                  </a:lnTo>
                  <a:lnTo>
                    <a:pt x="1" y="876"/>
                  </a:lnTo>
                  <a:lnTo>
                    <a:pt x="34" y="1583"/>
                  </a:lnTo>
                  <a:lnTo>
                    <a:pt x="34" y="1819"/>
                  </a:lnTo>
                  <a:lnTo>
                    <a:pt x="34" y="2054"/>
                  </a:lnTo>
                  <a:lnTo>
                    <a:pt x="34" y="2189"/>
                  </a:lnTo>
                  <a:lnTo>
                    <a:pt x="102" y="2290"/>
                  </a:lnTo>
                  <a:lnTo>
                    <a:pt x="169" y="2391"/>
                  </a:lnTo>
                  <a:lnTo>
                    <a:pt x="270" y="2425"/>
                  </a:lnTo>
                  <a:lnTo>
                    <a:pt x="304" y="2425"/>
                  </a:lnTo>
                  <a:lnTo>
                    <a:pt x="337" y="2391"/>
                  </a:lnTo>
                  <a:lnTo>
                    <a:pt x="337" y="2357"/>
                  </a:lnTo>
                  <a:lnTo>
                    <a:pt x="573" y="2391"/>
                  </a:lnTo>
                  <a:lnTo>
                    <a:pt x="809" y="2425"/>
                  </a:lnTo>
                  <a:lnTo>
                    <a:pt x="1347" y="2391"/>
                  </a:lnTo>
                  <a:lnTo>
                    <a:pt x="2391" y="2324"/>
                  </a:lnTo>
                  <a:lnTo>
                    <a:pt x="2458" y="2290"/>
                  </a:lnTo>
                  <a:lnTo>
                    <a:pt x="2492" y="2324"/>
                  </a:lnTo>
                  <a:lnTo>
                    <a:pt x="2526" y="2324"/>
                  </a:lnTo>
                  <a:lnTo>
                    <a:pt x="2526" y="2290"/>
                  </a:lnTo>
                  <a:lnTo>
                    <a:pt x="2559" y="2021"/>
                  </a:lnTo>
                  <a:lnTo>
                    <a:pt x="2559" y="1751"/>
                  </a:lnTo>
                  <a:lnTo>
                    <a:pt x="2526" y="1246"/>
                  </a:lnTo>
                  <a:lnTo>
                    <a:pt x="2526" y="640"/>
                  </a:lnTo>
                  <a:lnTo>
                    <a:pt x="2492" y="337"/>
                  </a:lnTo>
                  <a:lnTo>
                    <a:pt x="2458" y="34"/>
                  </a:lnTo>
                  <a:lnTo>
                    <a:pt x="2425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3" name="Google Shape;733;p5"/>
            <p:cNvSpPr/>
            <p:nvPr/>
          </p:nvSpPr>
          <p:spPr>
            <a:xfrm>
              <a:off x="4539750" y="3040125"/>
              <a:ext cx="17700" cy="21075"/>
            </a:xfrm>
            <a:custGeom>
              <a:avLst/>
              <a:gdLst/>
              <a:ahLst/>
              <a:cxnLst/>
              <a:rect l="l" t="t" r="r" b="b"/>
              <a:pathLst>
                <a:path w="708" h="843" extrusionOk="0">
                  <a:moveTo>
                    <a:pt x="202" y="1"/>
                  </a:moveTo>
                  <a:lnTo>
                    <a:pt x="101" y="35"/>
                  </a:lnTo>
                  <a:lnTo>
                    <a:pt x="68" y="136"/>
                  </a:lnTo>
                  <a:lnTo>
                    <a:pt x="0" y="338"/>
                  </a:lnTo>
                  <a:lnTo>
                    <a:pt x="0" y="573"/>
                  </a:lnTo>
                  <a:lnTo>
                    <a:pt x="0" y="742"/>
                  </a:lnTo>
                  <a:lnTo>
                    <a:pt x="34" y="809"/>
                  </a:lnTo>
                  <a:lnTo>
                    <a:pt x="68" y="843"/>
                  </a:lnTo>
                  <a:lnTo>
                    <a:pt x="101" y="843"/>
                  </a:lnTo>
                  <a:lnTo>
                    <a:pt x="404" y="809"/>
                  </a:lnTo>
                  <a:lnTo>
                    <a:pt x="573" y="775"/>
                  </a:lnTo>
                  <a:lnTo>
                    <a:pt x="707" y="708"/>
                  </a:lnTo>
                  <a:lnTo>
                    <a:pt x="707" y="674"/>
                  </a:lnTo>
                  <a:lnTo>
                    <a:pt x="707" y="641"/>
                  </a:lnTo>
                  <a:lnTo>
                    <a:pt x="674" y="573"/>
                  </a:lnTo>
                  <a:lnTo>
                    <a:pt x="438" y="573"/>
                  </a:lnTo>
                  <a:lnTo>
                    <a:pt x="202" y="607"/>
                  </a:lnTo>
                  <a:lnTo>
                    <a:pt x="236" y="304"/>
                  </a:lnTo>
                  <a:lnTo>
                    <a:pt x="270" y="169"/>
                  </a:lnTo>
                  <a:lnTo>
                    <a:pt x="270" y="68"/>
                  </a:lnTo>
                  <a:lnTo>
                    <a:pt x="236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4" name="Google Shape;734;p5"/>
            <p:cNvSpPr/>
            <p:nvPr/>
          </p:nvSpPr>
          <p:spPr>
            <a:xfrm>
              <a:off x="4293125" y="3114200"/>
              <a:ext cx="18550" cy="22750"/>
            </a:xfrm>
            <a:custGeom>
              <a:avLst/>
              <a:gdLst/>
              <a:ahLst/>
              <a:cxnLst/>
              <a:rect l="l" t="t" r="r" b="b"/>
              <a:pathLst>
                <a:path w="742" h="910" extrusionOk="0">
                  <a:moveTo>
                    <a:pt x="573" y="169"/>
                  </a:moveTo>
                  <a:lnTo>
                    <a:pt x="539" y="236"/>
                  </a:lnTo>
                  <a:lnTo>
                    <a:pt x="505" y="304"/>
                  </a:lnTo>
                  <a:lnTo>
                    <a:pt x="472" y="304"/>
                  </a:lnTo>
                  <a:lnTo>
                    <a:pt x="371" y="337"/>
                  </a:lnTo>
                  <a:lnTo>
                    <a:pt x="270" y="371"/>
                  </a:lnTo>
                  <a:lnTo>
                    <a:pt x="202" y="169"/>
                  </a:lnTo>
                  <a:close/>
                  <a:moveTo>
                    <a:pt x="539" y="506"/>
                  </a:moveTo>
                  <a:lnTo>
                    <a:pt x="573" y="573"/>
                  </a:lnTo>
                  <a:lnTo>
                    <a:pt x="505" y="674"/>
                  </a:lnTo>
                  <a:lnTo>
                    <a:pt x="472" y="708"/>
                  </a:lnTo>
                  <a:lnTo>
                    <a:pt x="270" y="708"/>
                  </a:lnTo>
                  <a:lnTo>
                    <a:pt x="270" y="539"/>
                  </a:lnTo>
                  <a:lnTo>
                    <a:pt x="303" y="539"/>
                  </a:lnTo>
                  <a:lnTo>
                    <a:pt x="472" y="506"/>
                  </a:lnTo>
                  <a:close/>
                  <a:moveTo>
                    <a:pt x="472" y="1"/>
                  </a:moveTo>
                  <a:lnTo>
                    <a:pt x="270" y="68"/>
                  </a:lnTo>
                  <a:lnTo>
                    <a:pt x="101" y="135"/>
                  </a:lnTo>
                  <a:lnTo>
                    <a:pt x="68" y="169"/>
                  </a:lnTo>
                  <a:lnTo>
                    <a:pt x="68" y="203"/>
                  </a:lnTo>
                  <a:lnTo>
                    <a:pt x="101" y="506"/>
                  </a:lnTo>
                  <a:lnTo>
                    <a:pt x="101" y="674"/>
                  </a:lnTo>
                  <a:lnTo>
                    <a:pt x="34" y="674"/>
                  </a:lnTo>
                  <a:lnTo>
                    <a:pt x="0" y="741"/>
                  </a:lnTo>
                  <a:lnTo>
                    <a:pt x="0" y="809"/>
                  </a:lnTo>
                  <a:lnTo>
                    <a:pt x="68" y="876"/>
                  </a:lnTo>
                  <a:lnTo>
                    <a:pt x="270" y="910"/>
                  </a:lnTo>
                  <a:lnTo>
                    <a:pt x="472" y="910"/>
                  </a:lnTo>
                  <a:lnTo>
                    <a:pt x="573" y="876"/>
                  </a:lnTo>
                  <a:lnTo>
                    <a:pt x="640" y="809"/>
                  </a:lnTo>
                  <a:lnTo>
                    <a:pt x="707" y="741"/>
                  </a:lnTo>
                  <a:lnTo>
                    <a:pt x="741" y="640"/>
                  </a:lnTo>
                  <a:lnTo>
                    <a:pt x="741" y="506"/>
                  </a:lnTo>
                  <a:lnTo>
                    <a:pt x="707" y="438"/>
                  </a:lnTo>
                  <a:lnTo>
                    <a:pt x="674" y="371"/>
                  </a:lnTo>
                  <a:lnTo>
                    <a:pt x="707" y="304"/>
                  </a:lnTo>
                  <a:lnTo>
                    <a:pt x="707" y="169"/>
                  </a:lnTo>
                  <a:lnTo>
                    <a:pt x="707" y="68"/>
                  </a:lnTo>
                  <a:lnTo>
                    <a:pt x="640" y="34"/>
                  </a:lnTo>
                  <a:lnTo>
                    <a:pt x="53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5" name="Google Shape;735;p5"/>
            <p:cNvSpPr/>
            <p:nvPr/>
          </p:nvSpPr>
          <p:spPr>
            <a:xfrm>
              <a:off x="4136575" y="3101575"/>
              <a:ext cx="58100" cy="59800"/>
            </a:xfrm>
            <a:custGeom>
              <a:avLst/>
              <a:gdLst/>
              <a:ahLst/>
              <a:cxnLst/>
              <a:rect l="l" t="t" r="r" b="b"/>
              <a:pathLst>
                <a:path w="2324" h="2392" extrusionOk="0">
                  <a:moveTo>
                    <a:pt x="1515" y="1"/>
                  </a:moveTo>
                  <a:lnTo>
                    <a:pt x="909" y="34"/>
                  </a:lnTo>
                  <a:lnTo>
                    <a:pt x="202" y="34"/>
                  </a:lnTo>
                  <a:lnTo>
                    <a:pt x="0" y="102"/>
                  </a:lnTo>
                  <a:lnTo>
                    <a:pt x="0" y="135"/>
                  </a:lnTo>
                  <a:lnTo>
                    <a:pt x="68" y="203"/>
                  </a:lnTo>
                  <a:lnTo>
                    <a:pt x="169" y="236"/>
                  </a:lnTo>
                  <a:lnTo>
                    <a:pt x="371" y="270"/>
                  </a:lnTo>
                  <a:lnTo>
                    <a:pt x="1414" y="270"/>
                  </a:lnTo>
                  <a:lnTo>
                    <a:pt x="2020" y="236"/>
                  </a:lnTo>
                  <a:lnTo>
                    <a:pt x="1987" y="438"/>
                  </a:lnTo>
                  <a:lnTo>
                    <a:pt x="2020" y="640"/>
                  </a:lnTo>
                  <a:lnTo>
                    <a:pt x="2054" y="1078"/>
                  </a:lnTo>
                  <a:lnTo>
                    <a:pt x="2054" y="1617"/>
                  </a:lnTo>
                  <a:lnTo>
                    <a:pt x="2054" y="1852"/>
                  </a:lnTo>
                  <a:lnTo>
                    <a:pt x="2088" y="2122"/>
                  </a:lnTo>
                  <a:lnTo>
                    <a:pt x="977" y="2155"/>
                  </a:lnTo>
                  <a:lnTo>
                    <a:pt x="539" y="2155"/>
                  </a:lnTo>
                  <a:lnTo>
                    <a:pt x="371" y="2189"/>
                  </a:lnTo>
                  <a:lnTo>
                    <a:pt x="270" y="2223"/>
                  </a:lnTo>
                  <a:lnTo>
                    <a:pt x="202" y="2290"/>
                  </a:lnTo>
                  <a:lnTo>
                    <a:pt x="270" y="2358"/>
                  </a:lnTo>
                  <a:lnTo>
                    <a:pt x="371" y="2391"/>
                  </a:lnTo>
                  <a:lnTo>
                    <a:pt x="1583" y="2391"/>
                  </a:lnTo>
                  <a:lnTo>
                    <a:pt x="2222" y="2358"/>
                  </a:lnTo>
                  <a:lnTo>
                    <a:pt x="2290" y="2324"/>
                  </a:lnTo>
                  <a:lnTo>
                    <a:pt x="2323" y="2290"/>
                  </a:lnTo>
                  <a:lnTo>
                    <a:pt x="2323" y="2223"/>
                  </a:lnTo>
                  <a:lnTo>
                    <a:pt x="2290" y="2155"/>
                  </a:lnTo>
                  <a:lnTo>
                    <a:pt x="2290" y="1886"/>
                  </a:lnTo>
                  <a:lnTo>
                    <a:pt x="2290" y="1617"/>
                  </a:lnTo>
                  <a:lnTo>
                    <a:pt x="2256" y="1078"/>
                  </a:lnTo>
                  <a:lnTo>
                    <a:pt x="2256" y="607"/>
                  </a:lnTo>
                  <a:lnTo>
                    <a:pt x="2222" y="405"/>
                  </a:lnTo>
                  <a:lnTo>
                    <a:pt x="2189" y="203"/>
                  </a:lnTo>
                  <a:lnTo>
                    <a:pt x="2222" y="135"/>
                  </a:lnTo>
                  <a:lnTo>
                    <a:pt x="2222" y="68"/>
                  </a:lnTo>
                  <a:lnTo>
                    <a:pt x="2189" y="34"/>
                  </a:lnTo>
                  <a:lnTo>
                    <a:pt x="212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6" name="Google Shape;736;p5"/>
            <p:cNvSpPr/>
            <p:nvPr/>
          </p:nvSpPr>
          <p:spPr>
            <a:xfrm>
              <a:off x="4225800" y="3118425"/>
              <a:ext cx="18525" cy="16000"/>
            </a:xfrm>
            <a:custGeom>
              <a:avLst/>
              <a:gdLst/>
              <a:ahLst/>
              <a:cxnLst/>
              <a:rect l="l" t="t" r="r" b="b"/>
              <a:pathLst>
                <a:path w="741" h="640" extrusionOk="0">
                  <a:moveTo>
                    <a:pt x="67" y="0"/>
                  </a:moveTo>
                  <a:lnTo>
                    <a:pt x="0" y="67"/>
                  </a:lnTo>
                  <a:lnTo>
                    <a:pt x="0" y="135"/>
                  </a:lnTo>
                  <a:lnTo>
                    <a:pt x="34" y="168"/>
                  </a:lnTo>
                  <a:lnTo>
                    <a:pt x="67" y="202"/>
                  </a:lnTo>
                  <a:lnTo>
                    <a:pt x="101" y="303"/>
                  </a:lnTo>
                  <a:lnTo>
                    <a:pt x="135" y="438"/>
                  </a:lnTo>
                  <a:lnTo>
                    <a:pt x="202" y="539"/>
                  </a:lnTo>
                  <a:lnTo>
                    <a:pt x="303" y="640"/>
                  </a:lnTo>
                  <a:lnTo>
                    <a:pt x="438" y="640"/>
                  </a:lnTo>
                  <a:lnTo>
                    <a:pt x="471" y="606"/>
                  </a:lnTo>
                  <a:lnTo>
                    <a:pt x="606" y="337"/>
                  </a:lnTo>
                  <a:lnTo>
                    <a:pt x="707" y="236"/>
                  </a:lnTo>
                  <a:lnTo>
                    <a:pt x="741" y="168"/>
                  </a:lnTo>
                  <a:lnTo>
                    <a:pt x="741" y="101"/>
                  </a:lnTo>
                  <a:lnTo>
                    <a:pt x="741" y="67"/>
                  </a:lnTo>
                  <a:lnTo>
                    <a:pt x="707" y="34"/>
                  </a:lnTo>
                  <a:lnTo>
                    <a:pt x="606" y="67"/>
                  </a:lnTo>
                  <a:lnTo>
                    <a:pt x="505" y="135"/>
                  </a:lnTo>
                  <a:lnTo>
                    <a:pt x="404" y="269"/>
                  </a:lnTo>
                  <a:lnTo>
                    <a:pt x="337" y="370"/>
                  </a:lnTo>
                  <a:lnTo>
                    <a:pt x="269" y="236"/>
                  </a:lnTo>
                  <a:lnTo>
                    <a:pt x="236" y="67"/>
                  </a:lnTo>
                  <a:lnTo>
                    <a:pt x="202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7" name="Google Shape;737;p5"/>
            <p:cNvSpPr/>
            <p:nvPr/>
          </p:nvSpPr>
          <p:spPr>
            <a:xfrm>
              <a:off x="4061650" y="3103275"/>
              <a:ext cx="64000" cy="60625"/>
            </a:xfrm>
            <a:custGeom>
              <a:avLst/>
              <a:gdLst/>
              <a:ahLst/>
              <a:cxnLst/>
              <a:rect l="l" t="t" r="r" b="b"/>
              <a:pathLst>
                <a:path w="2560" h="2425" extrusionOk="0">
                  <a:moveTo>
                    <a:pt x="2391" y="0"/>
                  </a:moveTo>
                  <a:lnTo>
                    <a:pt x="2358" y="34"/>
                  </a:lnTo>
                  <a:lnTo>
                    <a:pt x="2324" y="135"/>
                  </a:lnTo>
                  <a:lnTo>
                    <a:pt x="1751" y="67"/>
                  </a:lnTo>
                  <a:lnTo>
                    <a:pt x="1179" y="67"/>
                  </a:lnTo>
                  <a:lnTo>
                    <a:pt x="640" y="34"/>
                  </a:lnTo>
                  <a:lnTo>
                    <a:pt x="405" y="67"/>
                  </a:lnTo>
                  <a:lnTo>
                    <a:pt x="270" y="101"/>
                  </a:lnTo>
                  <a:lnTo>
                    <a:pt x="169" y="168"/>
                  </a:lnTo>
                  <a:lnTo>
                    <a:pt x="169" y="202"/>
                  </a:lnTo>
                  <a:lnTo>
                    <a:pt x="371" y="269"/>
                  </a:lnTo>
                  <a:lnTo>
                    <a:pt x="573" y="303"/>
                  </a:lnTo>
                  <a:lnTo>
                    <a:pt x="1011" y="269"/>
                  </a:lnTo>
                  <a:lnTo>
                    <a:pt x="1650" y="303"/>
                  </a:lnTo>
                  <a:lnTo>
                    <a:pt x="2324" y="337"/>
                  </a:lnTo>
                  <a:lnTo>
                    <a:pt x="2290" y="707"/>
                  </a:lnTo>
                  <a:lnTo>
                    <a:pt x="2324" y="1077"/>
                  </a:lnTo>
                  <a:lnTo>
                    <a:pt x="2324" y="1582"/>
                  </a:lnTo>
                  <a:lnTo>
                    <a:pt x="2358" y="1852"/>
                  </a:lnTo>
                  <a:lnTo>
                    <a:pt x="2391" y="2087"/>
                  </a:lnTo>
                  <a:lnTo>
                    <a:pt x="2358" y="2087"/>
                  </a:lnTo>
                  <a:lnTo>
                    <a:pt x="1314" y="2121"/>
                  </a:lnTo>
                  <a:lnTo>
                    <a:pt x="809" y="2155"/>
                  </a:lnTo>
                  <a:lnTo>
                    <a:pt x="539" y="2189"/>
                  </a:lnTo>
                  <a:lnTo>
                    <a:pt x="304" y="2256"/>
                  </a:lnTo>
                  <a:lnTo>
                    <a:pt x="270" y="1751"/>
                  </a:lnTo>
                  <a:lnTo>
                    <a:pt x="236" y="1246"/>
                  </a:lnTo>
                  <a:lnTo>
                    <a:pt x="270" y="707"/>
                  </a:lnTo>
                  <a:lnTo>
                    <a:pt x="236" y="438"/>
                  </a:lnTo>
                  <a:lnTo>
                    <a:pt x="203" y="303"/>
                  </a:lnTo>
                  <a:lnTo>
                    <a:pt x="169" y="202"/>
                  </a:lnTo>
                  <a:lnTo>
                    <a:pt x="135" y="202"/>
                  </a:lnTo>
                  <a:lnTo>
                    <a:pt x="68" y="337"/>
                  </a:lnTo>
                  <a:lnTo>
                    <a:pt x="34" y="505"/>
                  </a:lnTo>
                  <a:lnTo>
                    <a:pt x="1" y="875"/>
                  </a:lnTo>
                  <a:lnTo>
                    <a:pt x="34" y="1582"/>
                  </a:lnTo>
                  <a:lnTo>
                    <a:pt x="34" y="1818"/>
                  </a:lnTo>
                  <a:lnTo>
                    <a:pt x="34" y="2054"/>
                  </a:lnTo>
                  <a:lnTo>
                    <a:pt x="34" y="2189"/>
                  </a:lnTo>
                  <a:lnTo>
                    <a:pt x="102" y="2290"/>
                  </a:lnTo>
                  <a:lnTo>
                    <a:pt x="169" y="2391"/>
                  </a:lnTo>
                  <a:lnTo>
                    <a:pt x="270" y="2424"/>
                  </a:lnTo>
                  <a:lnTo>
                    <a:pt x="304" y="2424"/>
                  </a:lnTo>
                  <a:lnTo>
                    <a:pt x="337" y="2391"/>
                  </a:lnTo>
                  <a:lnTo>
                    <a:pt x="337" y="2357"/>
                  </a:lnTo>
                  <a:lnTo>
                    <a:pt x="573" y="2391"/>
                  </a:lnTo>
                  <a:lnTo>
                    <a:pt x="809" y="2424"/>
                  </a:lnTo>
                  <a:lnTo>
                    <a:pt x="1347" y="2391"/>
                  </a:lnTo>
                  <a:lnTo>
                    <a:pt x="2391" y="2323"/>
                  </a:lnTo>
                  <a:lnTo>
                    <a:pt x="2459" y="2290"/>
                  </a:lnTo>
                  <a:lnTo>
                    <a:pt x="2492" y="2323"/>
                  </a:lnTo>
                  <a:lnTo>
                    <a:pt x="2526" y="2323"/>
                  </a:lnTo>
                  <a:lnTo>
                    <a:pt x="2526" y="2290"/>
                  </a:lnTo>
                  <a:lnTo>
                    <a:pt x="2560" y="2020"/>
                  </a:lnTo>
                  <a:lnTo>
                    <a:pt x="2560" y="1784"/>
                  </a:lnTo>
                  <a:lnTo>
                    <a:pt x="2526" y="1246"/>
                  </a:lnTo>
                  <a:lnTo>
                    <a:pt x="2526" y="640"/>
                  </a:lnTo>
                  <a:lnTo>
                    <a:pt x="2492" y="337"/>
                  </a:lnTo>
                  <a:lnTo>
                    <a:pt x="2459" y="34"/>
                  </a:lnTo>
                  <a:lnTo>
                    <a:pt x="2425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8" name="Google Shape;738;p5"/>
            <p:cNvSpPr/>
            <p:nvPr/>
          </p:nvSpPr>
          <p:spPr>
            <a:xfrm>
              <a:off x="4156775" y="3122625"/>
              <a:ext cx="15175" cy="15175"/>
            </a:xfrm>
            <a:custGeom>
              <a:avLst/>
              <a:gdLst/>
              <a:ahLst/>
              <a:cxnLst/>
              <a:rect l="l" t="t" r="r" b="b"/>
              <a:pathLst>
                <a:path w="607" h="607" extrusionOk="0">
                  <a:moveTo>
                    <a:pt x="236" y="0"/>
                  </a:moveTo>
                  <a:lnTo>
                    <a:pt x="135" y="68"/>
                  </a:lnTo>
                  <a:lnTo>
                    <a:pt x="68" y="135"/>
                  </a:lnTo>
                  <a:lnTo>
                    <a:pt x="0" y="202"/>
                  </a:lnTo>
                  <a:lnTo>
                    <a:pt x="0" y="303"/>
                  </a:lnTo>
                  <a:lnTo>
                    <a:pt x="0" y="404"/>
                  </a:lnTo>
                  <a:lnTo>
                    <a:pt x="68" y="505"/>
                  </a:lnTo>
                  <a:lnTo>
                    <a:pt x="135" y="573"/>
                  </a:lnTo>
                  <a:lnTo>
                    <a:pt x="236" y="606"/>
                  </a:lnTo>
                  <a:lnTo>
                    <a:pt x="371" y="606"/>
                  </a:lnTo>
                  <a:lnTo>
                    <a:pt x="438" y="573"/>
                  </a:lnTo>
                  <a:lnTo>
                    <a:pt x="539" y="539"/>
                  </a:lnTo>
                  <a:lnTo>
                    <a:pt x="573" y="438"/>
                  </a:lnTo>
                  <a:lnTo>
                    <a:pt x="539" y="404"/>
                  </a:lnTo>
                  <a:lnTo>
                    <a:pt x="505" y="371"/>
                  </a:lnTo>
                  <a:lnTo>
                    <a:pt x="438" y="337"/>
                  </a:lnTo>
                  <a:lnTo>
                    <a:pt x="371" y="371"/>
                  </a:lnTo>
                  <a:lnTo>
                    <a:pt x="303" y="404"/>
                  </a:lnTo>
                  <a:lnTo>
                    <a:pt x="202" y="371"/>
                  </a:lnTo>
                  <a:lnTo>
                    <a:pt x="202" y="337"/>
                  </a:lnTo>
                  <a:lnTo>
                    <a:pt x="202" y="303"/>
                  </a:lnTo>
                  <a:lnTo>
                    <a:pt x="202" y="236"/>
                  </a:lnTo>
                  <a:lnTo>
                    <a:pt x="236" y="202"/>
                  </a:lnTo>
                  <a:lnTo>
                    <a:pt x="337" y="169"/>
                  </a:lnTo>
                  <a:lnTo>
                    <a:pt x="472" y="169"/>
                  </a:lnTo>
                  <a:lnTo>
                    <a:pt x="606" y="135"/>
                  </a:lnTo>
                  <a:lnTo>
                    <a:pt x="606" y="101"/>
                  </a:lnTo>
                  <a:lnTo>
                    <a:pt x="606" y="68"/>
                  </a:lnTo>
                  <a:lnTo>
                    <a:pt x="539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9" name="Google Shape;739;p5"/>
            <p:cNvSpPr/>
            <p:nvPr/>
          </p:nvSpPr>
          <p:spPr>
            <a:xfrm>
              <a:off x="4584350" y="3014875"/>
              <a:ext cx="55575" cy="61475"/>
            </a:xfrm>
            <a:custGeom>
              <a:avLst/>
              <a:gdLst/>
              <a:ahLst/>
              <a:cxnLst/>
              <a:rect l="l" t="t" r="r" b="b"/>
              <a:pathLst>
                <a:path w="2223" h="2459" extrusionOk="0">
                  <a:moveTo>
                    <a:pt x="1751" y="1"/>
                  </a:moveTo>
                  <a:lnTo>
                    <a:pt x="1280" y="68"/>
                  </a:lnTo>
                  <a:lnTo>
                    <a:pt x="674" y="68"/>
                  </a:lnTo>
                  <a:lnTo>
                    <a:pt x="68" y="102"/>
                  </a:lnTo>
                  <a:lnTo>
                    <a:pt x="1" y="136"/>
                  </a:lnTo>
                  <a:lnTo>
                    <a:pt x="1" y="203"/>
                  </a:lnTo>
                  <a:lnTo>
                    <a:pt x="1" y="237"/>
                  </a:lnTo>
                  <a:lnTo>
                    <a:pt x="34" y="304"/>
                  </a:lnTo>
                  <a:lnTo>
                    <a:pt x="1" y="506"/>
                  </a:lnTo>
                  <a:lnTo>
                    <a:pt x="1" y="742"/>
                  </a:lnTo>
                  <a:lnTo>
                    <a:pt x="34" y="1179"/>
                  </a:lnTo>
                  <a:lnTo>
                    <a:pt x="34" y="1718"/>
                  </a:lnTo>
                  <a:lnTo>
                    <a:pt x="34" y="2021"/>
                  </a:lnTo>
                  <a:lnTo>
                    <a:pt x="68" y="2290"/>
                  </a:lnTo>
                  <a:lnTo>
                    <a:pt x="68" y="2324"/>
                  </a:lnTo>
                  <a:lnTo>
                    <a:pt x="68" y="2391"/>
                  </a:lnTo>
                  <a:lnTo>
                    <a:pt x="102" y="2459"/>
                  </a:lnTo>
                  <a:lnTo>
                    <a:pt x="169" y="2459"/>
                  </a:lnTo>
                  <a:lnTo>
                    <a:pt x="809" y="2425"/>
                  </a:lnTo>
                  <a:lnTo>
                    <a:pt x="1415" y="2391"/>
                  </a:lnTo>
                  <a:lnTo>
                    <a:pt x="1819" y="2391"/>
                  </a:lnTo>
                  <a:lnTo>
                    <a:pt x="2021" y="2324"/>
                  </a:lnTo>
                  <a:lnTo>
                    <a:pt x="2122" y="2290"/>
                  </a:lnTo>
                  <a:lnTo>
                    <a:pt x="2189" y="2223"/>
                  </a:lnTo>
                  <a:lnTo>
                    <a:pt x="2088" y="2156"/>
                  </a:lnTo>
                  <a:lnTo>
                    <a:pt x="2021" y="2122"/>
                  </a:lnTo>
                  <a:lnTo>
                    <a:pt x="1819" y="2122"/>
                  </a:lnTo>
                  <a:lnTo>
                    <a:pt x="1415" y="2156"/>
                  </a:lnTo>
                  <a:lnTo>
                    <a:pt x="270" y="2223"/>
                  </a:lnTo>
                  <a:lnTo>
                    <a:pt x="270" y="1954"/>
                  </a:lnTo>
                  <a:lnTo>
                    <a:pt x="270" y="1684"/>
                  </a:lnTo>
                  <a:lnTo>
                    <a:pt x="236" y="1179"/>
                  </a:lnTo>
                  <a:lnTo>
                    <a:pt x="236" y="742"/>
                  </a:lnTo>
                  <a:lnTo>
                    <a:pt x="236" y="540"/>
                  </a:lnTo>
                  <a:lnTo>
                    <a:pt x="203" y="304"/>
                  </a:lnTo>
                  <a:lnTo>
                    <a:pt x="809" y="304"/>
                  </a:lnTo>
                  <a:lnTo>
                    <a:pt x="1448" y="270"/>
                  </a:lnTo>
                  <a:lnTo>
                    <a:pt x="1852" y="237"/>
                  </a:lnTo>
                  <a:lnTo>
                    <a:pt x="2054" y="169"/>
                  </a:lnTo>
                  <a:lnTo>
                    <a:pt x="2122" y="136"/>
                  </a:lnTo>
                  <a:lnTo>
                    <a:pt x="2223" y="68"/>
                  </a:lnTo>
                  <a:lnTo>
                    <a:pt x="2223" y="35"/>
                  </a:lnTo>
                  <a:lnTo>
                    <a:pt x="198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0" name="Google Shape;740;p5"/>
            <p:cNvSpPr/>
            <p:nvPr/>
          </p:nvSpPr>
          <p:spPr>
            <a:xfrm>
              <a:off x="4775425" y="2938300"/>
              <a:ext cx="68200" cy="127125"/>
            </a:xfrm>
            <a:custGeom>
              <a:avLst/>
              <a:gdLst/>
              <a:ahLst/>
              <a:cxnLst/>
              <a:rect l="l" t="t" r="r" b="b"/>
              <a:pathLst>
                <a:path w="2728" h="5085" extrusionOk="0">
                  <a:moveTo>
                    <a:pt x="2391" y="202"/>
                  </a:moveTo>
                  <a:lnTo>
                    <a:pt x="2357" y="471"/>
                  </a:lnTo>
                  <a:lnTo>
                    <a:pt x="2323" y="741"/>
                  </a:lnTo>
                  <a:lnTo>
                    <a:pt x="2357" y="1313"/>
                  </a:lnTo>
                  <a:lnTo>
                    <a:pt x="2391" y="1886"/>
                  </a:lnTo>
                  <a:lnTo>
                    <a:pt x="2424" y="2424"/>
                  </a:lnTo>
                  <a:lnTo>
                    <a:pt x="2458" y="3636"/>
                  </a:lnTo>
                  <a:lnTo>
                    <a:pt x="2424" y="4848"/>
                  </a:lnTo>
                  <a:lnTo>
                    <a:pt x="1785" y="4848"/>
                  </a:lnTo>
                  <a:lnTo>
                    <a:pt x="1448" y="4815"/>
                  </a:lnTo>
                  <a:lnTo>
                    <a:pt x="1280" y="4848"/>
                  </a:lnTo>
                  <a:lnTo>
                    <a:pt x="1111" y="4882"/>
                  </a:lnTo>
                  <a:lnTo>
                    <a:pt x="1111" y="4242"/>
                  </a:lnTo>
                  <a:lnTo>
                    <a:pt x="1078" y="3636"/>
                  </a:lnTo>
                  <a:lnTo>
                    <a:pt x="943" y="2391"/>
                  </a:lnTo>
                  <a:lnTo>
                    <a:pt x="977" y="2323"/>
                  </a:lnTo>
                  <a:lnTo>
                    <a:pt x="977" y="2256"/>
                  </a:lnTo>
                  <a:lnTo>
                    <a:pt x="943" y="2222"/>
                  </a:lnTo>
                  <a:lnTo>
                    <a:pt x="842" y="2189"/>
                  </a:lnTo>
                  <a:lnTo>
                    <a:pt x="337" y="2323"/>
                  </a:lnTo>
                  <a:lnTo>
                    <a:pt x="303" y="1751"/>
                  </a:lnTo>
                  <a:lnTo>
                    <a:pt x="236" y="1212"/>
                  </a:lnTo>
                  <a:lnTo>
                    <a:pt x="236" y="741"/>
                  </a:lnTo>
                  <a:lnTo>
                    <a:pt x="202" y="505"/>
                  </a:lnTo>
                  <a:lnTo>
                    <a:pt x="169" y="269"/>
                  </a:lnTo>
                  <a:lnTo>
                    <a:pt x="741" y="303"/>
                  </a:lnTo>
                  <a:lnTo>
                    <a:pt x="1280" y="269"/>
                  </a:lnTo>
                  <a:lnTo>
                    <a:pt x="2391" y="202"/>
                  </a:lnTo>
                  <a:close/>
                  <a:moveTo>
                    <a:pt x="2391" y="0"/>
                  </a:moveTo>
                  <a:lnTo>
                    <a:pt x="1280" y="34"/>
                  </a:lnTo>
                  <a:lnTo>
                    <a:pt x="707" y="67"/>
                  </a:lnTo>
                  <a:lnTo>
                    <a:pt x="169" y="135"/>
                  </a:lnTo>
                  <a:lnTo>
                    <a:pt x="135" y="168"/>
                  </a:lnTo>
                  <a:lnTo>
                    <a:pt x="101" y="168"/>
                  </a:lnTo>
                  <a:lnTo>
                    <a:pt x="68" y="202"/>
                  </a:lnTo>
                  <a:lnTo>
                    <a:pt x="0" y="438"/>
                  </a:lnTo>
                  <a:lnTo>
                    <a:pt x="0" y="707"/>
                  </a:lnTo>
                  <a:lnTo>
                    <a:pt x="0" y="1212"/>
                  </a:lnTo>
                  <a:lnTo>
                    <a:pt x="34" y="1818"/>
                  </a:lnTo>
                  <a:lnTo>
                    <a:pt x="68" y="2121"/>
                  </a:lnTo>
                  <a:lnTo>
                    <a:pt x="135" y="2424"/>
                  </a:lnTo>
                  <a:lnTo>
                    <a:pt x="135" y="2458"/>
                  </a:lnTo>
                  <a:lnTo>
                    <a:pt x="202" y="2492"/>
                  </a:lnTo>
                  <a:lnTo>
                    <a:pt x="303" y="2492"/>
                  </a:lnTo>
                  <a:lnTo>
                    <a:pt x="808" y="2424"/>
                  </a:lnTo>
                  <a:lnTo>
                    <a:pt x="842" y="3704"/>
                  </a:lnTo>
                  <a:lnTo>
                    <a:pt x="876" y="4377"/>
                  </a:lnTo>
                  <a:lnTo>
                    <a:pt x="943" y="5017"/>
                  </a:lnTo>
                  <a:lnTo>
                    <a:pt x="977" y="5050"/>
                  </a:lnTo>
                  <a:lnTo>
                    <a:pt x="1044" y="5084"/>
                  </a:lnTo>
                  <a:lnTo>
                    <a:pt x="1078" y="5050"/>
                  </a:lnTo>
                  <a:lnTo>
                    <a:pt x="1111" y="4983"/>
                  </a:lnTo>
                  <a:lnTo>
                    <a:pt x="1246" y="5017"/>
                  </a:lnTo>
                  <a:lnTo>
                    <a:pt x="1381" y="5050"/>
                  </a:lnTo>
                  <a:lnTo>
                    <a:pt x="1684" y="5050"/>
                  </a:lnTo>
                  <a:lnTo>
                    <a:pt x="2088" y="5084"/>
                  </a:lnTo>
                  <a:lnTo>
                    <a:pt x="2458" y="5050"/>
                  </a:lnTo>
                  <a:lnTo>
                    <a:pt x="2559" y="5084"/>
                  </a:lnTo>
                  <a:lnTo>
                    <a:pt x="2626" y="5050"/>
                  </a:lnTo>
                  <a:lnTo>
                    <a:pt x="2694" y="5017"/>
                  </a:lnTo>
                  <a:lnTo>
                    <a:pt x="2727" y="4949"/>
                  </a:lnTo>
                  <a:lnTo>
                    <a:pt x="2727" y="4882"/>
                  </a:lnTo>
                  <a:lnTo>
                    <a:pt x="2660" y="4848"/>
                  </a:lnTo>
                  <a:lnTo>
                    <a:pt x="2660" y="3636"/>
                  </a:lnTo>
                  <a:lnTo>
                    <a:pt x="2626" y="2424"/>
                  </a:lnTo>
                  <a:lnTo>
                    <a:pt x="2626" y="1280"/>
                  </a:lnTo>
                  <a:lnTo>
                    <a:pt x="2593" y="707"/>
                  </a:lnTo>
                  <a:lnTo>
                    <a:pt x="2525" y="438"/>
                  </a:lnTo>
                  <a:lnTo>
                    <a:pt x="2458" y="168"/>
                  </a:lnTo>
                  <a:lnTo>
                    <a:pt x="2458" y="101"/>
                  </a:lnTo>
                  <a:lnTo>
                    <a:pt x="2458" y="67"/>
                  </a:lnTo>
                  <a:lnTo>
                    <a:pt x="2424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1" name="Google Shape;741;p5"/>
            <p:cNvSpPr/>
            <p:nvPr/>
          </p:nvSpPr>
          <p:spPr>
            <a:xfrm>
              <a:off x="3843650" y="4529100"/>
              <a:ext cx="340925" cy="344275"/>
            </a:xfrm>
            <a:custGeom>
              <a:avLst/>
              <a:gdLst/>
              <a:ahLst/>
              <a:cxnLst/>
              <a:rect l="l" t="t" r="r" b="b"/>
              <a:pathLst>
                <a:path w="13637" h="13771" extrusionOk="0">
                  <a:moveTo>
                    <a:pt x="12626" y="6095"/>
                  </a:moveTo>
                  <a:lnTo>
                    <a:pt x="12896" y="6162"/>
                  </a:lnTo>
                  <a:lnTo>
                    <a:pt x="12997" y="6196"/>
                  </a:lnTo>
                  <a:lnTo>
                    <a:pt x="13098" y="6263"/>
                  </a:lnTo>
                  <a:lnTo>
                    <a:pt x="13199" y="6364"/>
                  </a:lnTo>
                  <a:lnTo>
                    <a:pt x="13300" y="6465"/>
                  </a:lnTo>
                  <a:lnTo>
                    <a:pt x="13367" y="6600"/>
                  </a:lnTo>
                  <a:lnTo>
                    <a:pt x="13401" y="6768"/>
                  </a:lnTo>
                  <a:lnTo>
                    <a:pt x="13434" y="6903"/>
                  </a:lnTo>
                  <a:lnTo>
                    <a:pt x="13434" y="7071"/>
                  </a:lnTo>
                  <a:lnTo>
                    <a:pt x="13367" y="7206"/>
                  </a:lnTo>
                  <a:lnTo>
                    <a:pt x="13333" y="7340"/>
                  </a:lnTo>
                  <a:lnTo>
                    <a:pt x="13232" y="7475"/>
                  </a:lnTo>
                  <a:lnTo>
                    <a:pt x="13131" y="7576"/>
                  </a:lnTo>
                  <a:lnTo>
                    <a:pt x="12862" y="7711"/>
                  </a:lnTo>
                  <a:lnTo>
                    <a:pt x="12559" y="7812"/>
                  </a:lnTo>
                  <a:lnTo>
                    <a:pt x="12222" y="7845"/>
                  </a:lnTo>
                  <a:lnTo>
                    <a:pt x="11852" y="7845"/>
                  </a:lnTo>
                  <a:lnTo>
                    <a:pt x="11145" y="7812"/>
                  </a:lnTo>
                  <a:lnTo>
                    <a:pt x="10505" y="7778"/>
                  </a:lnTo>
                  <a:lnTo>
                    <a:pt x="10505" y="7542"/>
                  </a:lnTo>
                  <a:lnTo>
                    <a:pt x="10505" y="7307"/>
                  </a:lnTo>
                  <a:lnTo>
                    <a:pt x="10539" y="6734"/>
                  </a:lnTo>
                  <a:lnTo>
                    <a:pt x="10539" y="6196"/>
                  </a:lnTo>
                  <a:lnTo>
                    <a:pt x="10977" y="6128"/>
                  </a:lnTo>
                  <a:lnTo>
                    <a:pt x="11448" y="6095"/>
                  </a:lnTo>
                  <a:close/>
                  <a:moveTo>
                    <a:pt x="3469" y="1"/>
                  </a:moveTo>
                  <a:lnTo>
                    <a:pt x="2795" y="68"/>
                  </a:lnTo>
                  <a:lnTo>
                    <a:pt x="2122" y="203"/>
                  </a:lnTo>
                  <a:lnTo>
                    <a:pt x="1482" y="405"/>
                  </a:lnTo>
                  <a:lnTo>
                    <a:pt x="842" y="640"/>
                  </a:lnTo>
                  <a:lnTo>
                    <a:pt x="270" y="943"/>
                  </a:lnTo>
                  <a:lnTo>
                    <a:pt x="1" y="1112"/>
                  </a:lnTo>
                  <a:lnTo>
                    <a:pt x="1" y="1415"/>
                  </a:lnTo>
                  <a:lnTo>
                    <a:pt x="573" y="1044"/>
                  </a:lnTo>
                  <a:lnTo>
                    <a:pt x="1145" y="741"/>
                  </a:lnTo>
                  <a:lnTo>
                    <a:pt x="1751" y="539"/>
                  </a:lnTo>
                  <a:lnTo>
                    <a:pt x="2357" y="371"/>
                  </a:lnTo>
                  <a:lnTo>
                    <a:pt x="2997" y="270"/>
                  </a:lnTo>
                  <a:lnTo>
                    <a:pt x="3671" y="236"/>
                  </a:lnTo>
                  <a:lnTo>
                    <a:pt x="4310" y="236"/>
                  </a:lnTo>
                  <a:lnTo>
                    <a:pt x="4950" y="304"/>
                  </a:lnTo>
                  <a:lnTo>
                    <a:pt x="5590" y="438"/>
                  </a:lnTo>
                  <a:lnTo>
                    <a:pt x="6128" y="607"/>
                  </a:lnTo>
                  <a:lnTo>
                    <a:pt x="6633" y="809"/>
                  </a:lnTo>
                  <a:lnTo>
                    <a:pt x="7138" y="1078"/>
                  </a:lnTo>
                  <a:lnTo>
                    <a:pt x="7610" y="1381"/>
                  </a:lnTo>
                  <a:lnTo>
                    <a:pt x="8047" y="1752"/>
                  </a:lnTo>
                  <a:lnTo>
                    <a:pt x="8451" y="2122"/>
                  </a:lnTo>
                  <a:lnTo>
                    <a:pt x="8822" y="2560"/>
                  </a:lnTo>
                  <a:lnTo>
                    <a:pt x="9192" y="2997"/>
                  </a:lnTo>
                  <a:lnTo>
                    <a:pt x="9495" y="3536"/>
                  </a:lnTo>
                  <a:lnTo>
                    <a:pt x="9764" y="4075"/>
                  </a:lnTo>
                  <a:lnTo>
                    <a:pt x="9966" y="4647"/>
                  </a:lnTo>
                  <a:lnTo>
                    <a:pt x="10135" y="5219"/>
                  </a:lnTo>
                  <a:lnTo>
                    <a:pt x="10202" y="5792"/>
                  </a:lnTo>
                  <a:lnTo>
                    <a:pt x="10269" y="6398"/>
                  </a:lnTo>
                  <a:lnTo>
                    <a:pt x="10269" y="7004"/>
                  </a:lnTo>
                  <a:lnTo>
                    <a:pt x="10236" y="7610"/>
                  </a:lnTo>
                  <a:lnTo>
                    <a:pt x="10236" y="7677"/>
                  </a:lnTo>
                  <a:lnTo>
                    <a:pt x="10303" y="7711"/>
                  </a:lnTo>
                  <a:lnTo>
                    <a:pt x="10303" y="7778"/>
                  </a:lnTo>
                  <a:lnTo>
                    <a:pt x="10269" y="7845"/>
                  </a:lnTo>
                  <a:lnTo>
                    <a:pt x="10269" y="7913"/>
                  </a:lnTo>
                  <a:lnTo>
                    <a:pt x="10202" y="8384"/>
                  </a:lnTo>
                  <a:lnTo>
                    <a:pt x="10067" y="8822"/>
                  </a:lnTo>
                  <a:lnTo>
                    <a:pt x="9798" y="9664"/>
                  </a:lnTo>
                  <a:lnTo>
                    <a:pt x="9697" y="9967"/>
                  </a:lnTo>
                  <a:lnTo>
                    <a:pt x="9529" y="10270"/>
                  </a:lnTo>
                  <a:lnTo>
                    <a:pt x="9394" y="10573"/>
                  </a:lnTo>
                  <a:lnTo>
                    <a:pt x="9192" y="10842"/>
                  </a:lnTo>
                  <a:lnTo>
                    <a:pt x="8754" y="11381"/>
                  </a:lnTo>
                  <a:lnTo>
                    <a:pt x="8283" y="11852"/>
                  </a:lnTo>
                  <a:lnTo>
                    <a:pt x="8014" y="12088"/>
                  </a:lnTo>
                  <a:lnTo>
                    <a:pt x="7711" y="12323"/>
                  </a:lnTo>
                  <a:lnTo>
                    <a:pt x="7441" y="12525"/>
                  </a:lnTo>
                  <a:lnTo>
                    <a:pt x="7138" y="12694"/>
                  </a:lnTo>
                  <a:lnTo>
                    <a:pt x="6532" y="12963"/>
                  </a:lnTo>
                  <a:lnTo>
                    <a:pt x="5960" y="13165"/>
                  </a:lnTo>
                  <a:lnTo>
                    <a:pt x="5388" y="13300"/>
                  </a:lnTo>
                  <a:lnTo>
                    <a:pt x="4849" y="13401"/>
                  </a:lnTo>
                  <a:lnTo>
                    <a:pt x="3906" y="13535"/>
                  </a:lnTo>
                  <a:lnTo>
                    <a:pt x="2863" y="13535"/>
                  </a:lnTo>
                  <a:lnTo>
                    <a:pt x="2357" y="13468"/>
                  </a:lnTo>
                  <a:lnTo>
                    <a:pt x="1852" y="13367"/>
                  </a:lnTo>
                  <a:lnTo>
                    <a:pt x="1381" y="13232"/>
                  </a:lnTo>
                  <a:lnTo>
                    <a:pt x="910" y="13064"/>
                  </a:lnTo>
                  <a:lnTo>
                    <a:pt x="438" y="12828"/>
                  </a:lnTo>
                  <a:lnTo>
                    <a:pt x="1" y="12593"/>
                  </a:lnTo>
                  <a:lnTo>
                    <a:pt x="1" y="12828"/>
                  </a:lnTo>
                  <a:lnTo>
                    <a:pt x="438" y="13064"/>
                  </a:lnTo>
                  <a:lnTo>
                    <a:pt x="910" y="13300"/>
                  </a:lnTo>
                  <a:lnTo>
                    <a:pt x="1381" y="13468"/>
                  </a:lnTo>
                  <a:lnTo>
                    <a:pt x="1852" y="13603"/>
                  </a:lnTo>
                  <a:lnTo>
                    <a:pt x="2357" y="13704"/>
                  </a:lnTo>
                  <a:lnTo>
                    <a:pt x="2863" y="13737"/>
                  </a:lnTo>
                  <a:lnTo>
                    <a:pt x="3368" y="13771"/>
                  </a:lnTo>
                  <a:lnTo>
                    <a:pt x="3906" y="13737"/>
                  </a:lnTo>
                  <a:lnTo>
                    <a:pt x="4411" y="13704"/>
                  </a:lnTo>
                  <a:lnTo>
                    <a:pt x="4984" y="13636"/>
                  </a:lnTo>
                  <a:lnTo>
                    <a:pt x="5556" y="13502"/>
                  </a:lnTo>
                  <a:lnTo>
                    <a:pt x="6128" y="13333"/>
                  </a:lnTo>
                  <a:lnTo>
                    <a:pt x="6734" y="13098"/>
                  </a:lnTo>
                  <a:lnTo>
                    <a:pt x="7374" y="12795"/>
                  </a:lnTo>
                  <a:lnTo>
                    <a:pt x="7677" y="12626"/>
                  </a:lnTo>
                  <a:lnTo>
                    <a:pt x="7980" y="12391"/>
                  </a:lnTo>
                  <a:lnTo>
                    <a:pt x="8283" y="12155"/>
                  </a:lnTo>
                  <a:lnTo>
                    <a:pt x="8586" y="11886"/>
                  </a:lnTo>
                  <a:lnTo>
                    <a:pt x="9024" y="11414"/>
                  </a:lnTo>
                  <a:lnTo>
                    <a:pt x="9428" y="10876"/>
                  </a:lnTo>
                  <a:lnTo>
                    <a:pt x="9764" y="10303"/>
                  </a:lnTo>
                  <a:lnTo>
                    <a:pt x="9899" y="10000"/>
                  </a:lnTo>
                  <a:lnTo>
                    <a:pt x="10000" y="9697"/>
                  </a:lnTo>
                  <a:lnTo>
                    <a:pt x="10101" y="9360"/>
                  </a:lnTo>
                  <a:lnTo>
                    <a:pt x="10202" y="9024"/>
                  </a:lnTo>
                  <a:lnTo>
                    <a:pt x="10370" y="8317"/>
                  </a:lnTo>
                  <a:lnTo>
                    <a:pt x="10471" y="7980"/>
                  </a:lnTo>
                  <a:lnTo>
                    <a:pt x="11313" y="8047"/>
                  </a:lnTo>
                  <a:lnTo>
                    <a:pt x="12256" y="8047"/>
                  </a:lnTo>
                  <a:lnTo>
                    <a:pt x="12694" y="7980"/>
                  </a:lnTo>
                  <a:lnTo>
                    <a:pt x="12896" y="7913"/>
                  </a:lnTo>
                  <a:lnTo>
                    <a:pt x="13098" y="7845"/>
                  </a:lnTo>
                  <a:lnTo>
                    <a:pt x="13266" y="7711"/>
                  </a:lnTo>
                  <a:lnTo>
                    <a:pt x="13401" y="7576"/>
                  </a:lnTo>
                  <a:lnTo>
                    <a:pt x="13502" y="7408"/>
                  </a:lnTo>
                  <a:lnTo>
                    <a:pt x="13603" y="7239"/>
                  </a:lnTo>
                  <a:lnTo>
                    <a:pt x="13636" y="7004"/>
                  </a:lnTo>
                  <a:lnTo>
                    <a:pt x="13636" y="6768"/>
                  </a:lnTo>
                  <a:lnTo>
                    <a:pt x="13603" y="6566"/>
                  </a:lnTo>
                  <a:lnTo>
                    <a:pt x="13502" y="6398"/>
                  </a:lnTo>
                  <a:lnTo>
                    <a:pt x="13367" y="6229"/>
                  </a:lnTo>
                  <a:lnTo>
                    <a:pt x="13199" y="6061"/>
                  </a:lnTo>
                  <a:lnTo>
                    <a:pt x="13030" y="5960"/>
                  </a:lnTo>
                  <a:lnTo>
                    <a:pt x="12795" y="5893"/>
                  </a:lnTo>
                  <a:lnTo>
                    <a:pt x="12525" y="5859"/>
                  </a:lnTo>
                  <a:lnTo>
                    <a:pt x="12222" y="5859"/>
                  </a:lnTo>
                  <a:lnTo>
                    <a:pt x="11616" y="5926"/>
                  </a:lnTo>
                  <a:lnTo>
                    <a:pt x="10808" y="5926"/>
                  </a:lnTo>
                  <a:lnTo>
                    <a:pt x="10539" y="5994"/>
                  </a:lnTo>
                  <a:lnTo>
                    <a:pt x="10471" y="5489"/>
                  </a:lnTo>
                  <a:lnTo>
                    <a:pt x="10370" y="4984"/>
                  </a:lnTo>
                  <a:lnTo>
                    <a:pt x="10202" y="4512"/>
                  </a:lnTo>
                  <a:lnTo>
                    <a:pt x="10034" y="4041"/>
                  </a:lnTo>
                  <a:lnTo>
                    <a:pt x="9798" y="3570"/>
                  </a:lnTo>
                  <a:lnTo>
                    <a:pt x="9529" y="3132"/>
                  </a:lnTo>
                  <a:lnTo>
                    <a:pt x="9259" y="2694"/>
                  </a:lnTo>
                  <a:lnTo>
                    <a:pt x="8923" y="2324"/>
                  </a:lnTo>
                  <a:lnTo>
                    <a:pt x="8586" y="1920"/>
                  </a:lnTo>
                  <a:lnTo>
                    <a:pt x="8182" y="1583"/>
                  </a:lnTo>
                  <a:lnTo>
                    <a:pt x="7778" y="1280"/>
                  </a:lnTo>
                  <a:lnTo>
                    <a:pt x="7374" y="977"/>
                  </a:lnTo>
                  <a:lnTo>
                    <a:pt x="6903" y="708"/>
                  </a:lnTo>
                  <a:lnTo>
                    <a:pt x="6431" y="506"/>
                  </a:lnTo>
                  <a:lnTo>
                    <a:pt x="5960" y="304"/>
                  </a:lnTo>
                  <a:lnTo>
                    <a:pt x="5455" y="169"/>
                  </a:lnTo>
                  <a:lnTo>
                    <a:pt x="4815" y="68"/>
                  </a:lnTo>
                  <a:lnTo>
                    <a:pt x="4142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2" name="Google Shape;742;p5"/>
            <p:cNvSpPr/>
            <p:nvPr/>
          </p:nvSpPr>
          <p:spPr>
            <a:xfrm>
              <a:off x="4724925" y="3009000"/>
              <a:ext cx="61450" cy="60625"/>
            </a:xfrm>
            <a:custGeom>
              <a:avLst/>
              <a:gdLst/>
              <a:ahLst/>
              <a:cxnLst/>
              <a:rect l="l" t="t" r="r" b="b"/>
              <a:pathLst>
                <a:path w="2458" h="2425" extrusionOk="0">
                  <a:moveTo>
                    <a:pt x="2256" y="202"/>
                  </a:moveTo>
                  <a:lnTo>
                    <a:pt x="2222" y="640"/>
                  </a:lnTo>
                  <a:lnTo>
                    <a:pt x="2222" y="1078"/>
                  </a:lnTo>
                  <a:lnTo>
                    <a:pt x="2222" y="1616"/>
                  </a:lnTo>
                  <a:lnTo>
                    <a:pt x="2189" y="2155"/>
                  </a:lnTo>
                  <a:lnTo>
                    <a:pt x="1919" y="2121"/>
                  </a:lnTo>
                  <a:lnTo>
                    <a:pt x="1650" y="2088"/>
                  </a:lnTo>
                  <a:lnTo>
                    <a:pt x="1111" y="2121"/>
                  </a:lnTo>
                  <a:lnTo>
                    <a:pt x="674" y="2155"/>
                  </a:lnTo>
                  <a:lnTo>
                    <a:pt x="472" y="2155"/>
                  </a:lnTo>
                  <a:lnTo>
                    <a:pt x="270" y="2222"/>
                  </a:lnTo>
                  <a:lnTo>
                    <a:pt x="236" y="1684"/>
                  </a:lnTo>
                  <a:lnTo>
                    <a:pt x="202" y="1179"/>
                  </a:lnTo>
                  <a:lnTo>
                    <a:pt x="202" y="741"/>
                  </a:lnTo>
                  <a:lnTo>
                    <a:pt x="169" y="303"/>
                  </a:lnTo>
                  <a:lnTo>
                    <a:pt x="1212" y="270"/>
                  </a:lnTo>
                  <a:lnTo>
                    <a:pt x="1751" y="236"/>
                  </a:lnTo>
                  <a:lnTo>
                    <a:pt x="2256" y="202"/>
                  </a:lnTo>
                  <a:close/>
                  <a:moveTo>
                    <a:pt x="1751" y="0"/>
                  </a:moveTo>
                  <a:lnTo>
                    <a:pt x="1212" y="34"/>
                  </a:lnTo>
                  <a:lnTo>
                    <a:pt x="169" y="101"/>
                  </a:lnTo>
                  <a:lnTo>
                    <a:pt x="101" y="101"/>
                  </a:lnTo>
                  <a:lnTo>
                    <a:pt x="67" y="135"/>
                  </a:lnTo>
                  <a:lnTo>
                    <a:pt x="34" y="169"/>
                  </a:lnTo>
                  <a:lnTo>
                    <a:pt x="0" y="472"/>
                  </a:lnTo>
                  <a:lnTo>
                    <a:pt x="0" y="741"/>
                  </a:lnTo>
                  <a:lnTo>
                    <a:pt x="0" y="1347"/>
                  </a:lnTo>
                  <a:lnTo>
                    <a:pt x="34" y="1852"/>
                  </a:lnTo>
                  <a:lnTo>
                    <a:pt x="34" y="2121"/>
                  </a:lnTo>
                  <a:lnTo>
                    <a:pt x="101" y="2357"/>
                  </a:lnTo>
                  <a:lnTo>
                    <a:pt x="101" y="2391"/>
                  </a:lnTo>
                  <a:lnTo>
                    <a:pt x="169" y="2424"/>
                  </a:lnTo>
                  <a:lnTo>
                    <a:pt x="202" y="2424"/>
                  </a:lnTo>
                  <a:lnTo>
                    <a:pt x="236" y="2391"/>
                  </a:lnTo>
                  <a:lnTo>
                    <a:pt x="741" y="2391"/>
                  </a:lnTo>
                  <a:lnTo>
                    <a:pt x="1280" y="2357"/>
                  </a:lnTo>
                  <a:lnTo>
                    <a:pt x="1751" y="2357"/>
                  </a:lnTo>
                  <a:lnTo>
                    <a:pt x="1987" y="2323"/>
                  </a:lnTo>
                  <a:lnTo>
                    <a:pt x="2222" y="2290"/>
                  </a:lnTo>
                  <a:lnTo>
                    <a:pt x="2323" y="2290"/>
                  </a:lnTo>
                  <a:lnTo>
                    <a:pt x="2357" y="2256"/>
                  </a:lnTo>
                  <a:lnTo>
                    <a:pt x="2357" y="2222"/>
                  </a:lnTo>
                  <a:lnTo>
                    <a:pt x="2424" y="1953"/>
                  </a:lnTo>
                  <a:lnTo>
                    <a:pt x="2458" y="1650"/>
                  </a:lnTo>
                  <a:lnTo>
                    <a:pt x="2458" y="1044"/>
                  </a:lnTo>
                  <a:lnTo>
                    <a:pt x="2424" y="573"/>
                  </a:lnTo>
                  <a:lnTo>
                    <a:pt x="2424" y="337"/>
                  </a:lnTo>
                  <a:lnTo>
                    <a:pt x="2357" y="101"/>
                  </a:lnTo>
                  <a:lnTo>
                    <a:pt x="2323" y="34"/>
                  </a:lnTo>
                  <a:lnTo>
                    <a:pt x="2256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3" name="Google Shape;743;p5"/>
            <p:cNvSpPr/>
            <p:nvPr/>
          </p:nvSpPr>
          <p:spPr>
            <a:xfrm>
              <a:off x="4666850" y="2891150"/>
              <a:ext cx="64825" cy="44650"/>
            </a:xfrm>
            <a:custGeom>
              <a:avLst/>
              <a:gdLst/>
              <a:ahLst/>
              <a:cxnLst/>
              <a:rect l="l" t="t" r="r" b="b"/>
              <a:pathLst>
                <a:path w="2593" h="1786" extrusionOk="0">
                  <a:moveTo>
                    <a:pt x="34" y="1"/>
                  </a:moveTo>
                  <a:lnTo>
                    <a:pt x="0" y="236"/>
                  </a:lnTo>
                  <a:lnTo>
                    <a:pt x="34" y="472"/>
                  </a:lnTo>
                  <a:lnTo>
                    <a:pt x="34" y="943"/>
                  </a:lnTo>
                  <a:lnTo>
                    <a:pt x="34" y="1145"/>
                  </a:lnTo>
                  <a:lnTo>
                    <a:pt x="34" y="1415"/>
                  </a:lnTo>
                  <a:lnTo>
                    <a:pt x="67" y="1516"/>
                  </a:lnTo>
                  <a:lnTo>
                    <a:pt x="101" y="1650"/>
                  </a:lnTo>
                  <a:lnTo>
                    <a:pt x="168" y="1718"/>
                  </a:lnTo>
                  <a:lnTo>
                    <a:pt x="269" y="1785"/>
                  </a:lnTo>
                  <a:lnTo>
                    <a:pt x="303" y="1751"/>
                  </a:lnTo>
                  <a:lnTo>
                    <a:pt x="337" y="1718"/>
                  </a:lnTo>
                  <a:lnTo>
                    <a:pt x="572" y="1751"/>
                  </a:lnTo>
                  <a:lnTo>
                    <a:pt x="1347" y="1751"/>
                  </a:lnTo>
                  <a:lnTo>
                    <a:pt x="2390" y="1650"/>
                  </a:lnTo>
                  <a:lnTo>
                    <a:pt x="2525" y="1650"/>
                  </a:lnTo>
                  <a:lnTo>
                    <a:pt x="2559" y="1617"/>
                  </a:lnTo>
                  <a:lnTo>
                    <a:pt x="2593" y="1381"/>
                  </a:lnTo>
                  <a:lnTo>
                    <a:pt x="2559" y="1112"/>
                  </a:lnTo>
                  <a:lnTo>
                    <a:pt x="2525" y="607"/>
                  </a:lnTo>
                  <a:lnTo>
                    <a:pt x="2525" y="1"/>
                  </a:lnTo>
                  <a:lnTo>
                    <a:pt x="2323" y="1"/>
                  </a:lnTo>
                  <a:lnTo>
                    <a:pt x="2323" y="438"/>
                  </a:lnTo>
                  <a:lnTo>
                    <a:pt x="2323" y="943"/>
                  </a:lnTo>
                  <a:lnTo>
                    <a:pt x="2357" y="1179"/>
                  </a:lnTo>
                  <a:lnTo>
                    <a:pt x="2390" y="1448"/>
                  </a:lnTo>
                  <a:lnTo>
                    <a:pt x="1347" y="1448"/>
                  </a:lnTo>
                  <a:lnTo>
                    <a:pt x="808" y="1482"/>
                  </a:lnTo>
                  <a:lnTo>
                    <a:pt x="572" y="1516"/>
                  </a:lnTo>
                  <a:lnTo>
                    <a:pt x="303" y="1583"/>
                  </a:lnTo>
                  <a:lnTo>
                    <a:pt x="269" y="1078"/>
                  </a:lnTo>
                  <a:lnTo>
                    <a:pt x="236" y="573"/>
                  </a:lnTo>
                  <a:lnTo>
                    <a:pt x="26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4" name="Google Shape;744;p5"/>
            <p:cNvSpPr/>
            <p:nvPr/>
          </p:nvSpPr>
          <p:spPr>
            <a:xfrm>
              <a:off x="3843650" y="3535900"/>
              <a:ext cx="228125" cy="383850"/>
            </a:xfrm>
            <a:custGeom>
              <a:avLst/>
              <a:gdLst/>
              <a:ahLst/>
              <a:cxnLst/>
              <a:rect l="l" t="t" r="r" b="b"/>
              <a:pathLst>
                <a:path w="9125" h="15354" extrusionOk="0">
                  <a:moveTo>
                    <a:pt x="8956" y="0"/>
                  </a:moveTo>
                  <a:lnTo>
                    <a:pt x="8889" y="34"/>
                  </a:lnTo>
                  <a:lnTo>
                    <a:pt x="8855" y="68"/>
                  </a:lnTo>
                  <a:lnTo>
                    <a:pt x="8855" y="101"/>
                  </a:lnTo>
                  <a:lnTo>
                    <a:pt x="8855" y="1078"/>
                  </a:lnTo>
                  <a:lnTo>
                    <a:pt x="8788" y="2054"/>
                  </a:lnTo>
                  <a:lnTo>
                    <a:pt x="8687" y="2997"/>
                  </a:lnTo>
                  <a:lnTo>
                    <a:pt x="8552" y="3940"/>
                  </a:lnTo>
                  <a:lnTo>
                    <a:pt x="8216" y="5859"/>
                  </a:lnTo>
                  <a:lnTo>
                    <a:pt x="8047" y="6801"/>
                  </a:lnTo>
                  <a:lnTo>
                    <a:pt x="7879" y="7778"/>
                  </a:lnTo>
                  <a:lnTo>
                    <a:pt x="7778" y="8653"/>
                  </a:lnTo>
                  <a:lnTo>
                    <a:pt x="7677" y="9562"/>
                  </a:lnTo>
                  <a:lnTo>
                    <a:pt x="7542" y="11380"/>
                  </a:lnTo>
                  <a:lnTo>
                    <a:pt x="7441" y="12289"/>
                  </a:lnTo>
                  <a:lnTo>
                    <a:pt x="7340" y="13165"/>
                  </a:lnTo>
                  <a:lnTo>
                    <a:pt x="7172" y="14074"/>
                  </a:lnTo>
                  <a:lnTo>
                    <a:pt x="6936" y="14949"/>
                  </a:lnTo>
                  <a:lnTo>
                    <a:pt x="5186" y="14814"/>
                  </a:lnTo>
                  <a:lnTo>
                    <a:pt x="3469" y="14646"/>
                  </a:lnTo>
                  <a:lnTo>
                    <a:pt x="1718" y="14444"/>
                  </a:lnTo>
                  <a:lnTo>
                    <a:pt x="1" y="14242"/>
                  </a:lnTo>
                  <a:lnTo>
                    <a:pt x="1" y="14511"/>
                  </a:lnTo>
                  <a:lnTo>
                    <a:pt x="1718" y="14713"/>
                  </a:lnTo>
                  <a:lnTo>
                    <a:pt x="3435" y="14915"/>
                  </a:lnTo>
                  <a:lnTo>
                    <a:pt x="5152" y="15084"/>
                  </a:lnTo>
                  <a:lnTo>
                    <a:pt x="6869" y="15218"/>
                  </a:lnTo>
                  <a:lnTo>
                    <a:pt x="6869" y="15252"/>
                  </a:lnTo>
                  <a:lnTo>
                    <a:pt x="6903" y="15319"/>
                  </a:lnTo>
                  <a:lnTo>
                    <a:pt x="6970" y="15353"/>
                  </a:lnTo>
                  <a:lnTo>
                    <a:pt x="7071" y="15353"/>
                  </a:lnTo>
                  <a:lnTo>
                    <a:pt x="7105" y="15319"/>
                  </a:lnTo>
                  <a:lnTo>
                    <a:pt x="7138" y="15252"/>
                  </a:lnTo>
                  <a:lnTo>
                    <a:pt x="7374" y="14309"/>
                  </a:lnTo>
                  <a:lnTo>
                    <a:pt x="7576" y="13367"/>
                  </a:lnTo>
                  <a:lnTo>
                    <a:pt x="7711" y="12424"/>
                  </a:lnTo>
                  <a:lnTo>
                    <a:pt x="7812" y="11448"/>
                  </a:lnTo>
                  <a:lnTo>
                    <a:pt x="7980" y="9529"/>
                  </a:lnTo>
                  <a:lnTo>
                    <a:pt x="8047" y="8552"/>
                  </a:lnTo>
                  <a:lnTo>
                    <a:pt x="8182" y="7576"/>
                  </a:lnTo>
                  <a:lnTo>
                    <a:pt x="8317" y="6667"/>
                  </a:lnTo>
                  <a:lnTo>
                    <a:pt x="8485" y="5724"/>
                  </a:lnTo>
                  <a:lnTo>
                    <a:pt x="8822" y="3872"/>
                  </a:lnTo>
                  <a:lnTo>
                    <a:pt x="8956" y="2930"/>
                  </a:lnTo>
                  <a:lnTo>
                    <a:pt x="9057" y="2021"/>
                  </a:lnTo>
                  <a:lnTo>
                    <a:pt x="9125" y="1078"/>
                  </a:lnTo>
                  <a:lnTo>
                    <a:pt x="9091" y="101"/>
                  </a:lnTo>
                  <a:lnTo>
                    <a:pt x="9091" y="68"/>
                  </a:lnTo>
                  <a:lnTo>
                    <a:pt x="9057" y="34"/>
                  </a:lnTo>
                  <a:lnTo>
                    <a:pt x="8956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5" name="Google Shape;745;p5"/>
            <p:cNvSpPr/>
            <p:nvPr/>
          </p:nvSpPr>
          <p:spPr>
            <a:xfrm>
              <a:off x="4802350" y="2972800"/>
              <a:ext cx="26125" cy="22750"/>
            </a:xfrm>
            <a:custGeom>
              <a:avLst/>
              <a:gdLst/>
              <a:ahLst/>
              <a:cxnLst/>
              <a:rect l="l" t="t" r="r" b="b"/>
              <a:pathLst>
                <a:path w="1045" h="910" extrusionOk="0">
                  <a:moveTo>
                    <a:pt x="876" y="1"/>
                  </a:moveTo>
                  <a:lnTo>
                    <a:pt x="842" y="34"/>
                  </a:lnTo>
                  <a:lnTo>
                    <a:pt x="842" y="102"/>
                  </a:lnTo>
                  <a:lnTo>
                    <a:pt x="842" y="236"/>
                  </a:lnTo>
                  <a:lnTo>
                    <a:pt x="809" y="337"/>
                  </a:lnTo>
                  <a:lnTo>
                    <a:pt x="741" y="405"/>
                  </a:lnTo>
                  <a:lnTo>
                    <a:pt x="607" y="472"/>
                  </a:lnTo>
                  <a:lnTo>
                    <a:pt x="371" y="472"/>
                  </a:lnTo>
                  <a:lnTo>
                    <a:pt x="371" y="405"/>
                  </a:lnTo>
                  <a:lnTo>
                    <a:pt x="371" y="337"/>
                  </a:lnTo>
                  <a:lnTo>
                    <a:pt x="405" y="270"/>
                  </a:lnTo>
                  <a:lnTo>
                    <a:pt x="405" y="236"/>
                  </a:lnTo>
                  <a:lnTo>
                    <a:pt x="371" y="203"/>
                  </a:lnTo>
                  <a:lnTo>
                    <a:pt x="337" y="236"/>
                  </a:lnTo>
                  <a:lnTo>
                    <a:pt x="203" y="304"/>
                  </a:lnTo>
                  <a:lnTo>
                    <a:pt x="68" y="371"/>
                  </a:lnTo>
                  <a:lnTo>
                    <a:pt x="1" y="405"/>
                  </a:lnTo>
                  <a:lnTo>
                    <a:pt x="1" y="472"/>
                  </a:lnTo>
                  <a:lnTo>
                    <a:pt x="169" y="842"/>
                  </a:lnTo>
                  <a:lnTo>
                    <a:pt x="203" y="876"/>
                  </a:lnTo>
                  <a:lnTo>
                    <a:pt x="270" y="910"/>
                  </a:lnTo>
                  <a:lnTo>
                    <a:pt x="337" y="876"/>
                  </a:lnTo>
                  <a:lnTo>
                    <a:pt x="371" y="876"/>
                  </a:lnTo>
                  <a:lnTo>
                    <a:pt x="371" y="809"/>
                  </a:lnTo>
                  <a:lnTo>
                    <a:pt x="371" y="674"/>
                  </a:lnTo>
                  <a:lnTo>
                    <a:pt x="607" y="674"/>
                  </a:lnTo>
                  <a:lnTo>
                    <a:pt x="775" y="607"/>
                  </a:lnTo>
                  <a:lnTo>
                    <a:pt x="910" y="506"/>
                  </a:lnTo>
                  <a:lnTo>
                    <a:pt x="1011" y="371"/>
                  </a:lnTo>
                  <a:lnTo>
                    <a:pt x="1044" y="203"/>
                  </a:lnTo>
                  <a:lnTo>
                    <a:pt x="1011" y="34"/>
                  </a:lnTo>
                  <a:lnTo>
                    <a:pt x="97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6" name="Google Shape;746;p5"/>
            <p:cNvSpPr/>
            <p:nvPr/>
          </p:nvSpPr>
          <p:spPr>
            <a:xfrm>
              <a:off x="3843650" y="4554350"/>
              <a:ext cx="234025" cy="291250"/>
            </a:xfrm>
            <a:custGeom>
              <a:avLst/>
              <a:gdLst/>
              <a:ahLst/>
              <a:cxnLst/>
              <a:rect l="l" t="t" r="r" b="b"/>
              <a:pathLst>
                <a:path w="9361" h="11650" extrusionOk="0">
                  <a:moveTo>
                    <a:pt x="4445" y="371"/>
                  </a:moveTo>
                  <a:lnTo>
                    <a:pt x="5051" y="438"/>
                  </a:lnTo>
                  <a:lnTo>
                    <a:pt x="5623" y="607"/>
                  </a:lnTo>
                  <a:lnTo>
                    <a:pt x="6196" y="843"/>
                  </a:lnTo>
                  <a:lnTo>
                    <a:pt x="6701" y="1112"/>
                  </a:lnTo>
                  <a:lnTo>
                    <a:pt x="6398" y="1213"/>
                  </a:lnTo>
                  <a:lnTo>
                    <a:pt x="6398" y="1146"/>
                  </a:lnTo>
                  <a:lnTo>
                    <a:pt x="6330" y="1112"/>
                  </a:lnTo>
                  <a:lnTo>
                    <a:pt x="5758" y="1045"/>
                  </a:lnTo>
                  <a:lnTo>
                    <a:pt x="5219" y="1045"/>
                  </a:lnTo>
                  <a:lnTo>
                    <a:pt x="5421" y="977"/>
                  </a:lnTo>
                  <a:lnTo>
                    <a:pt x="5590" y="843"/>
                  </a:lnTo>
                  <a:lnTo>
                    <a:pt x="5657" y="809"/>
                  </a:lnTo>
                  <a:lnTo>
                    <a:pt x="5657" y="742"/>
                  </a:lnTo>
                  <a:lnTo>
                    <a:pt x="5623" y="674"/>
                  </a:lnTo>
                  <a:lnTo>
                    <a:pt x="5590" y="641"/>
                  </a:lnTo>
                  <a:lnTo>
                    <a:pt x="5287" y="573"/>
                  </a:lnTo>
                  <a:lnTo>
                    <a:pt x="4950" y="573"/>
                  </a:lnTo>
                  <a:lnTo>
                    <a:pt x="4613" y="607"/>
                  </a:lnTo>
                  <a:lnTo>
                    <a:pt x="4277" y="674"/>
                  </a:lnTo>
                  <a:lnTo>
                    <a:pt x="3603" y="809"/>
                  </a:lnTo>
                  <a:lnTo>
                    <a:pt x="2997" y="977"/>
                  </a:lnTo>
                  <a:lnTo>
                    <a:pt x="2554" y="1117"/>
                  </a:lnTo>
                  <a:lnTo>
                    <a:pt x="2554" y="1117"/>
                  </a:lnTo>
                  <a:lnTo>
                    <a:pt x="3098" y="910"/>
                  </a:lnTo>
                  <a:lnTo>
                    <a:pt x="3805" y="674"/>
                  </a:lnTo>
                  <a:lnTo>
                    <a:pt x="4445" y="371"/>
                  </a:lnTo>
                  <a:close/>
                  <a:moveTo>
                    <a:pt x="6835" y="1348"/>
                  </a:moveTo>
                  <a:lnTo>
                    <a:pt x="6633" y="1482"/>
                  </a:lnTo>
                  <a:lnTo>
                    <a:pt x="6364" y="1617"/>
                  </a:lnTo>
                  <a:lnTo>
                    <a:pt x="5859" y="1819"/>
                  </a:lnTo>
                  <a:lnTo>
                    <a:pt x="4849" y="2189"/>
                  </a:lnTo>
                  <a:lnTo>
                    <a:pt x="3637" y="2661"/>
                  </a:lnTo>
                  <a:lnTo>
                    <a:pt x="5017" y="2088"/>
                  </a:lnTo>
                  <a:lnTo>
                    <a:pt x="5893" y="1684"/>
                  </a:lnTo>
                  <a:lnTo>
                    <a:pt x="6364" y="1482"/>
                  </a:lnTo>
                  <a:lnTo>
                    <a:pt x="6835" y="1348"/>
                  </a:lnTo>
                  <a:close/>
                  <a:moveTo>
                    <a:pt x="5960" y="5522"/>
                  </a:moveTo>
                  <a:lnTo>
                    <a:pt x="5522" y="5758"/>
                  </a:lnTo>
                  <a:lnTo>
                    <a:pt x="5085" y="5960"/>
                  </a:lnTo>
                  <a:lnTo>
                    <a:pt x="4176" y="6297"/>
                  </a:lnTo>
                  <a:lnTo>
                    <a:pt x="4613" y="6095"/>
                  </a:lnTo>
                  <a:lnTo>
                    <a:pt x="5051" y="5893"/>
                  </a:lnTo>
                  <a:lnTo>
                    <a:pt x="5960" y="5522"/>
                  </a:lnTo>
                  <a:close/>
                  <a:moveTo>
                    <a:pt x="8485" y="2964"/>
                  </a:moveTo>
                  <a:lnTo>
                    <a:pt x="8620" y="3233"/>
                  </a:lnTo>
                  <a:lnTo>
                    <a:pt x="8519" y="3233"/>
                  </a:lnTo>
                  <a:lnTo>
                    <a:pt x="7879" y="3502"/>
                  </a:lnTo>
                  <a:lnTo>
                    <a:pt x="7239" y="3772"/>
                  </a:lnTo>
                  <a:lnTo>
                    <a:pt x="5960" y="4378"/>
                  </a:lnTo>
                  <a:lnTo>
                    <a:pt x="4714" y="5017"/>
                  </a:lnTo>
                  <a:lnTo>
                    <a:pt x="4075" y="5320"/>
                  </a:lnTo>
                  <a:lnTo>
                    <a:pt x="3435" y="5623"/>
                  </a:lnTo>
                  <a:lnTo>
                    <a:pt x="2088" y="6229"/>
                  </a:lnTo>
                  <a:lnTo>
                    <a:pt x="741" y="6835"/>
                  </a:lnTo>
                  <a:lnTo>
                    <a:pt x="102" y="7138"/>
                  </a:lnTo>
                  <a:lnTo>
                    <a:pt x="809" y="6701"/>
                  </a:lnTo>
                  <a:lnTo>
                    <a:pt x="1516" y="6297"/>
                  </a:lnTo>
                  <a:lnTo>
                    <a:pt x="2256" y="5926"/>
                  </a:lnTo>
                  <a:lnTo>
                    <a:pt x="3031" y="5590"/>
                  </a:lnTo>
                  <a:lnTo>
                    <a:pt x="4209" y="5051"/>
                  </a:lnTo>
                  <a:lnTo>
                    <a:pt x="5388" y="4411"/>
                  </a:lnTo>
                  <a:lnTo>
                    <a:pt x="5893" y="4108"/>
                  </a:lnTo>
                  <a:lnTo>
                    <a:pt x="6532" y="3839"/>
                  </a:lnTo>
                  <a:lnTo>
                    <a:pt x="7172" y="3570"/>
                  </a:lnTo>
                  <a:lnTo>
                    <a:pt x="7778" y="3334"/>
                  </a:lnTo>
                  <a:lnTo>
                    <a:pt x="8418" y="3065"/>
                  </a:lnTo>
                  <a:lnTo>
                    <a:pt x="8451" y="2997"/>
                  </a:lnTo>
                  <a:lnTo>
                    <a:pt x="8485" y="2964"/>
                  </a:lnTo>
                  <a:close/>
                  <a:moveTo>
                    <a:pt x="8687" y="3401"/>
                  </a:moveTo>
                  <a:lnTo>
                    <a:pt x="8889" y="3906"/>
                  </a:lnTo>
                  <a:lnTo>
                    <a:pt x="9024" y="4479"/>
                  </a:lnTo>
                  <a:lnTo>
                    <a:pt x="9091" y="5017"/>
                  </a:lnTo>
                  <a:lnTo>
                    <a:pt x="9125" y="5590"/>
                  </a:lnTo>
                  <a:lnTo>
                    <a:pt x="8552" y="5825"/>
                  </a:lnTo>
                  <a:lnTo>
                    <a:pt x="7576" y="6196"/>
                  </a:lnTo>
                  <a:lnTo>
                    <a:pt x="6633" y="6600"/>
                  </a:lnTo>
                  <a:lnTo>
                    <a:pt x="5691" y="7004"/>
                  </a:lnTo>
                  <a:lnTo>
                    <a:pt x="4782" y="7441"/>
                  </a:lnTo>
                  <a:lnTo>
                    <a:pt x="3738" y="8047"/>
                  </a:lnTo>
                  <a:lnTo>
                    <a:pt x="2661" y="8620"/>
                  </a:lnTo>
                  <a:lnTo>
                    <a:pt x="2357" y="8788"/>
                  </a:lnTo>
                  <a:lnTo>
                    <a:pt x="2021" y="8923"/>
                  </a:lnTo>
                  <a:lnTo>
                    <a:pt x="1347" y="9159"/>
                  </a:lnTo>
                  <a:lnTo>
                    <a:pt x="3368" y="7845"/>
                  </a:lnTo>
                  <a:lnTo>
                    <a:pt x="3839" y="7610"/>
                  </a:lnTo>
                  <a:lnTo>
                    <a:pt x="6229" y="6431"/>
                  </a:lnTo>
                  <a:lnTo>
                    <a:pt x="7441" y="5859"/>
                  </a:lnTo>
                  <a:lnTo>
                    <a:pt x="8081" y="5623"/>
                  </a:lnTo>
                  <a:lnTo>
                    <a:pt x="8721" y="5388"/>
                  </a:lnTo>
                  <a:lnTo>
                    <a:pt x="8754" y="5354"/>
                  </a:lnTo>
                  <a:lnTo>
                    <a:pt x="8788" y="5320"/>
                  </a:lnTo>
                  <a:lnTo>
                    <a:pt x="8788" y="5219"/>
                  </a:lnTo>
                  <a:lnTo>
                    <a:pt x="8754" y="5152"/>
                  </a:lnTo>
                  <a:lnTo>
                    <a:pt x="8687" y="5118"/>
                  </a:lnTo>
                  <a:lnTo>
                    <a:pt x="8620" y="5118"/>
                  </a:lnTo>
                  <a:lnTo>
                    <a:pt x="8047" y="5287"/>
                  </a:lnTo>
                  <a:lnTo>
                    <a:pt x="7509" y="5489"/>
                  </a:lnTo>
                  <a:lnTo>
                    <a:pt x="6398" y="5994"/>
                  </a:lnTo>
                  <a:lnTo>
                    <a:pt x="5388" y="6431"/>
                  </a:lnTo>
                  <a:lnTo>
                    <a:pt x="4378" y="6903"/>
                  </a:lnTo>
                  <a:lnTo>
                    <a:pt x="3738" y="7273"/>
                  </a:lnTo>
                  <a:lnTo>
                    <a:pt x="3098" y="7643"/>
                  </a:lnTo>
                  <a:lnTo>
                    <a:pt x="2088" y="8081"/>
                  </a:lnTo>
                  <a:lnTo>
                    <a:pt x="1044" y="8485"/>
                  </a:lnTo>
                  <a:lnTo>
                    <a:pt x="2088" y="7711"/>
                  </a:lnTo>
                  <a:lnTo>
                    <a:pt x="3098" y="6936"/>
                  </a:lnTo>
                  <a:lnTo>
                    <a:pt x="4108" y="6600"/>
                  </a:lnTo>
                  <a:lnTo>
                    <a:pt x="5118" y="6229"/>
                  </a:lnTo>
                  <a:lnTo>
                    <a:pt x="5590" y="6027"/>
                  </a:lnTo>
                  <a:lnTo>
                    <a:pt x="6061" y="5792"/>
                  </a:lnTo>
                  <a:lnTo>
                    <a:pt x="6802" y="5354"/>
                  </a:lnTo>
                  <a:lnTo>
                    <a:pt x="7138" y="5152"/>
                  </a:lnTo>
                  <a:lnTo>
                    <a:pt x="7509" y="4984"/>
                  </a:lnTo>
                  <a:lnTo>
                    <a:pt x="8317" y="4681"/>
                  </a:lnTo>
                  <a:lnTo>
                    <a:pt x="8350" y="4647"/>
                  </a:lnTo>
                  <a:lnTo>
                    <a:pt x="8384" y="4580"/>
                  </a:lnTo>
                  <a:lnTo>
                    <a:pt x="8384" y="4479"/>
                  </a:lnTo>
                  <a:lnTo>
                    <a:pt x="8350" y="4411"/>
                  </a:lnTo>
                  <a:lnTo>
                    <a:pt x="8249" y="4411"/>
                  </a:lnTo>
                  <a:lnTo>
                    <a:pt x="7778" y="4546"/>
                  </a:lnTo>
                  <a:lnTo>
                    <a:pt x="7374" y="4748"/>
                  </a:lnTo>
                  <a:lnTo>
                    <a:pt x="6330" y="5118"/>
                  </a:lnTo>
                  <a:lnTo>
                    <a:pt x="5354" y="5489"/>
                  </a:lnTo>
                  <a:lnTo>
                    <a:pt x="4849" y="5691"/>
                  </a:lnTo>
                  <a:lnTo>
                    <a:pt x="4344" y="5893"/>
                  </a:lnTo>
                  <a:lnTo>
                    <a:pt x="3873" y="6162"/>
                  </a:lnTo>
                  <a:lnTo>
                    <a:pt x="3401" y="6431"/>
                  </a:lnTo>
                  <a:lnTo>
                    <a:pt x="2930" y="6734"/>
                  </a:lnTo>
                  <a:lnTo>
                    <a:pt x="2155" y="7004"/>
                  </a:lnTo>
                  <a:lnTo>
                    <a:pt x="1381" y="7340"/>
                  </a:lnTo>
                  <a:lnTo>
                    <a:pt x="1145" y="7475"/>
                  </a:lnTo>
                  <a:lnTo>
                    <a:pt x="1516" y="7206"/>
                  </a:lnTo>
                  <a:lnTo>
                    <a:pt x="2122" y="6869"/>
                  </a:lnTo>
                  <a:lnTo>
                    <a:pt x="2728" y="6566"/>
                  </a:lnTo>
                  <a:lnTo>
                    <a:pt x="3974" y="5960"/>
                  </a:lnTo>
                  <a:lnTo>
                    <a:pt x="5118" y="5354"/>
                  </a:lnTo>
                  <a:lnTo>
                    <a:pt x="6196" y="4714"/>
                  </a:lnTo>
                  <a:lnTo>
                    <a:pt x="6802" y="4378"/>
                  </a:lnTo>
                  <a:lnTo>
                    <a:pt x="7408" y="4075"/>
                  </a:lnTo>
                  <a:lnTo>
                    <a:pt x="8653" y="3469"/>
                  </a:lnTo>
                  <a:lnTo>
                    <a:pt x="8687" y="3435"/>
                  </a:lnTo>
                  <a:lnTo>
                    <a:pt x="8687" y="3401"/>
                  </a:lnTo>
                  <a:close/>
                  <a:moveTo>
                    <a:pt x="7643" y="8856"/>
                  </a:moveTo>
                  <a:lnTo>
                    <a:pt x="7475" y="8990"/>
                  </a:lnTo>
                  <a:lnTo>
                    <a:pt x="7071" y="9226"/>
                  </a:lnTo>
                  <a:lnTo>
                    <a:pt x="7206" y="9125"/>
                  </a:lnTo>
                  <a:lnTo>
                    <a:pt x="7576" y="8889"/>
                  </a:lnTo>
                  <a:lnTo>
                    <a:pt x="7643" y="8856"/>
                  </a:lnTo>
                  <a:close/>
                  <a:moveTo>
                    <a:pt x="5152" y="9327"/>
                  </a:moveTo>
                  <a:lnTo>
                    <a:pt x="4647" y="9664"/>
                  </a:lnTo>
                  <a:lnTo>
                    <a:pt x="4142" y="9967"/>
                  </a:lnTo>
                  <a:lnTo>
                    <a:pt x="3772" y="10169"/>
                  </a:lnTo>
                  <a:lnTo>
                    <a:pt x="3772" y="10169"/>
                  </a:lnTo>
                  <a:lnTo>
                    <a:pt x="4108" y="9933"/>
                  </a:lnTo>
                  <a:lnTo>
                    <a:pt x="4613" y="9630"/>
                  </a:lnTo>
                  <a:lnTo>
                    <a:pt x="5152" y="9327"/>
                  </a:lnTo>
                  <a:close/>
                  <a:moveTo>
                    <a:pt x="6768" y="9697"/>
                  </a:moveTo>
                  <a:lnTo>
                    <a:pt x="6633" y="9832"/>
                  </a:lnTo>
                  <a:lnTo>
                    <a:pt x="6229" y="10202"/>
                  </a:lnTo>
                  <a:lnTo>
                    <a:pt x="6027" y="10337"/>
                  </a:lnTo>
                  <a:lnTo>
                    <a:pt x="5825" y="10505"/>
                  </a:lnTo>
                  <a:lnTo>
                    <a:pt x="5455" y="10674"/>
                  </a:lnTo>
                  <a:lnTo>
                    <a:pt x="5051" y="10808"/>
                  </a:lnTo>
                  <a:lnTo>
                    <a:pt x="5152" y="10741"/>
                  </a:lnTo>
                  <a:lnTo>
                    <a:pt x="5522" y="10472"/>
                  </a:lnTo>
                  <a:lnTo>
                    <a:pt x="5893" y="10202"/>
                  </a:lnTo>
                  <a:lnTo>
                    <a:pt x="6768" y="9697"/>
                  </a:lnTo>
                  <a:close/>
                  <a:moveTo>
                    <a:pt x="9125" y="5893"/>
                  </a:moveTo>
                  <a:lnTo>
                    <a:pt x="9091" y="6330"/>
                  </a:lnTo>
                  <a:lnTo>
                    <a:pt x="9024" y="6768"/>
                  </a:lnTo>
                  <a:lnTo>
                    <a:pt x="8889" y="7576"/>
                  </a:lnTo>
                  <a:lnTo>
                    <a:pt x="8754" y="7980"/>
                  </a:lnTo>
                  <a:lnTo>
                    <a:pt x="8620" y="8384"/>
                  </a:lnTo>
                  <a:lnTo>
                    <a:pt x="8451" y="8755"/>
                  </a:lnTo>
                  <a:lnTo>
                    <a:pt x="8249" y="9091"/>
                  </a:lnTo>
                  <a:lnTo>
                    <a:pt x="8014" y="9428"/>
                  </a:lnTo>
                  <a:lnTo>
                    <a:pt x="7778" y="9731"/>
                  </a:lnTo>
                  <a:lnTo>
                    <a:pt x="7509" y="10000"/>
                  </a:lnTo>
                  <a:lnTo>
                    <a:pt x="7239" y="10270"/>
                  </a:lnTo>
                  <a:lnTo>
                    <a:pt x="7172" y="10202"/>
                  </a:lnTo>
                  <a:lnTo>
                    <a:pt x="7105" y="10169"/>
                  </a:lnTo>
                  <a:lnTo>
                    <a:pt x="7037" y="10202"/>
                  </a:lnTo>
                  <a:lnTo>
                    <a:pt x="6701" y="10404"/>
                  </a:lnTo>
                  <a:lnTo>
                    <a:pt x="6532" y="10505"/>
                  </a:lnTo>
                  <a:lnTo>
                    <a:pt x="6364" y="10573"/>
                  </a:lnTo>
                  <a:lnTo>
                    <a:pt x="6364" y="10573"/>
                  </a:lnTo>
                  <a:lnTo>
                    <a:pt x="6734" y="10270"/>
                  </a:lnTo>
                  <a:lnTo>
                    <a:pt x="7138" y="9967"/>
                  </a:lnTo>
                  <a:lnTo>
                    <a:pt x="7576" y="9697"/>
                  </a:lnTo>
                  <a:lnTo>
                    <a:pt x="7980" y="9428"/>
                  </a:lnTo>
                  <a:lnTo>
                    <a:pt x="8014" y="9361"/>
                  </a:lnTo>
                  <a:lnTo>
                    <a:pt x="8014" y="9260"/>
                  </a:lnTo>
                  <a:lnTo>
                    <a:pt x="7946" y="9192"/>
                  </a:lnTo>
                  <a:lnTo>
                    <a:pt x="7643" y="9192"/>
                  </a:lnTo>
                  <a:lnTo>
                    <a:pt x="7845" y="9058"/>
                  </a:lnTo>
                  <a:lnTo>
                    <a:pt x="7980" y="8856"/>
                  </a:lnTo>
                  <a:lnTo>
                    <a:pt x="8014" y="8788"/>
                  </a:lnTo>
                  <a:lnTo>
                    <a:pt x="8014" y="8687"/>
                  </a:lnTo>
                  <a:lnTo>
                    <a:pt x="7980" y="8620"/>
                  </a:lnTo>
                  <a:lnTo>
                    <a:pt x="7879" y="8553"/>
                  </a:lnTo>
                  <a:lnTo>
                    <a:pt x="7812" y="8519"/>
                  </a:lnTo>
                  <a:lnTo>
                    <a:pt x="7711" y="8519"/>
                  </a:lnTo>
                  <a:lnTo>
                    <a:pt x="7542" y="8553"/>
                  </a:lnTo>
                  <a:lnTo>
                    <a:pt x="7307" y="8654"/>
                  </a:lnTo>
                  <a:lnTo>
                    <a:pt x="7105" y="8788"/>
                  </a:lnTo>
                  <a:lnTo>
                    <a:pt x="6734" y="9125"/>
                  </a:lnTo>
                  <a:lnTo>
                    <a:pt x="6465" y="9394"/>
                  </a:lnTo>
                  <a:lnTo>
                    <a:pt x="5960" y="9832"/>
                  </a:lnTo>
                  <a:lnTo>
                    <a:pt x="5421" y="10169"/>
                  </a:lnTo>
                  <a:lnTo>
                    <a:pt x="4916" y="10539"/>
                  </a:lnTo>
                  <a:lnTo>
                    <a:pt x="4512" y="10707"/>
                  </a:lnTo>
                  <a:lnTo>
                    <a:pt x="4075" y="10842"/>
                  </a:lnTo>
                  <a:lnTo>
                    <a:pt x="4075" y="10842"/>
                  </a:lnTo>
                  <a:lnTo>
                    <a:pt x="4546" y="10539"/>
                  </a:lnTo>
                  <a:lnTo>
                    <a:pt x="5017" y="10202"/>
                  </a:lnTo>
                  <a:lnTo>
                    <a:pt x="5994" y="9596"/>
                  </a:lnTo>
                  <a:lnTo>
                    <a:pt x="6465" y="9226"/>
                  </a:lnTo>
                  <a:lnTo>
                    <a:pt x="6936" y="8856"/>
                  </a:lnTo>
                  <a:lnTo>
                    <a:pt x="7206" y="8687"/>
                  </a:lnTo>
                  <a:lnTo>
                    <a:pt x="7441" y="8519"/>
                  </a:lnTo>
                  <a:lnTo>
                    <a:pt x="7711" y="8384"/>
                  </a:lnTo>
                  <a:lnTo>
                    <a:pt x="8014" y="8283"/>
                  </a:lnTo>
                  <a:lnTo>
                    <a:pt x="8317" y="8182"/>
                  </a:lnTo>
                  <a:lnTo>
                    <a:pt x="8384" y="8182"/>
                  </a:lnTo>
                  <a:lnTo>
                    <a:pt x="8418" y="8115"/>
                  </a:lnTo>
                  <a:lnTo>
                    <a:pt x="8418" y="8047"/>
                  </a:lnTo>
                  <a:lnTo>
                    <a:pt x="8384" y="7946"/>
                  </a:lnTo>
                  <a:lnTo>
                    <a:pt x="8249" y="7946"/>
                  </a:lnTo>
                  <a:lnTo>
                    <a:pt x="7913" y="8014"/>
                  </a:lnTo>
                  <a:lnTo>
                    <a:pt x="7408" y="8081"/>
                  </a:lnTo>
                  <a:lnTo>
                    <a:pt x="7138" y="8148"/>
                  </a:lnTo>
                  <a:lnTo>
                    <a:pt x="6869" y="8249"/>
                  </a:lnTo>
                  <a:lnTo>
                    <a:pt x="7172" y="8014"/>
                  </a:lnTo>
                  <a:lnTo>
                    <a:pt x="7576" y="7744"/>
                  </a:lnTo>
                  <a:lnTo>
                    <a:pt x="8014" y="7542"/>
                  </a:lnTo>
                  <a:lnTo>
                    <a:pt x="8889" y="7138"/>
                  </a:lnTo>
                  <a:lnTo>
                    <a:pt x="8956" y="7071"/>
                  </a:lnTo>
                  <a:lnTo>
                    <a:pt x="8956" y="6970"/>
                  </a:lnTo>
                  <a:lnTo>
                    <a:pt x="8889" y="6903"/>
                  </a:lnTo>
                  <a:lnTo>
                    <a:pt x="8822" y="6869"/>
                  </a:lnTo>
                  <a:lnTo>
                    <a:pt x="8620" y="6903"/>
                  </a:lnTo>
                  <a:lnTo>
                    <a:pt x="8418" y="6936"/>
                  </a:lnTo>
                  <a:lnTo>
                    <a:pt x="8081" y="7071"/>
                  </a:lnTo>
                  <a:lnTo>
                    <a:pt x="7744" y="7273"/>
                  </a:lnTo>
                  <a:lnTo>
                    <a:pt x="7408" y="7475"/>
                  </a:lnTo>
                  <a:lnTo>
                    <a:pt x="6330" y="8081"/>
                  </a:lnTo>
                  <a:lnTo>
                    <a:pt x="5287" y="8687"/>
                  </a:lnTo>
                  <a:lnTo>
                    <a:pt x="5085" y="8788"/>
                  </a:lnTo>
                  <a:lnTo>
                    <a:pt x="5455" y="8553"/>
                  </a:lnTo>
                  <a:lnTo>
                    <a:pt x="6162" y="7980"/>
                  </a:lnTo>
                  <a:lnTo>
                    <a:pt x="6869" y="7441"/>
                  </a:lnTo>
                  <a:lnTo>
                    <a:pt x="7239" y="7206"/>
                  </a:lnTo>
                  <a:lnTo>
                    <a:pt x="7610" y="6970"/>
                  </a:lnTo>
                  <a:lnTo>
                    <a:pt x="8014" y="6802"/>
                  </a:lnTo>
                  <a:lnTo>
                    <a:pt x="8451" y="6667"/>
                  </a:lnTo>
                  <a:lnTo>
                    <a:pt x="8519" y="6633"/>
                  </a:lnTo>
                  <a:lnTo>
                    <a:pt x="8552" y="6600"/>
                  </a:lnTo>
                  <a:lnTo>
                    <a:pt x="8552" y="6532"/>
                  </a:lnTo>
                  <a:lnTo>
                    <a:pt x="8519" y="6431"/>
                  </a:lnTo>
                  <a:lnTo>
                    <a:pt x="8485" y="6398"/>
                  </a:lnTo>
                  <a:lnTo>
                    <a:pt x="8418" y="6398"/>
                  </a:lnTo>
                  <a:lnTo>
                    <a:pt x="8081" y="6431"/>
                  </a:lnTo>
                  <a:lnTo>
                    <a:pt x="7744" y="6499"/>
                  </a:lnTo>
                  <a:lnTo>
                    <a:pt x="8216" y="6297"/>
                  </a:lnTo>
                  <a:lnTo>
                    <a:pt x="8687" y="6061"/>
                  </a:lnTo>
                  <a:lnTo>
                    <a:pt x="9125" y="5893"/>
                  </a:lnTo>
                  <a:close/>
                  <a:moveTo>
                    <a:pt x="6734" y="7172"/>
                  </a:moveTo>
                  <a:lnTo>
                    <a:pt x="6263" y="7542"/>
                  </a:lnTo>
                  <a:lnTo>
                    <a:pt x="5758" y="7946"/>
                  </a:lnTo>
                  <a:lnTo>
                    <a:pt x="5186" y="8418"/>
                  </a:lnTo>
                  <a:lnTo>
                    <a:pt x="4613" y="8822"/>
                  </a:lnTo>
                  <a:lnTo>
                    <a:pt x="3401" y="9596"/>
                  </a:lnTo>
                  <a:lnTo>
                    <a:pt x="2997" y="9798"/>
                  </a:lnTo>
                  <a:lnTo>
                    <a:pt x="2627" y="10034"/>
                  </a:lnTo>
                  <a:lnTo>
                    <a:pt x="2256" y="10270"/>
                  </a:lnTo>
                  <a:lnTo>
                    <a:pt x="1886" y="10539"/>
                  </a:lnTo>
                  <a:lnTo>
                    <a:pt x="1852" y="10573"/>
                  </a:lnTo>
                  <a:lnTo>
                    <a:pt x="1852" y="10640"/>
                  </a:lnTo>
                  <a:lnTo>
                    <a:pt x="1886" y="10707"/>
                  </a:lnTo>
                  <a:lnTo>
                    <a:pt x="1953" y="10775"/>
                  </a:lnTo>
                  <a:lnTo>
                    <a:pt x="2054" y="10775"/>
                  </a:lnTo>
                  <a:lnTo>
                    <a:pt x="3502" y="9832"/>
                  </a:lnTo>
                  <a:lnTo>
                    <a:pt x="4512" y="9361"/>
                  </a:lnTo>
                  <a:lnTo>
                    <a:pt x="4142" y="9563"/>
                  </a:lnTo>
                  <a:lnTo>
                    <a:pt x="3738" y="9832"/>
                  </a:lnTo>
                  <a:lnTo>
                    <a:pt x="3334" y="10135"/>
                  </a:lnTo>
                  <a:lnTo>
                    <a:pt x="2964" y="10438"/>
                  </a:lnTo>
                  <a:lnTo>
                    <a:pt x="2560" y="10741"/>
                  </a:lnTo>
                  <a:lnTo>
                    <a:pt x="2492" y="10775"/>
                  </a:lnTo>
                  <a:lnTo>
                    <a:pt x="2492" y="10808"/>
                  </a:lnTo>
                  <a:lnTo>
                    <a:pt x="2492" y="10909"/>
                  </a:lnTo>
                  <a:lnTo>
                    <a:pt x="2560" y="10977"/>
                  </a:lnTo>
                  <a:lnTo>
                    <a:pt x="2694" y="10977"/>
                  </a:lnTo>
                  <a:lnTo>
                    <a:pt x="2997" y="10775"/>
                  </a:lnTo>
                  <a:lnTo>
                    <a:pt x="3368" y="10640"/>
                  </a:lnTo>
                  <a:lnTo>
                    <a:pt x="3704" y="10472"/>
                  </a:lnTo>
                  <a:lnTo>
                    <a:pt x="4041" y="10303"/>
                  </a:lnTo>
                  <a:lnTo>
                    <a:pt x="4782" y="9899"/>
                  </a:lnTo>
                  <a:lnTo>
                    <a:pt x="5489" y="9428"/>
                  </a:lnTo>
                  <a:lnTo>
                    <a:pt x="6128" y="8990"/>
                  </a:lnTo>
                  <a:lnTo>
                    <a:pt x="6802" y="8586"/>
                  </a:lnTo>
                  <a:lnTo>
                    <a:pt x="6936" y="8519"/>
                  </a:lnTo>
                  <a:lnTo>
                    <a:pt x="6936" y="8519"/>
                  </a:lnTo>
                  <a:lnTo>
                    <a:pt x="6465" y="8856"/>
                  </a:lnTo>
                  <a:lnTo>
                    <a:pt x="5994" y="9226"/>
                  </a:lnTo>
                  <a:lnTo>
                    <a:pt x="5388" y="9664"/>
                  </a:lnTo>
                  <a:lnTo>
                    <a:pt x="4748" y="10101"/>
                  </a:lnTo>
                  <a:lnTo>
                    <a:pt x="4108" y="10505"/>
                  </a:lnTo>
                  <a:lnTo>
                    <a:pt x="3502" y="10977"/>
                  </a:lnTo>
                  <a:lnTo>
                    <a:pt x="3435" y="11044"/>
                  </a:lnTo>
                  <a:lnTo>
                    <a:pt x="3469" y="11111"/>
                  </a:lnTo>
                  <a:lnTo>
                    <a:pt x="3502" y="11179"/>
                  </a:lnTo>
                  <a:lnTo>
                    <a:pt x="3603" y="11212"/>
                  </a:lnTo>
                  <a:lnTo>
                    <a:pt x="3974" y="11179"/>
                  </a:lnTo>
                  <a:lnTo>
                    <a:pt x="4310" y="11078"/>
                  </a:lnTo>
                  <a:lnTo>
                    <a:pt x="4310" y="11145"/>
                  </a:lnTo>
                  <a:lnTo>
                    <a:pt x="4344" y="11246"/>
                  </a:lnTo>
                  <a:lnTo>
                    <a:pt x="4378" y="11280"/>
                  </a:lnTo>
                  <a:lnTo>
                    <a:pt x="4479" y="11280"/>
                  </a:lnTo>
                  <a:lnTo>
                    <a:pt x="5152" y="11044"/>
                  </a:lnTo>
                  <a:lnTo>
                    <a:pt x="5489" y="10943"/>
                  </a:lnTo>
                  <a:lnTo>
                    <a:pt x="5825" y="10808"/>
                  </a:lnTo>
                  <a:lnTo>
                    <a:pt x="5859" y="10876"/>
                  </a:lnTo>
                  <a:lnTo>
                    <a:pt x="5926" y="10909"/>
                  </a:lnTo>
                  <a:lnTo>
                    <a:pt x="6128" y="10909"/>
                  </a:lnTo>
                  <a:lnTo>
                    <a:pt x="6263" y="10876"/>
                  </a:lnTo>
                  <a:lnTo>
                    <a:pt x="6263" y="10876"/>
                  </a:lnTo>
                  <a:lnTo>
                    <a:pt x="5859" y="11044"/>
                  </a:lnTo>
                  <a:lnTo>
                    <a:pt x="5421" y="11212"/>
                  </a:lnTo>
                  <a:lnTo>
                    <a:pt x="4984" y="11313"/>
                  </a:lnTo>
                  <a:lnTo>
                    <a:pt x="4512" y="11381"/>
                  </a:lnTo>
                  <a:lnTo>
                    <a:pt x="4041" y="11414"/>
                  </a:lnTo>
                  <a:lnTo>
                    <a:pt x="3570" y="11381"/>
                  </a:lnTo>
                  <a:lnTo>
                    <a:pt x="3098" y="11347"/>
                  </a:lnTo>
                  <a:lnTo>
                    <a:pt x="2593" y="11246"/>
                  </a:lnTo>
                  <a:lnTo>
                    <a:pt x="2088" y="11111"/>
                  </a:lnTo>
                  <a:lnTo>
                    <a:pt x="1617" y="10943"/>
                  </a:lnTo>
                  <a:lnTo>
                    <a:pt x="1179" y="10741"/>
                  </a:lnTo>
                  <a:lnTo>
                    <a:pt x="741" y="10505"/>
                  </a:lnTo>
                  <a:lnTo>
                    <a:pt x="775" y="10505"/>
                  </a:lnTo>
                  <a:lnTo>
                    <a:pt x="1246" y="10236"/>
                  </a:lnTo>
                  <a:lnTo>
                    <a:pt x="1718" y="10034"/>
                  </a:lnTo>
                  <a:lnTo>
                    <a:pt x="2189" y="9832"/>
                  </a:lnTo>
                  <a:lnTo>
                    <a:pt x="2694" y="9630"/>
                  </a:lnTo>
                  <a:lnTo>
                    <a:pt x="3166" y="9394"/>
                  </a:lnTo>
                  <a:lnTo>
                    <a:pt x="3637" y="9125"/>
                  </a:lnTo>
                  <a:lnTo>
                    <a:pt x="4546" y="8586"/>
                  </a:lnTo>
                  <a:lnTo>
                    <a:pt x="5623" y="7845"/>
                  </a:lnTo>
                  <a:lnTo>
                    <a:pt x="6196" y="7475"/>
                  </a:lnTo>
                  <a:lnTo>
                    <a:pt x="6734" y="7172"/>
                  </a:lnTo>
                  <a:close/>
                  <a:moveTo>
                    <a:pt x="3637" y="1"/>
                  </a:moveTo>
                  <a:lnTo>
                    <a:pt x="3031" y="68"/>
                  </a:lnTo>
                  <a:lnTo>
                    <a:pt x="2492" y="203"/>
                  </a:lnTo>
                  <a:lnTo>
                    <a:pt x="1920" y="371"/>
                  </a:lnTo>
                  <a:lnTo>
                    <a:pt x="1415" y="573"/>
                  </a:lnTo>
                  <a:lnTo>
                    <a:pt x="910" y="843"/>
                  </a:lnTo>
                  <a:lnTo>
                    <a:pt x="438" y="1146"/>
                  </a:lnTo>
                  <a:lnTo>
                    <a:pt x="1" y="1516"/>
                  </a:lnTo>
                  <a:lnTo>
                    <a:pt x="1" y="1853"/>
                  </a:lnTo>
                  <a:lnTo>
                    <a:pt x="270" y="1617"/>
                  </a:lnTo>
                  <a:lnTo>
                    <a:pt x="539" y="1381"/>
                  </a:lnTo>
                  <a:lnTo>
                    <a:pt x="842" y="1179"/>
                  </a:lnTo>
                  <a:lnTo>
                    <a:pt x="1145" y="1011"/>
                  </a:lnTo>
                  <a:lnTo>
                    <a:pt x="1448" y="843"/>
                  </a:lnTo>
                  <a:lnTo>
                    <a:pt x="1785" y="674"/>
                  </a:lnTo>
                  <a:lnTo>
                    <a:pt x="2122" y="573"/>
                  </a:lnTo>
                  <a:lnTo>
                    <a:pt x="2122" y="573"/>
                  </a:lnTo>
                  <a:lnTo>
                    <a:pt x="1953" y="641"/>
                  </a:lnTo>
                  <a:lnTo>
                    <a:pt x="1448" y="876"/>
                  </a:lnTo>
                  <a:lnTo>
                    <a:pt x="977" y="1146"/>
                  </a:lnTo>
                  <a:lnTo>
                    <a:pt x="539" y="1449"/>
                  </a:lnTo>
                  <a:lnTo>
                    <a:pt x="506" y="1516"/>
                  </a:lnTo>
                  <a:lnTo>
                    <a:pt x="506" y="1583"/>
                  </a:lnTo>
                  <a:lnTo>
                    <a:pt x="539" y="1617"/>
                  </a:lnTo>
                  <a:lnTo>
                    <a:pt x="640" y="1617"/>
                  </a:lnTo>
                  <a:lnTo>
                    <a:pt x="1314" y="1213"/>
                  </a:lnTo>
                  <a:lnTo>
                    <a:pt x="2021" y="843"/>
                  </a:lnTo>
                  <a:lnTo>
                    <a:pt x="2492" y="674"/>
                  </a:lnTo>
                  <a:lnTo>
                    <a:pt x="2930" y="540"/>
                  </a:lnTo>
                  <a:lnTo>
                    <a:pt x="3401" y="438"/>
                  </a:lnTo>
                  <a:lnTo>
                    <a:pt x="3873" y="405"/>
                  </a:lnTo>
                  <a:lnTo>
                    <a:pt x="3873" y="405"/>
                  </a:lnTo>
                  <a:lnTo>
                    <a:pt x="2863" y="775"/>
                  </a:lnTo>
                  <a:lnTo>
                    <a:pt x="1852" y="1146"/>
                  </a:lnTo>
                  <a:lnTo>
                    <a:pt x="1347" y="1348"/>
                  </a:lnTo>
                  <a:lnTo>
                    <a:pt x="876" y="1583"/>
                  </a:lnTo>
                  <a:lnTo>
                    <a:pt x="405" y="1853"/>
                  </a:lnTo>
                  <a:lnTo>
                    <a:pt x="1" y="2156"/>
                  </a:lnTo>
                  <a:lnTo>
                    <a:pt x="1" y="2492"/>
                  </a:lnTo>
                  <a:lnTo>
                    <a:pt x="640" y="2189"/>
                  </a:lnTo>
                  <a:lnTo>
                    <a:pt x="1280" y="1886"/>
                  </a:lnTo>
                  <a:lnTo>
                    <a:pt x="1953" y="1617"/>
                  </a:lnTo>
                  <a:lnTo>
                    <a:pt x="2627" y="1348"/>
                  </a:lnTo>
                  <a:lnTo>
                    <a:pt x="3300" y="1146"/>
                  </a:lnTo>
                  <a:lnTo>
                    <a:pt x="4007" y="1011"/>
                  </a:lnTo>
                  <a:lnTo>
                    <a:pt x="4546" y="876"/>
                  </a:lnTo>
                  <a:lnTo>
                    <a:pt x="4849" y="843"/>
                  </a:lnTo>
                  <a:lnTo>
                    <a:pt x="5152" y="809"/>
                  </a:lnTo>
                  <a:lnTo>
                    <a:pt x="4815" y="944"/>
                  </a:lnTo>
                  <a:lnTo>
                    <a:pt x="4512" y="1011"/>
                  </a:lnTo>
                  <a:lnTo>
                    <a:pt x="3873" y="1179"/>
                  </a:lnTo>
                  <a:lnTo>
                    <a:pt x="3098" y="1415"/>
                  </a:lnTo>
                  <a:lnTo>
                    <a:pt x="2324" y="1684"/>
                  </a:lnTo>
                  <a:lnTo>
                    <a:pt x="1650" y="1920"/>
                  </a:lnTo>
                  <a:lnTo>
                    <a:pt x="842" y="2189"/>
                  </a:lnTo>
                  <a:lnTo>
                    <a:pt x="438" y="2324"/>
                  </a:lnTo>
                  <a:lnTo>
                    <a:pt x="1" y="2526"/>
                  </a:lnTo>
                  <a:lnTo>
                    <a:pt x="1" y="2829"/>
                  </a:lnTo>
                  <a:lnTo>
                    <a:pt x="236" y="2728"/>
                  </a:lnTo>
                  <a:lnTo>
                    <a:pt x="1" y="2863"/>
                  </a:lnTo>
                  <a:lnTo>
                    <a:pt x="1" y="3132"/>
                  </a:lnTo>
                  <a:lnTo>
                    <a:pt x="876" y="2627"/>
                  </a:lnTo>
                  <a:lnTo>
                    <a:pt x="1314" y="2391"/>
                  </a:lnTo>
                  <a:lnTo>
                    <a:pt x="1785" y="2189"/>
                  </a:lnTo>
                  <a:lnTo>
                    <a:pt x="2762" y="1819"/>
                  </a:lnTo>
                  <a:lnTo>
                    <a:pt x="3267" y="1651"/>
                  </a:lnTo>
                  <a:lnTo>
                    <a:pt x="3772" y="1516"/>
                  </a:lnTo>
                  <a:lnTo>
                    <a:pt x="4310" y="1415"/>
                  </a:lnTo>
                  <a:lnTo>
                    <a:pt x="4815" y="1314"/>
                  </a:lnTo>
                  <a:lnTo>
                    <a:pt x="5354" y="1280"/>
                  </a:lnTo>
                  <a:lnTo>
                    <a:pt x="5859" y="1314"/>
                  </a:lnTo>
                  <a:lnTo>
                    <a:pt x="5085" y="1550"/>
                  </a:lnTo>
                  <a:lnTo>
                    <a:pt x="3839" y="1987"/>
                  </a:lnTo>
                  <a:lnTo>
                    <a:pt x="1718" y="2795"/>
                  </a:lnTo>
                  <a:lnTo>
                    <a:pt x="842" y="3166"/>
                  </a:lnTo>
                  <a:lnTo>
                    <a:pt x="405" y="3368"/>
                  </a:lnTo>
                  <a:lnTo>
                    <a:pt x="1" y="3603"/>
                  </a:lnTo>
                  <a:lnTo>
                    <a:pt x="1" y="3906"/>
                  </a:lnTo>
                  <a:lnTo>
                    <a:pt x="539" y="3570"/>
                  </a:lnTo>
                  <a:lnTo>
                    <a:pt x="1145" y="3300"/>
                  </a:lnTo>
                  <a:lnTo>
                    <a:pt x="1718" y="3065"/>
                  </a:lnTo>
                  <a:lnTo>
                    <a:pt x="2290" y="2829"/>
                  </a:lnTo>
                  <a:lnTo>
                    <a:pt x="4411" y="2055"/>
                  </a:lnTo>
                  <a:lnTo>
                    <a:pt x="4512" y="2021"/>
                  </a:lnTo>
                  <a:lnTo>
                    <a:pt x="3300" y="2526"/>
                  </a:lnTo>
                  <a:lnTo>
                    <a:pt x="2155" y="2997"/>
                  </a:lnTo>
                  <a:lnTo>
                    <a:pt x="977" y="3502"/>
                  </a:lnTo>
                  <a:lnTo>
                    <a:pt x="506" y="3772"/>
                  </a:lnTo>
                  <a:lnTo>
                    <a:pt x="1" y="4075"/>
                  </a:lnTo>
                  <a:lnTo>
                    <a:pt x="1" y="4310"/>
                  </a:lnTo>
                  <a:lnTo>
                    <a:pt x="438" y="4041"/>
                  </a:lnTo>
                  <a:lnTo>
                    <a:pt x="977" y="3772"/>
                  </a:lnTo>
                  <a:lnTo>
                    <a:pt x="1516" y="3536"/>
                  </a:lnTo>
                  <a:lnTo>
                    <a:pt x="1516" y="3536"/>
                  </a:lnTo>
                  <a:lnTo>
                    <a:pt x="741" y="4007"/>
                  </a:lnTo>
                  <a:lnTo>
                    <a:pt x="1" y="4512"/>
                  </a:lnTo>
                  <a:lnTo>
                    <a:pt x="1" y="4782"/>
                  </a:lnTo>
                  <a:lnTo>
                    <a:pt x="236" y="4613"/>
                  </a:lnTo>
                  <a:lnTo>
                    <a:pt x="876" y="4209"/>
                  </a:lnTo>
                  <a:lnTo>
                    <a:pt x="1516" y="3839"/>
                  </a:lnTo>
                  <a:lnTo>
                    <a:pt x="2189" y="3502"/>
                  </a:lnTo>
                  <a:lnTo>
                    <a:pt x="2863" y="3199"/>
                  </a:lnTo>
                  <a:lnTo>
                    <a:pt x="4243" y="2694"/>
                  </a:lnTo>
                  <a:lnTo>
                    <a:pt x="5590" y="2189"/>
                  </a:lnTo>
                  <a:lnTo>
                    <a:pt x="6398" y="1853"/>
                  </a:lnTo>
                  <a:lnTo>
                    <a:pt x="6802" y="1684"/>
                  </a:lnTo>
                  <a:lnTo>
                    <a:pt x="7138" y="1415"/>
                  </a:lnTo>
                  <a:lnTo>
                    <a:pt x="7475" y="1718"/>
                  </a:lnTo>
                  <a:lnTo>
                    <a:pt x="7812" y="2055"/>
                  </a:lnTo>
                  <a:lnTo>
                    <a:pt x="8115" y="2425"/>
                  </a:lnTo>
                  <a:lnTo>
                    <a:pt x="8384" y="2795"/>
                  </a:lnTo>
                  <a:lnTo>
                    <a:pt x="8350" y="2795"/>
                  </a:lnTo>
                  <a:lnTo>
                    <a:pt x="8014" y="2829"/>
                  </a:lnTo>
                  <a:lnTo>
                    <a:pt x="7711" y="2896"/>
                  </a:lnTo>
                  <a:lnTo>
                    <a:pt x="7408" y="3031"/>
                  </a:lnTo>
                  <a:lnTo>
                    <a:pt x="7071" y="3166"/>
                  </a:lnTo>
                  <a:lnTo>
                    <a:pt x="6499" y="3469"/>
                  </a:lnTo>
                  <a:lnTo>
                    <a:pt x="5926" y="3805"/>
                  </a:lnTo>
                  <a:lnTo>
                    <a:pt x="5893" y="3805"/>
                  </a:lnTo>
                  <a:lnTo>
                    <a:pt x="3098" y="5118"/>
                  </a:lnTo>
                  <a:lnTo>
                    <a:pt x="2290" y="5455"/>
                  </a:lnTo>
                  <a:lnTo>
                    <a:pt x="2863" y="5118"/>
                  </a:lnTo>
                  <a:lnTo>
                    <a:pt x="4714" y="4007"/>
                  </a:lnTo>
                  <a:lnTo>
                    <a:pt x="5489" y="3772"/>
                  </a:lnTo>
                  <a:lnTo>
                    <a:pt x="6263" y="3469"/>
                  </a:lnTo>
                  <a:lnTo>
                    <a:pt x="7004" y="3166"/>
                  </a:lnTo>
                  <a:lnTo>
                    <a:pt x="7374" y="2964"/>
                  </a:lnTo>
                  <a:lnTo>
                    <a:pt x="7744" y="2762"/>
                  </a:lnTo>
                  <a:lnTo>
                    <a:pt x="7778" y="2694"/>
                  </a:lnTo>
                  <a:lnTo>
                    <a:pt x="7812" y="2627"/>
                  </a:lnTo>
                  <a:lnTo>
                    <a:pt x="7744" y="2560"/>
                  </a:lnTo>
                  <a:lnTo>
                    <a:pt x="7677" y="2526"/>
                  </a:lnTo>
                  <a:lnTo>
                    <a:pt x="7239" y="2593"/>
                  </a:lnTo>
                  <a:lnTo>
                    <a:pt x="6802" y="2694"/>
                  </a:lnTo>
                  <a:lnTo>
                    <a:pt x="6364" y="2829"/>
                  </a:lnTo>
                  <a:lnTo>
                    <a:pt x="5960" y="3031"/>
                  </a:lnTo>
                  <a:lnTo>
                    <a:pt x="5522" y="3199"/>
                  </a:lnTo>
                  <a:lnTo>
                    <a:pt x="5118" y="3435"/>
                  </a:lnTo>
                  <a:lnTo>
                    <a:pt x="4310" y="3906"/>
                  </a:lnTo>
                  <a:lnTo>
                    <a:pt x="3536" y="4176"/>
                  </a:lnTo>
                  <a:lnTo>
                    <a:pt x="2728" y="4445"/>
                  </a:lnTo>
                  <a:lnTo>
                    <a:pt x="2728" y="4445"/>
                  </a:lnTo>
                  <a:lnTo>
                    <a:pt x="4479" y="3502"/>
                  </a:lnTo>
                  <a:lnTo>
                    <a:pt x="5623" y="2896"/>
                  </a:lnTo>
                  <a:lnTo>
                    <a:pt x="6128" y="2627"/>
                  </a:lnTo>
                  <a:lnTo>
                    <a:pt x="6768" y="2425"/>
                  </a:lnTo>
                  <a:lnTo>
                    <a:pt x="7071" y="2290"/>
                  </a:lnTo>
                  <a:lnTo>
                    <a:pt x="7374" y="2156"/>
                  </a:lnTo>
                  <a:lnTo>
                    <a:pt x="7441" y="2122"/>
                  </a:lnTo>
                  <a:lnTo>
                    <a:pt x="7441" y="2021"/>
                  </a:lnTo>
                  <a:lnTo>
                    <a:pt x="7408" y="1954"/>
                  </a:lnTo>
                  <a:lnTo>
                    <a:pt x="7307" y="1920"/>
                  </a:lnTo>
                  <a:lnTo>
                    <a:pt x="6970" y="1987"/>
                  </a:lnTo>
                  <a:lnTo>
                    <a:pt x="6600" y="2088"/>
                  </a:lnTo>
                  <a:lnTo>
                    <a:pt x="6263" y="2257"/>
                  </a:lnTo>
                  <a:lnTo>
                    <a:pt x="5926" y="2425"/>
                  </a:lnTo>
                  <a:lnTo>
                    <a:pt x="5421" y="2593"/>
                  </a:lnTo>
                  <a:lnTo>
                    <a:pt x="4950" y="2762"/>
                  </a:lnTo>
                  <a:lnTo>
                    <a:pt x="3873" y="3199"/>
                  </a:lnTo>
                  <a:lnTo>
                    <a:pt x="2795" y="3671"/>
                  </a:lnTo>
                  <a:lnTo>
                    <a:pt x="472" y="4782"/>
                  </a:lnTo>
                  <a:lnTo>
                    <a:pt x="1" y="5017"/>
                  </a:lnTo>
                  <a:lnTo>
                    <a:pt x="1" y="5320"/>
                  </a:lnTo>
                  <a:lnTo>
                    <a:pt x="169" y="5219"/>
                  </a:lnTo>
                  <a:lnTo>
                    <a:pt x="2694" y="4007"/>
                  </a:lnTo>
                  <a:lnTo>
                    <a:pt x="4209" y="3334"/>
                  </a:lnTo>
                  <a:lnTo>
                    <a:pt x="2728" y="4142"/>
                  </a:lnTo>
                  <a:lnTo>
                    <a:pt x="1650" y="4681"/>
                  </a:lnTo>
                  <a:lnTo>
                    <a:pt x="539" y="5219"/>
                  </a:lnTo>
                  <a:lnTo>
                    <a:pt x="1" y="5556"/>
                  </a:lnTo>
                  <a:lnTo>
                    <a:pt x="1" y="5960"/>
                  </a:lnTo>
                  <a:lnTo>
                    <a:pt x="775" y="5590"/>
                  </a:lnTo>
                  <a:lnTo>
                    <a:pt x="1415" y="5287"/>
                  </a:lnTo>
                  <a:lnTo>
                    <a:pt x="2088" y="4984"/>
                  </a:lnTo>
                  <a:lnTo>
                    <a:pt x="3435" y="4445"/>
                  </a:lnTo>
                  <a:lnTo>
                    <a:pt x="2728" y="4883"/>
                  </a:lnTo>
                  <a:lnTo>
                    <a:pt x="2088" y="5253"/>
                  </a:lnTo>
                  <a:lnTo>
                    <a:pt x="1448" y="5590"/>
                  </a:lnTo>
                  <a:lnTo>
                    <a:pt x="135" y="6263"/>
                  </a:lnTo>
                  <a:lnTo>
                    <a:pt x="1" y="6330"/>
                  </a:lnTo>
                  <a:lnTo>
                    <a:pt x="1" y="6768"/>
                  </a:lnTo>
                  <a:lnTo>
                    <a:pt x="371" y="6566"/>
                  </a:lnTo>
                  <a:lnTo>
                    <a:pt x="842" y="6364"/>
                  </a:lnTo>
                  <a:lnTo>
                    <a:pt x="405" y="6600"/>
                  </a:lnTo>
                  <a:lnTo>
                    <a:pt x="1" y="6903"/>
                  </a:lnTo>
                  <a:lnTo>
                    <a:pt x="1" y="7509"/>
                  </a:lnTo>
                  <a:lnTo>
                    <a:pt x="1112" y="6970"/>
                  </a:lnTo>
                  <a:lnTo>
                    <a:pt x="2290" y="6398"/>
                  </a:lnTo>
                  <a:lnTo>
                    <a:pt x="3300" y="5977"/>
                  </a:lnTo>
                  <a:lnTo>
                    <a:pt x="3300" y="5977"/>
                  </a:lnTo>
                  <a:lnTo>
                    <a:pt x="2189" y="6532"/>
                  </a:lnTo>
                  <a:lnTo>
                    <a:pt x="1617" y="6835"/>
                  </a:lnTo>
                  <a:lnTo>
                    <a:pt x="1011" y="7206"/>
                  </a:lnTo>
                  <a:lnTo>
                    <a:pt x="573" y="7542"/>
                  </a:lnTo>
                  <a:lnTo>
                    <a:pt x="102" y="7879"/>
                  </a:lnTo>
                  <a:lnTo>
                    <a:pt x="1" y="7946"/>
                  </a:lnTo>
                  <a:lnTo>
                    <a:pt x="1" y="8485"/>
                  </a:lnTo>
                  <a:lnTo>
                    <a:pt x="640" y="8081"/>
                  </a:lnTo>
                  <a:lnTo>
                    <a:pt x="1314" y="7677"/>
                  </a:lnTo>
                  <a:lnTo>
                    <a:pt x="1718" y="7475"/>
                  </a:lnTo>
                  <a:lnTo>
                    <a:pt x="2122" y="7307"/>
                  </a:lnTo>
                  <a:lnTo>
                    <a:pt x="1078" y="8115"/>
                  </a:lnTo>
                  <a:lnTo>
                    <a:pt x="34" y="8923"/>
                  </a:lnTo>
                  <a:lnTo>
                    <a:pt x="1" y="8923"/>
                  </a:lnTo>
                  <a:lnTo>
                    <a:pt x="1" y="9293"/>
                  </a:lnTo>
                  <a:lnTo>
                    <a:pt x="236" y="9125"/>
                  </a:lnTo>
                  <a:lnTo>
                    <a:pt x="876" y="8856"/>
                  </a:lnTo>
                  <a:lnTo>
                    <a:pt x="1448" y="8620"/>
                  </a:lnTo>
                  <a:lnTo>
                    <a:pt x="1886" y="8451"/>
                  </a:lnTo>
                  <a:lnTo>
                    <a:pt x="1886" y="8451"/>
                  </a:lnTo>
                  <a:lnTo>
                    <a:pt x="1011" y="9024"/>
                  </a:lnTo>
                  <a:lnTo>
                    <a:pt x="135" y="9563"/>
                  </a:lnTo>
                  <a:lnTo>
                    <a:pt x="102" y="9596"/>
                  </a:lnTo>
                  <a:lnTo>
                    <a:pt x="68" y="9630"/>
                  </a:lnTo>
                  <a:lnTo>
                    <a:pt x="102" y="9731"/>
                  </a:lnTo>
                  <a:lnTo>
                    <a:pt x="135" y="9798"/>
                  </a:lnTo>
                  <a:lnTo>
                    <a:pt x="236" y="9798"/>
                  </a:lnTo>
                  <a:lnTo>
                    <a:pt x="1213" y="9495"/>
                  </a:lnTo>
                  <a:lnTo>
                    <a:pt x="1684" y="9327"/>
                  </a:lnTo>
                  <a:lnTo>
                    <a:pt x="2155" y="9159"/>
                  </a:lnTo>
                  <a:lnTo>
                    <a:pt x="2694" y="8889"/>
                  </a:lnTo>
                  <a:lnTo>
                    <a:pt x="3233" y="8620"/>
                  </a:lnTo>
                  <a:lnTo>
                    <a:pt x="4277" y="8047"/>
                  </a:lnTo>
                  <a:lnTo>
                    <a:pt x="5219" y="7542"/>
                  </a:lnTo>
                  <a:lnTo>
                    <a:pt x="6162" y="7105"/>
                  </a:lnTo>
                  <a:lnTo>
                    <a:pt x="5085" y="7744"/>
                  </a:lnTo>
                  <a:lnTo>
                    <a:pt x="2863" y="8990"/>
                  </a:lnTo>
                  <a:lnTo>
                    <a:pt x="640" y="10236"/>
                  </a:lnTo>
                  <a:lnTo>
                    <a:pt x="573" y="10303"/>
                  </a:lnTo>
                  <a:lnTo>
                    <a:pt x="573" y="10404"/>
                  </a:lnTo>
                  <a:lnTo>
                    <a:pt x="270" y="10169"/>
                  </a:lnTo>
                  <a:lnTo>
                    <a:pt x="1" y="9967"/>
                  </a:lnTo>
                  <a:lnTo>
                    <a:pt x="1" y="10270"/>
                  </a:lnTo>
                  <a:lnTo>
                    <a:pt x="371" y="10573"/>
                  </a:lnTo>
                  <a:lnTo>
                    <a:pt x="809" y="10808"/>
                  </a:lnTo>
                  <a:lnTo>
                    <a:pt x="1179" y="11010"/>
                  </a:lnTo>
                  <a:lnTo>
                    <a:pt x="1583" y="11212"/>
                  </a:lnTo>
                  <a:lnTo>
                    <a:pt x="1987" y="11347"/>
                  </a:lnTo>
                  <a:lnTo>
                    <a:pt x="2425" y="11482"/>
                  </a:lnTo>
                  <a:lnTo>
                    <a:pt x="2863" y="11549"/>
                  </a:lnTo>
                  <a:lnTo>
                    <a:pt x="3267" y="11616"/>
                  </a:lnTo>
                  <a:lnTo>
                    <a:pt x="3704" y="11650"/>
                  </a:lnTo>
                  <a:lnTo>
                    <a:pt x="4142" y="11650"/>
                  </a:lnTo>
                  <a:lnTo>
                    <a:pt x="4580" y="11616"/>
                  </a:lnTo>
                  <a:lnTo>
                    <a:pt x="5017" y="11549"/>
                  </a:lnTo>
                  <a:lnTo>
                    <a:pt x="5421" y="11448"/>
                  </a:lnTo>
                  <a:lnTo>
                    <a:pt x="5825" y="11347"/>
                  </a:lnTo>
                  <a:lnTo>
                    <a:pt x="6229" y="11179"/>
                  </a:lnTo>
                  <a:lnTo>
                    <a:pt x="6633" y="10977"/>
                  </a:lnTo>
                  <a:lnTo>
                    <a:pt x="7004" y="10741"/>
                  </a:lnTo>
                  <a:lnTo>
                    <a:pt x="7374" y="10505"/>
                  </a:lnTo>
                  <a:lnTo>
                    <a:pt x="7744" y="10135"/>
                  </a:lnTo>
                  <a:lnTo>
                    <a:pt x="8081" y="9731"/>
                  </a:lnTo>
                  <a:lnTo>
                    <a:pt x="8418" y="9293"/>
                  </a:lnTo>
                  <a:lnTo>
                    <a:pt x="8653" y="8856"/>
                  </a:lnTo>
                  <a:lnTo>
                    <a:pt x="8889" y="8350"/>
                  </a:lnTo>
                  <a:lnTo>
                    <a:pt x="9057" y="7812"/>
                  </a:lnTo>
                  <a:lnTo>
                    <a:pt x="9226" y="7273"/>
                  </a:lnTo>
                  <a:lnTo>
                    <a:pt x="9293" y="6734"/>
                  </a:lnTo>
                  <a:lnTo>
                    <a:pt x="9360" y="6196"/>
                  </a:lnTo>
                  <a:lnTo>
                    <a:pt x="9360" y="5623"/>
                  </a:lnTo>
                  <a:lnTo>
                    <a:pt x="9327" y="5085"/>
                  </a:lnTo>
                  <a:lnTo>
                    <a:pt x="9259" y="4546"/>
                  </a:lnTo>
                  <a:lnTo>
                    <a:pt x="9158" y="4007"/>
                  </a:lnTo>
                  <a:lnTo>
                    <a:pt x="8990" y="3502"/>
                  </a:lnTo>
                  <a:lnTo>
                    <a:pt x="8788" y="3031"/>
                  </a:lnTo>
                  <a:lnTo>
                    <a:pt x="8519" y="2560"/>
                  </a:lnTo>
                  <a:lnTo>
                    <a:pt x="8283" y="2189"/>
                  </a:lnTo>
                  <a:lnTo>
                    <a:pt x="7980" y="1853"/>
                  </a:lnTo>
                  <a:lnTo>
                    <a:pt x="7677" y="1550"/>
                  </a:lnTo>
                  <a:lnTo>
                    <a:pt x="7340" y="1247"/>
                  </a:lnTo>
                  <a:lnTo>
                    <a:pt x="7374" y="1179"/>
                  </a:lnTo>
                  <a:lnTo>
                    <a:pt x="7374" y="1112"/>
                  </a:lnTo>
                  <a:lnTo>
                    <a:pt x="7307" y="1045"/>
                  </a:lnTo>
                  <a:lnTo>
                    <a:pt x="7071" y="1045"/>
                  </a:lnTo>
                  <a:lnTo>
                    <a:pt x="6768" y="843"/>
                  </a:lnTo>
                  <a:lnTo>
                    <a:pt x="6431" y="674"/>
                  </a:lnTo>
                  <a:lnTo>
                    <a:pt x="6095" y="506"/>
                  </a:lnTo>
                  <a:lnTo>
                    <a:pt x="5758" y="371"/>
                  </a:lnTo>
                  <a:lnTo>
                    <a:pt x="5388" y="270"/>
                  </a:lnTo>
                  <a:lnTo>
                    <a:pt x="5051" y="203"/>
                  </a:lnTo>
                  <a:lnTo>
                    <a:pt x="4681" y="135"/>
                  </a:lnTo>
                  <a:lnTo>
                    <a:pt x="4310" y="102"/>
                  </a:lnTo>
                  <a:lnTo>
                    <a:pt x="4277" y="34"/>
                  </a:lnTo>
                  <a:lnTo>
                    <a:pt x="4209" y="34"/>
                  </a:lnTo>
                  <a:lnTo>
                    <a:pt x="363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7" name="Google Shape;747;p5"/>
            <p:cNvSpPr/>
            <p:nvPr/>
          </p:nvSpPr>
          <p:spPr>
            <a:xfrm>
              <a:off x="4707250" y="2941650"/>
              <a:ext cx="63150" cy="59800"/>
            </a:xfrm>
            <a:custGeom>
              <a:avLst/>
              <a:gdLst/>
              <a:ahLst/>
              <a:cxnLst/>
              <a:rect l="l" t="t" r="r" b="b"/>
              <a:pathLst>
                <a:path w="2526" h="2392" extrusionOk="0">
                  <a:moveTo>
                    <a:pt x="2256" y="236"/>
                  </a:moveTo>
                  <a:lnTo>
                    <a:pt x="2256" y="674"/>
                  </a:lnTo>
                  <a:lnTo>
                    <a:pt x="2290" y="1078"/>
                  </a:lnTo>
                  <a:lnTo>
                    <a:pt x="2290" y="1617"/>
                  </a:lnTo>
                  <a:lnTo>
                    <a:pt x="2323" y="2122"/>
                  </a:lnTo>
                  <a:lnTo>
                    <a:pt x="2121" y="2088"/>
                  </a:lnTo>
                  <a:lnTo>
                    <a:pt x="1886" y="2088"/>
                  </a:lnTo>
                  <a:lnTo>
                    <a:pt x="1448" y="2122"/>
                  </a:lnTo>
                  <a:lnTo>
                    <a:pt x="909" y="2122"/>
                  </a:lnTo>
                  <a:lnTo>
                    <a:pt x="640" y="2156"/>
                  </a:lnTo>
                  <a:lnTo>
                    <a:pt x="370" y="2223"/>
                  </a:lnTo>
                  <a:lnTo>
                    <a:pt x="337" y="1684"/>
                  </a:lnTo>
                  <a:lnTo>
                    <a:pt x="269" y="1146"/>
                  </a:lnTo>
                  <a:lnTo>
                    <a:pt x="236" y="708"/>
                  </a:lnTo>
                  <a:lnTo>
                    <a:pt x="168" y="270"/>
                  </a:lnTo>
                  <a:lnTo>
                    <a:pt x="673" y="304"/>
                  </a:lnTo>
                  <a:lnTo>
                    <a:pt x="1212" y="270"/>
                  </a:lnTo>
                  <a:lnTo>
                    <a:pt x="2256" y="236"/>
                  </a:lnTo>
                  <a:close/>
                  <a:moveTo>
                    <a:pt x="2256" y="1"/>
                  </a:moveTo>
                  <a:lnTo>
                    <a:pt x="1212" y="34"/>
                  </a:lnTo>
                  <a:lnTo>
                    <a:pt x="673" y="34"/>
                  </a:lnTo>
                  <a:lnTo>
                    <a:pt x="135" y="102"/>
                  </a:lnTo>
                  <a:lnTo>
                    <a:pt x="67" y="135"/>
                  </a:lnTo>
                  <a:lnTo>
                    <a:pt x="67" y="203"/>
                  </a:lnTo>
                  <a:lnTo>
                    <a:pt x="34" y="438"/>
                  </a:lnTo>
                  <a:lnTo>
                    <a:pt x="0" y="674"/>
                  </a:lnTo>
                  <a:lnTo>
                    <a:pt x="34" y="1146"/>
                  </a:lnTo>
                  <a:lnTo>
                    <a:pt x="101" y="1752"/>
                  </a:lnTo>
                  <a:lnTo>
                    <a:pt x="135" y="2021"/>
                  </a:lnTo>
                  <a:lnTo>
                    <a:pt x="236" y="2324"/>
                  </a:lnTo>
                  <a:lnTo>
                    <a:pt x="236" y="2358"/>
                  </a:lnTo>
                  <a:lnTo>
                    <a:pt x="370" y="2358"/>
                  </a:lnTo>
                  <a:lnTo>
                    <a:pt x="606" y="2391"/>
                  </a:lnTo>
                  <a:lnTo>
                    <a:pt x="842" y="2391"/>
                  </a:lnTo>
                  <a:lnTo>
                    <a:pt x="1313" y="2358"/>
                  </a:lnTo>
                  <a:lnTo>
                    <a:pt x="2088" y="2358"/>
                  </a:lnTo>
                  <a:lnTo>
                    <a:pt x="2357" y="2290"/>
                  </a:lnTo>
                  <a:lnTo>
                    <a:pt x="2391" y="2324"/>
                  </a:lnTo>
                  <a:lnTo>
                    <a:pt x="2492" y="2324"/>
                  </a:lnTo>
                  <a:lnTo>
                    <a:pt x="2492" y="2290"/>
                  </a:lnTo>
                  <a:lnTo>
                    <a:pt x="2525" y="2021"/>
                  </a:lnTo>
                  <a:lnTo>
                    <a:pt x="2525" y="1752"/>
                  </a:lnTo>
                  <a:lnTo>
                    <a:pt x="2492" y="1247"/>
                  </a:lnTo>
                  <a:lnTo>
                    <a:pt x="2458" y="641"/>
                  </a:lnTo>
                  <a:lnTo>
                    <a:pt x="2424" y="371"/>
                  </a:lnTo>
                  <a:lnTo>
                    <a:pt x="2357" y="68"/>
                  </a:lnTo>
                  <a:lnTo>
                    <a:pt x="2323" y="34"/>
                  </a:lnTo>
                  <a:lnTo>
                    <a:pt x="229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8" name="Google Shape;748;p5"/>
            <p:cNvSpPr/>
            <p:nvPr/>
          </p:nvSpPr>
          <p:spPr>
            <a:xfrm>
              <a:off x="4637375" y="2942500"/>
              <a:ext cx="62325" cy="68200"/>
            </a:xfrm>
            <a:custGeom>
              <a:avLst/>
              <a:gdLst/>
              <a:ahLst/>
              <a:cxnLst/>
              <a:rect l="l" t="t" r="r" b="b"/>
              <a:pathLst>
                <a:path w="2493" h="2728" extrusionOk="0">
                  <a:moveTo>
                    <a:pt x="2290" y="236"/>
                  </a:moveTo>
                  <a:lnTo>
                    <a:pt x="2223" y="741"/>
                  </a:lnTo>
                  <a:lnTo>
                    <a:pt x="2223" y="1280"/>
                  </a:lnTo>
                  <a:lnTo>
                    <a:pt x="2223" y="1819"/>
                  </a:lnTo>
                  <a:lnTo>
                    <a:pt x="2290" y="2324"/>
                  </a:lnTo>
                  <a:lnTo>
                    <a:pt x="2324" y="2391"/>
                  </a:lnTo>
                  <a:lnTo>
                    <a:pt x="2324" y="2391"/>
                  </a:lnTo>
                  <a:lnTo>
                    <a:pt x="2290" y="2357"/>
                  </a:lnTo>
                  <a:lnTo>
                    <a:pt x="1819" y="2357"/>
                  </a:lnTo>
                  <a:lnTo>
                    <a:pt x="1347" y="2391"/>
                  </a:lnTo>
                  <a:lnTo>
                    <a:pt x="371" y="2391"/>
                  </a:lnTo>
                  <a:lnTo>
                    <a:pt x="270" y="1314"/>
                  </a:lnTo>
                  <a:lnTo>
                    <a:pt x="203" y="270"/>
                  </a:lnTo>
                  <a:lnTo>
                    <a:pt x="203" y="270"/>
                  </a:lnTo>
                  <a:lnTo>
                    <a:pt x="708" y="303"/>
                  </a:lnTo>
                  <a:lnTo>
                    <a:pt x="1246" y="303"/>
                  </a:lnTo>
                  <a:lnTo>
                    <a:pt x="2290" y="236"/>
                  </a:lnTo>
                  <a:close/>
                  <a:moveTo>
                    <a:pt x="2324" y="0"/>
                  </a:moveTo>
                  <a:lnTo>
                    <a:pt x="1785" y="34"/>
                  </a:lnTo>
                  <a:lnTo>
                    <a:pt x="1246" y="68"/>
                  </a:lnTo>
                  <a:lnTo>
                    <a:pt x="708" y="68"/>
                  </a:lnTo>
                  <a:lnTo>
                    <a:pt x="169" y="101"/>
                  </a:lnTo>
                  <a:lnTo>
                    <a:pt x="102" y="135"/>
                  </a:lnTo>
                  <a:lnTo>
                    <a:pt x="102" y="169"/>
                  </a:lnTo>
                  <a:lnTo>
                    <a:pt x="68" y="202"/>
                  </a:lnTo>
                  <a:lnTo>
                    <a:pt x="34" y="236"/>
                  </a:lnTo>
                  <a:lnTo>
                    <a:pt x="1" y="842"/>
                  </a:lnTo>
                  <a:lnTo>
                    <a:pt x="34" y="1448"/>
                  </a:lnTo>
                  <a:lnTo>
                    <a:pt x="102" y="2054"/>
                  </a:lnTo>
                  <a:lnTo>
                    <a:pt x="203" y="2627"/>
                  </a:lnTo>
                  <a:lnTo>
                    <a:pt x="236" y="2694"/>
                  </a:lnTo>
                  <a:lnTo>
                    <a:pt x="304" y="2728"/>
                  </a:lnTo>
                  <a:lnTo>
                    <a:pt x="371" y="2660"/>
                  </a:lnTo>
                  <a:lnTo>
                    <a:pt x="405" y="2593"/>
                  </a:lnTo>
                  <a:lnTo>
                    <a:pt x="405" y="2526"/>
                  </a:lnTo>
                  <a:lnTo>
                    <a:pt x="876" y="2593"/>
                  </a:lnTo>
                  <a:lnTo>
                    <a:pt x="1347" y="2627"/>
                  </a:lnTo>
                  <a:lnTo>
                    <a:pt x="1852" y="2627"/>
                  </a:lnTo>
                  <a:lnTo>
                    <a:pt x="2088" y="2559"/>
                  </a:lnTo>
                  <a:lnTo>
                    <a:pt x="2290" y="2526"/>
                  </a:lnTo>
                  <a:lnTo>
                    <a:pt x="2357" y="2458"/>
                  </a:lnTo>
                  <a:lnTo>
                    <a:pt x="2324" y="2391"/>
                  </a:lnTo>
                  <a:lnTo>
                    <a:pt x="2324" y="2391"/>
                  </a:lnTo>
                  <a:lnTo>
                    <a:pt x="2391" y="2425"/>
                  </a:lnTo>
                  <a:lnTo>
                    <a:pt x="2425" y="2425"/>
                  </a:lnTo>
                  <a:lnTo>
                    <a:pt x="2458" y="2391"/>
                  </a:lnTo>
                  <a:lnTo>
                    <a:pt x="2458" y="2324"/>
                  </a:lnTo>
                  <a:lnTo>
                    <a:pt x="2492" y="1819"/>
                  </a:lnTo>
                  <a:lnTo>
                    <a:pt x="2492" y="1280"/>
                  </a:lnTo>
                  <a:lnTo>
                    <a:pt x="2458" y="708"/>
                  </a:lnTo>
                  <a:lnTo>
                    <a:pt x="2391" y="202"/>
                  </a:lnTo>
                  <a:lnTo>
                    <a:pt x="2425" y="135"/>
                  </a:lnTo>
                  <a:lnTo>
                    <a:pt x="2425" y="68"/>
                  </a:lnTo>
                  <a:lnTo>
                    <a:pt x="2391" y="34"/>
                  </a:lnTo>
                  <a:lnTo>
                    <a:pt x="2324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9" name="Google Shape;749;p5"/>
            <p:cNvSpPr/>
            <p:nvPr/>
          </p:nvSpPr>
          <p:spPr>
            <a:xfrm>
              <a:off x="4652525" y="3011525"/>
              <a:ext cx="64850" cy="60625"/>
            </a:xfrm>
            <a:custGeom>
              <a:avLst/>
              <a:gdLst/>
              <a:ahLst/>
              <a:cxnLst/>
              <a:rect l="l" t="t" r="r" b="b"/>
              <a:pathLst>
                <a:path w="2594" h="2425" extrusionOk="0">
                  <a:moveTo>
                    <a:pt x="1819" y="0"/>
                  </a:moveTo>
                  <a:lnTo>
                    <a:pt x="1280" y="68"/>
                  </a:lnTo>
                  <a:lnTo>
                    <a:pt x="708" y="101"/>
                  </a:lnTo>
                  <a:lnTo>
                    <a:pt x="135" y="202"/>
                  </a:lnTo>
                  <a:lnTo>
                    <a:pt x="135" y="135"/>
                  </a:lnTo>
                  <a:lnTo>
                    <a:pt x="102" y="101"/>
                  </a:lnTo>
                  <a:lnTo>
                    <a:pt x="34" y="101"/>
                  </a:lnTo>
                  <a:lnTo>
                    <a:pt x="1" y="135"/>
                  </a:lnTo>
                  <a:lnTo>
                    <a:pt x="1" y="438"/>
                  </a:lnTo>
                  <a:lnTo>
                    <a:pt x="1" y="741"/>
                  </a:lnTo>
                  <a:lnTo>
                    <a:pt x="34" y="1347"/>
                  </a:lnTo>
                  <a:lnTo>
                    <a:pt x="34" y="1852"/>
                  </a:lnTo>
                  <a:lnTo>
                    <a:pt x="68" y="2121"/>
                  </a:lnTo>
                  <a:lnTo>
                    <a:pt x="102" y="2391"/>
                  </a:lnTo>
                  <a:lnTo>
                    <a:pt x="135" y="2391"/>
                  </a:lnTo>
                  <a:lnTo>
                    <a:pt x="169" y="2424"/>
                  </a:lnTo>
                  <a:lnTo>
                    <a:pt x="203" y="2391"/>
                  </a:lnTo>
                  <a:lnTo>
                    <a:pt x="1314" y="2391"/>
                  </a:lnTo>
                  <a:lnTo>
                    <a:pt x="1819" y="2357"/>
                  </a:lnTo>
                  <a:lnTo>
                    <a:pt x="2088" y="2323"/>
                  </a:lnTo>
                  <a:lnTo>
                    <a:pt x="2324" y="2290"/>
                  </a:lnTo>
                  <a:lnTo>
                    <a:pt x="2357" y="2323"/>
                  </a:lnTo>
                  <a:lnTo>
                    <a:pt x="2391" y="2323"/>
                  </a:lnTo>
                  <a:lnTo>
                    <a:pt x="2492" y="2290"/>
                  </a:lnTo>
                  <a:lnTo>
                    <a:pt x="2559" y="2189"/>
                  </a:lnTo>
                  <a:lnTo>
                    <a:pt x="2593" y="2088"/>
                  </a:lnTo>
                  <a:lnTo>
                    <a:pt x="2593" y="1953"/>
                  </a:lnTo>
                  <a:lnTo>
                    <a:pt x="2559" y="1717"/>
                  </a:lnTo>
                  <a:lnTo>
                    <a:pt x="2559" y="1482"/>
                  </a:lnTo>
                  <a:lnTo>
                    <a:pt x="2526" y="775"/>
                  </a:lnTo>
                  <a:lnTo>
                    <a:pt x="2458" y="404"/>
                  </a:lnTo>
                  <a:lnTo>
                    <a:pt x="2425" y="236"/>
                  </a:lnTo>
                  <a:lnTo>
                    <a:pt x="2324" y="101"/>
                  </a:lnTo>
                  <a:lnTo>
                    <a:pt x="2256" y="202"/>
                  </a:lnTo>
                  <a:lnTo>
                    <a:pt x="2256" y="337"/>
                  </a:lnTo>
                  <a:lnTo>
                    <a:pt x="2256" y="606"/>
                  </a:lnTo>
                  <a:lnTo>
                    <a:pt x="2324" y="1145"/>
                  </a:lnTo>
                  <a:lnTo>
                    <a:pt x="2324" y="1650"/>
                  </a:lnTo>
                  <a:lnTo>
                    <a:pt x="2324" y="2155"/>
                  </a:lnTo>
                  <a:lnTo>
                    <a:pt x="2088" y="2121"/>
                  </a:lnTo>
                  <a:lnTo>
                    <a:pt x="1819" y="2088"/>
                  </a:lnTo>
                  <a:lnTo>
                    <a:pt x="1314" y="2121"/>
                  </a:lnTo>
                  <a:lnTo>
                    <a:pt x="270" y="2189"/>
                  </a:lnTo>
                  <a:lnTo>
                    <a:pt x="236" y="2189"/>
                  </a:lnTo>
                  <a:lnTo>
                    <a:pt x="270" y="1919"/>
                  </a:lnTo>
                  <a:lnTo>
                    <a:pt x="270" y="1684"/>
                  </a:lnTo>
                  <a:lnTo>
                    <a:pt x="236" y="1179"/>
                  </a:lnTo>
                  <a:lnTo>
                    <a:pt x="203" y="775"/>
                  </a:lnTo>
                  <a:lnTo>
                    <a:pt x="169" y="404"/>
                  </a:lnTo>
                  <a:lnTo>
                    <a:pt x="809" y="337"/>
                  </a:lnTo>
                  <a:lnTo>
                    <a:pt x="1448" y="270"/>
                  </a:lnTo>
                  <a:lnTo>
                    <a:pt x="1886" y="236"/>
                  </a:lnTo>
                  <a:lnTo>
                    <a:pt x="2088" y="202"/>
                  </a:lnTo>
                  <a:lnTo>
                    <a:pt x="2290" y="101"/>
                  </a:lnTo>
                  <a:lnTo>
                    <a:pt x="2290" y="68"/>
                  </a:lnTo>
                  <a:lnTo>
                    <a:pt x="2189" y="34"/>
                  </a:lnTo>
                  <a:lnTo>
                    <a:pt x="2054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0" name="Google Shape;750;p5"/>
            <p:cNvSpPr/>
            <p:nvPr/>
          </p:nvSpPr>
          <p:spPr>
            <a:xfrm>
              <a:off x="4737550" y="3191650"/>
              <a:ext cx="21900" cy="12650"/>
            </a:xfrm>
            <a:custGeom>
              <a:avLst/>
              <a:gdLst/>
              <a:ahLst/>
              <a:cxnLst/>
              <a:rect l="l" t="t" r="r" b="b"/>
              <a:pathLst>
                <a:path w="876" h="506" extrusionOk="0">
                  <a:moveTo>
                    <a:pt x="707" y="0"/>
                  </a:moveTo>
                  <a:lnTo>
                    <a:pt x="539" y="169"/>
                  </a:lnTo>
                  <a:lnTo>
                    <a:pt x="404" y="303"/>
                  </a:lnTo>
                  <a:lnTo>
                    <a:pt x="270" y="169"/>
                  </a:lnTo>
                  <a:lnTo>
                    <a:pt x="169" y="34"/>
                  </a:lnTo>
                  <a:lnTo>
                    <a:pt x="34" y="34"/>
                  </a:lnTo>
                  <a:lnTo>
                    <a:pt x="0" y="101"/>
                  </a:lnTo>
                  <a:lnTo>
                    <a:pt x="34" y="169"/>
                  </a:lnTo>
                  <a:lnTo>
                    <a:pt x="135" y="303"/>
                  </a:lnTo>
                  <a:lnTo>
                    <a:pt x="270" y="472"/>
                  </a:lnTo>
                  <a:lnTo>
                    <a:pt x="303" y="505"/>
                  </a:lnTo>
                  <a:lnTo>
                    <a:pt x="337" y="505"/>
                  </a:lnTo>
                  <a:lnTo>
                    <a:pt x="404" y="472"/>
                  </a:lnTo>
                  <a:lnTo>
                    <a:pt x="438" y="472"/>
                  </a:lnTo>
                  <a:lnTo>
                    <a:pt x="472" y="438"/>
                  </a:lnTo>
                  <a:lnTo>
                    <a:pt x="674" y="303"/>
                  </a:lnTo>
                  <a:lnTo>
                    <a:pt x="842" y="169"/>
                  </a:lnTo>
                  <a:lnTo>
                    <a:pt x="876" y="101"/>
                  </a:lnTo>
                  <a:lnTo>
                    <a:pt x="842" y="34"/>
                  </a:lnTo>
                  <a:lnTo>
                    <a:pt x="775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1" name="Google Shape;751;p5"/>
            <p:cNvSpPr/>
            <p:nvPr/>
          </p:nvSpPr>
          <p:spPr>
            <a:xfrm>
              <a:off x="4467350" y="3043500"/>
              <a:ext cx="20225" cy="21075"/>
            </a:xfrm>
            <a:custGeom>
              <a:avLst/>
              <a:gdLst/>
              <a:ahLst/>
              <a:cxnLst/>
              <a:rect l="l" t="t" r="r" b="b"/>
              <a:pathLst>
                <a:path w="809" h="843" extrusionOk="0">
                  <a:moveTo>
                    <a:pt x="34" y="1"/>
                  </a:moveTo>
                  <a:lnTo>
                    <a:pt x="1" y="135"/>
                  </a:lnTo>
                  <a:lnTo>
                    <a:pt x="1" y="270"/>
                  </a:lnTo>
                  <a:lnTo>
                    <a:pt x="1" y="640"/>
                  </a:lnTo>
                  <a:lnTo>
                    <a:pt x="34" y="708"/>
                  </a:lnTo>
                  <a:lnTo>
                    <a:pt x="68" y="741"/>
                  </a:lnTo>
                  <a:lnTo>
                    <a:pt x="135" y="741"/>
                  </a:lnTo>
                  <a:lnTo>
                    <a:pt x="169" y="708"/>
                  </a:lnTo>
                  <a:lnTo>
                    <a:pt x="371" y="506"/>
                  </a:lnTo>
                  <a:lnTo>
                    <a:pt x="371" y="539"/>
                  </a:lnTo>
                  <a:lnTo>
                    <a:pt x="405" y="607"/>
                  </a:lnTo>
                  <a:lnTo>
                    <a:pt x="472" y="708"/>
                  </a:lnTo>
                  <a:lnTo>
                    <a:pt x="573" y="809"/>
                  </a:lnTo>
                  <a:lnTo>
                    <a:pt x="607" y="842"/>
                  </a:lnTo>
                  <a:lnTo>
                    <a:pt x="674" y="842"/>
                  </a:lnTo>
                  <a:lnTo>
                    <a:pt x="708" y="775"/>
                  </a:lnTo>
                  <a:lnTo>
                    <a:pt x="708" y="741"/>
                  </a:lnTo>
                  <a:lnTo>
                    <a:pt x="640" y="640"/>
                  </a:lnTo>
                  <a:lnTo>
                    <a:pt x="539" y="506"/>
                  </a:lnTo>
                  <a:lnTo>
                    <a:pt x="472" y="472"/>
                  </a:lnTo>
                  <a:lnTo>
                    <a:pt x="438" y="472"/>
                  </a:lnTo>
                  <a:lnTo>
                    <a:pt x="506" y="405"/>
                  </a:lnTo>
                  <a:lnTo>
                    <a:pt x="640" y="270"/>
                  </a:lnTo>
                  <a:lnTo>
                    <a:pt x="674" y="304"/>
                  </a:lnTo>
                  <a:lnTo>
                    <a:pt x="741" y="270"/>
                  </a:lnTo>
                  <a:lnTo>
                    <a:pt x="809" y="203"/>
                  </a:lnTo>
                  <a:lnTo>
                    <a:pt x="809" y="169"/>
                  </a:lnTo>
                  <a:lnTo>
                    <a:pt x="775" y="102"/>
                  </a:lnTo>
                  <a:lnTo>
                    <a:pt x="741" y="68"/>
                  </a:lnTo>
                  <a:lnTo>
                    <a:pt x="573" y="68"/>
                  </a:lnTo>
                  <a:lnTo>
                    <a:pt x="438" y="169"/>
                  </a:lnTo>
                  <a:lnTo>
                    <a:pt x="337" y="304"/>
                  </a:lnTo>
                  <a:lnTo>
                    <a:pt x="169" y="472"/>
                  </a:lnTo>
                  <a:lnTo>
                    <a:pt x="135" y="304"/>
                  </a:lnTo>
                  <a:lnTo>
                    <a:pt x="135" y="135"/>
                  </a:lnTo>
                  <a:lnTo>
                    <a:pt x="102" y="68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2" name="Google Shape;752;p5"/>
            <p:cNvSpPr/>
            <p:nvPr/>
          </p:nvSpPr>
          <p:spPr>
            <a:xfrm>
              <a:off x="4443800" y="3019100"/>
              <a:ext cx="62300" cy="65675"/>
            </a:xfrm>
            <a:custGeom>
              <a:avLst/>
              <a:gdLst/>
              <a:ahLst/>
              <a:cxnLst/>
              <a:rect l="l" t="t" r="r" b="b"/>
              <a:pathLst>
                <a:path w="2492" h="2627" extrusionOk="0">
                  <a:moveTo>
                    <a:pt x="2222" y="135"/>
                  </a:moveTo>
                  <a:lnTo>
                    <a:pt x="2222" y="1212"/>
                  </a:lnTo>
                  <a:lnTo>
                    <a:pt x="2188" y="2290"/>
                  </a:lnTo>
                  <a:lnTo>
                    <a:pt x="1717" y="2323"/>
                  </a:lnTo>
                  <a:lnTo>
                    <a:pt x="1212" y="2357"/>
                  </a:lnTo>
                  <a:lnTo>
                    <a:pt x="774" y="2357"/>
                  </a:lnTo>
                  <a:lnTo>
                    <a:pt x="539" y="2391"/>
                  </a:lnTo>
                  <a:lnTo>
                    <a:pt x="303" y="2424"/>
                  </a:lnTo>
                  <a:lnTo>
                    <a:pt x="269" y="2424"/>
                  </a:lnTo>
                  <a:lnTo>
                    <a:pt x="269" y="2391"/>
                  </a:lnTo>
                  <a:lnTo>
                    <a:pt x="303" y="1886"/>
                  </a:lnTo>
                  <a:lnTo>
                    <a:pt x="269" y="1347"/>
                  </a:lnTo>
                  <a:lnTo>
                    <a:pt x="236" y="808"/>
                  </a:lnTo>
                  <a:lnTo>
                    <a:pt x="135" y="270"/>
                  </a:lnTo>
                  <a:lnTo>
                    <a:pt x="1178" y="270"/>
                  </a:lnTo>
                  <a:lnTo>
                    <a:pt x="1683" y="236"/>
                  </a:lnTo>
                  <a:lnTo>
                    <a:pt x="2222" y="135"/>
                  </a:lnTo>
                  <a:close/>
                  <a:moveTo>
                    <a:pt x="1683" y="0"/>
                  </a:moveTo>
                  <a:lnTo>
                    <a:pt x="1145" y="34"/>
                  </a:lnTo>
                  <a:lnTo>
                    <a:pt x="606" y="68"/>
                  </a:lnTo>
                  <a:lnTo>
                    <a:pt x="67" y="68"/>
                  </a:lnTo>
                  <a:lnTo>
                    <a:pt x="0" y="101"/>
                  </a:lnTo>
                  <a:lnTo>
                    <a:pt x="0" y="135"/>
                  </a:lnTo>
                  <a:lnTo>
                    <a:pt x="0" y="202"/>
                  </a:lnTo>
                  <a:lnTo>
                    <a:pt x="34" y="270"/>
                  </a:lnTo>
                  <a:lnTo>
                    <a:pt x="0" y="775"/>
                  </a:lnTo>
                  <a:lnTo>
                    <a:pt x="34" y="1347"/>
                  </a:lnTo>
                  <a:lnTo>
                    <a:pt x="67" y="1886"/>
                  </a:lnTo>
                  <a:lnTo>
                    <a:pt x="101" y="2391"/>
                  </a:lnTo>
                  <a:lnTo>
                    <a:pt x="135" y="2458"/>
                  </a:lnTo>
                  <a:lnTo>
                    <a:pt x="168" y="2458"/>
                  </a:lnTo>
                  <a:lnTo>
                    <a:pt x="202" y="2492"/>
                  </a:lnTo>
                  <a:lnTo>
                    <a:pt x="236" y="2458"/>
                  </a:lnTo>
                  <a:lnTo>
                    <a:pt x="236" y="2525"/>
                  </a:lnTo>
                  <a:lnTo>
                    <a:pt x="303" y="2559"/>
                  </a:lnTo>
                  <a:lnTo>
                    <a:pt x="539" y="2593"/>
                  </a:lnTo>
                  <a:lnTo>
                    <a:pt x="774" y="2626"/>
                  </a:lnTo>
                  <a:lnTo>
                    <a:pt x="1246" y="2626"/>
                  </a:lnTo>
                  <a:lnTo>
                    <a:pt x="1751" y="2525"/>
                  </a:lnTo>
                  <a:lnTo>
                    <a:pt x="2188" y="2424"/>
                  </a:lnTo>
                  <a:lnTo>
                    <a:pt x="2188" y="2492"/>
                  </a:lnTo>
                  <a:lnTo>
                    <a:pt x="2222" y="2559"/>
                  </a:lnTo>
                  <a:lnTo>
                    <a:pt x="2289" y="2593"/>
                  </a:lnTo>
                  <a:lnTo>
                    <a:pt x="2357" y="2593"/>
                  </a:lnTo>
                  <a:lnTo>
                    <a:pt x="2424" y="2525"/>
                  </a:lnTo>
                  <a:lnTo>
                    <a:pt x="2458" y="1919"/>
                  </a:lnTo>
                  <a:lnTo>
                    <a:pt x="2491" y="1313"/>
                  </a:lnTo>
                  <a:lnTo>
                    <a:pt x="2458" y="707"/>
                  </a:lnTo>
                  <a:lnTo>
                    <a:pt x="2357" y="101"/>
                  </a:lnTo>
                  <a:lnTo>
                    <a:pt x="2357" y="68"/>
                  </a:lnTo>
                  <a:lnTo>
                    <a:pt x="2323" y="68"/>
                  </a:lnTo>
                  <a:lnTo>
                    <a:pt x="2289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3" name="Google Shape;753;p5"/>
            <p:cNvSpPr/>
            <p:nvPr/>
          </p:nvSpPr>
          <p:spPr>
            <a:xfrm>
              <a:off x="4431175" y="3110000"/>
              <a:ext cx="22750" cy="19375"/>
            </a:xfrm>
            <a:custGeom>
              <a:avLst/>
              <a:gdLst/>
              <a:ahLst/>
              <a:cxnLst/>
              <a:rect l="l" t="t" r="r" b="b"/>
              <a:pathLst>
                <a:path w="910" h="775" extrusionOk="0">
                  <a:moveTo>
                    <a:pt x="67" y="0"/>
                  </a:moveTo>
                  <a:lnTo>
                    <a:pt x="0" y="34"/>
                  </a:lnTo>
                  <a:lnTo>
                    <a:pt x="0" y="101"/>
                  </a:lnTo>
                  <a:lnTo>
                    <a:pt x="0" y="674"/>
                  </a:lnTo>
                  <a:lnTo>
                    <a:pt x="34" y="741"/>
                  </a:lnTo>
                  <a:lnTo>
                    <a:pt x="168" y="741"/>
                  </a:lnTo>
                  <a:lnTo>
                    <a:pt x="202" y="674"/>
                  </a:lnTo>
                  <a:lnTo>
                    <a:pt x="202" y="438"/>
                  </a:lnTo>
                  <a:lnTo>
                    <a:pt x="303" y="606"/>
                  </a:lnTo>
                  <a:lnTo>
                    <a:pt x="370" y="640"/>
                  </a:lnTo>
                  <a:lnTo>
                    <a:pt x="404" y="640"/>
                  </a:lnTo>
                  <a:lnTo>
                    <a:pt x="438" y="606"/>
                  </a:lnTo>
                  <a:lnTo>
                    <a:pt x="640" y="404"/>
                  </a:lnTo>
                  <a:lnTo>
                    <a:pt x="673" y="573"/>
                  </a:lnTo>
                  <a:lnTo>
                    <a:pt x="741" y="741"/>
                  </a:lnTo>
                  <a:lnTo>
                    <a:pt x="808" y="775"/>
                  </a:lnTo>
                  <a:lnTo>
                    <a:pt x="875" y="741"/>
                  </a:lnTo>
                  <a:lnTo>
                    <a:pt x="909" y="707"/>
                  </a:lnTo>
                  <a:lnTo>
                    <a:pt x="909" y="640"/>
                  </a:lnTo>
                  <a:lnTo>
                    <a:pt x="842" y="404"/>
                  </a:lnTo>
                  <a:lnTo>
                    <a:pt x="842" y="270"/>
                  </a:lnTo>
                  <a:lnTo>
                    <a:pt x="842" y="135"/>
                  </a:lnTo>
                  <a:lnTo>
                    <a:pt x="842" y="68"/>
                  </a:lnTo>
                  <a:lnTo>
                    <a:pt x="808" y="34"/>
                  </a:lnTo>
                  <a:lnTo>
                    <a:pt x="741" y="34"/>
                  </a:lnTo>
                  <a:lnTo>
                    <a:pt x="673" y="68"/>
                  </a:lnTo>
                  <a:lnTo>
                    <a:pt x="404" y="371"/>
                  </a:lnTo>
                  <a:lnTo>
                    <a:pt x="168" y="34"/>
                  </a:lnTo>
                  <a:lnTo>
                    <a:pt x="10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4" name="Google Shape;754;p5"/>
            <p:cNvSpPr/>
            <p:nvPr/>
          </p:nvSpPr>
          <p:spPr>
            <a:xfrm>
              <a:off x="4552375" y="3084750"/>
              <a:ext cx="63975" cy="59775"/>
            </a:xfrm>
            <a:custGeom>
              <a:avLst/>
              <a:gdLst/>
              <a:ahLst/>
              <a:cxnLst/>
              <a:rect l="l" t="t" r="r" b="b"/>
              <a:pathLst>
                <a:path w="2559" h="2391" extrusionOk="0">
                  <a:moveTo>
                    <a:pt x="101" y="0"/>
                  </a:moveTo>
                  <a:lnTo>
                    <a:pt x="101" y="34"/>
                  </a:lnTo>
                  <a:lnTo>
                    <a:pt x="34" y="303"/>
                  </a:lnTo>
                  <a:lnTo>
                    <a:pt x="0" y="539"/>
                  </a:lnTo>
                  <a:lnTo>
                    <a:pt x="34" y="1078"/>
                  </a:lnTo>
                  <a:lnTo>
                    <a:pt x="68" y="1684"/>
                  </a:lnTo>
                  <a:lnTo>
                    <a:pt x="101" y="1987"/>
                  </a:lnTo>
                  <a:lnTo>
                    <a:pt x="169" y="2290"/>
                  </a:lnTo>
                  <a:lnTo>
                    <a:pt x="202" y="2323"/>
                  </a:lnTo>
                  <a:lnTo>
                    <a:pt x="270" y="2357"/>
                  </a:lnTo>
                  <a:lnTo>
                    <a:pt x="303" y="2323"/>
                  </a:lnTo>
                  <a:lnTo>
                    <a:pt x="337" y="2256"/>
                  </a:lnTo>
                  <a:lnTo>
                    <a:pt x="337" y="1953"/>
                  </a:lnTo>
                  <a:lnTo>
                    <a:pt x="303" y="1650"/>
                  </a:lnTo>
                  <a:lnTo>
                    <a:pt x="236" y="1078"/>
                  </a:lnTo>
                  <a:lnTo>
                    <a:pt x="236" y="640"/>
                  </a:lnTo>
                  <a:lnTo>
                    <a:pt x="202" y="202"/>
                  </a:lnTo>
                  <a:lnTo>
                    <a:pt x="438" y="236"/>
                  </a:lnTo>
                  <a:lnTo>
                    <a:pt x="1145" y="236"/>
                  </a:lnTo>
                  <a:lnTo>
                    <a:pt x="2222" y="169"/>
                  </a:lnTo>
                  <a:lnTo>
                    <a:pt x="2256" y="236"/>
                  </a:lnTo>
                  <a:lnTo>
                    <a:pt x="2357" y="236"/>
                  </a:lnTo>
                  <a:lnTo>
                    <a:pt x="2323" y="573"/>
                  </a:lnTo>
                  <a:lnTo>
                    <a:pt x="2323" y="876"/>
                  </a:lnTo>
                  <a:lnTo>
                    <a:pt x="2357" y="2054"/>
                  </a:lnTo>
                  <a:lnTo>
                    <a:pt x="1886" y="2054"/>
                  </a:lnTo>
                  <a:lnTo>
                    <a:pt x="1414" y="2088"/>
                  </a:lnTo>
                  <a:lnTo>
                    <a:pt x="707" y="2088"/>
                  </a:lnTo>
                  <a:lnTo>
                    <a:pt x="539" y="2121"/>
                  </a:lnTo>
                  <a:lnTo>
                    <a:pt x="438" y="2189"/>
                  </a:lnTo>
                  <a:lnTo>
                    <a:pt x="337" y="2256"/>
                  </a:lnTo>
                  <a:lnTo>
                    <a:pt x="438" y="2323"/>
                  </a:lnTo>
                  <a:lnTo>
                    <a:pt x="539" y="2357"/>
                  </a:lnTo>
                  <a:lnTo>
                    <a:pt x="775" y="2391"/>
                  </a:lnTo>
                  <a:lnTo>
                    <a:pt x="1280" y="2357"/>
                  </a:lnTo>
                  <a:lnTo>
                    <a:pt x="1818" y="2357"/>
                  </a:lnTo>
                  <a:lnTo>
                    <a:pt x="2121" y="2323"/>
                  </a:lnTo>
                  <a:lnTo>
                    <a:pt x="2391" y="2256"/>
                  </a:lnTo>
                  <a:lnTo>
                    <a:pt x="2424" y="2323"/>
                  </a:lnTo>
                  <a:lnTo>
                    <a:pt x="2492" y="2323"/>
                  </a:lnTo>
                  <a:lnTo>
                    <a:pt x="2559" y="2290"/>
                  </a:lnTo>
                  <a:lnTo>
                    <a:pt x="2559" y="2222"/>
                  </a:lnTo>
                  <a:lnTo>
                    <a:pt x="2525" y="1044"/>
                  </a:lnTo>
                  <a:lnTo>
                    <a:pt x="2525" y="539"/>
                  </a:lnTo>
                  <a:lnTo>
                    <a:pt x="2492" y="270"/>
                  </a:lnTo>
                  <a:lnTo>
                    <a:pt x="2458" y="34"/>
                  </a:lnTo>
                  <a:lnTo>
                    <a:pt x="2424" y="34"/>
                  </a:lnTo>
                  <a:lnTo>
                    <a:pt x="2391" y="68"/>
                  </a:lnTo>
                  <a:lnTo>
                    <a:pt x="2323" y="34"/>
                  </a:lnTo>
                  <a:lnTo>
                    <a:pt x="2222" y="0"/>
                  </a:lnTo>
                  <a:lnTo>
                    <a:pt x="2020" y="0"/>
                  </a:lnTo>
                  <a:lnTo>
                    <a:pt x="1616" y="34"/>
                  </a:lnTo>
                  <a:lnTo>
                    <a:pt x="909" y="34"/>
                  </a:lnTo>
                  <a:lnTo>
                    <a:pt x="539" y="68"/>
                  </a:lnTo>
                  <a:lnTo>
                    <a:pt x="202" y="101"/>
                  </a:lnTo>
                  <a:lnTo>
                    <a:pt x="202" y="34"/>
                  </a:lnTo>
                  <a:lnTo>
                    <a:pt x="169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5" name="Google Shape;755;p5"/>
            <p:cNvSpPr/>
            <p:nvPr/>
          </p:nvSpPr>
          <p:spPr>
            <a:xfrm>
              <a:off x="4586025" y="2969425"/>
              <a:ext cx="22750" cy="17700"/>
            </a:xfrm>
            <a:custGeom>
              <a:avLst/>
              <a:gdLst/>
              <a:ahLst/>
              <a:cxnLst/>
              <a:rect l="l" t="t" r="r" b="b"/>
              <a:pathLst>
                <a:path w="910" h="708" extrusionOk="0">
                  <a:moveTo>
                    <a:pt x="607" y="169"/>
                  </a:moveTo>
                  <a:lnTo>
                    <a:pt x="742" y="203"/>
                  </a:lnTo>
                  <a:lnTo>
                    <a:pt x="641" y="304"/>
                  </a:lnTo>
                  <a:lnTo>
                    <a:pt x="540" y="371"/>
                  </a:lnTo>
                  <a:lnTo>
                    <a:pt x="270" y="371"/>
                  </a:lnTo>
                  <a:lnTo>
                    <a:pt x="270" y="203"/>
                  </a:lnTo>
                  <a:lnTo>
                    <a:pt x="371" y="169"/>
                  </a:lnTo>
                  <a:close/>
                  <a:moveTo>
                    <a:pt x="506" y="1"/>
                  </a:moveTo>
                  <a:lnTo>
                    <a:pt x="371" y="35"/>
                  </a:lnTo>
                  <a:lnTo>
                    <a:pt x="270" y="102"/>
                  </a:lnTo>
                  <a:lnTo>
                    <a:pt x="203" y="68"/>
                  </a:lnTo>
                  <a:lnTo>
                    <a:pt x="169" y="68"/>
                  </a:lnTo>
                  <a:lnTo>
                    <a:pt x="136" y="102"/>
                  </a:lnTo>
                  <a:lnTo>
                    <a:pt x="102" y="203"/>
                  </a:lnTo>
                  <a:lnTo>
                    <a:pt x="102" y="338"/>
                  </a:lnTo>
                  <a:lnTo>
                    <a:pt x="35" y="371"/>
                  </a:lnTo>
                  <a:lnTo>
                    <a:pt x="1" y="439"/>
                  </a:lnTo>
                  <a:lnTo>
                    <a:pt x="35" y="506"/>
                  </a:lnTo>
                  <a:lnTo>
                    <a:pt x="102" y="540"/>
                  </a:lnTo>
                  <a:lnTo>
                    <a:pt x="102" y="607"/>
                  </a:lnTo>
                  <a:lnTo>
                    <a:pt x="136" y="674"/>
                  </a:lnTo>
                  <a:lnTo>
                    <a:pt x="169" y="708"/>
                  </a:lnTo>
                  <a:lnTo>
                    <a:pt x="203" y="708"/>
                  </a:lnTo>
                  <a:lnTo>
                    <a:pt x="237" y="674"/>
                  </a:lnTo>
                  <a:lnTo>
                    <a:pt x="270" y="641"/>
                  </a:lnTo>
                  <a:lnTo>
                    <a:pt x="304" y="607"/>
                  </a:lnTo>
                  <a:lnTo>
                    <a:pt x="270" y="540"/>
                  </a:lnTo>
                  <a:lnTo>
                    <a:pt x="506" y="540"/>
                  </a:lnTo>
                  <a:lnTo>
                    <a:pt x="708" y="472"/>
                  </a:lnTo>
                  <a:lnTo>
                    <a:pt x="775" y="439"/>
                  </a:lnTo>
                  <a:lnTo>
                    <a:pt x="843" y="371"/>
                  </a:lnTo>
                  <a:lnTo>
                    <a:pt x="876" y="270"/>
                  </a:lnTo>
                  <a:lnTo>
                    <a:pt x="910" y="169"/>
                  </a:lnTo>
                  <a:lnTo>
                    <a:pt x="910" y="102"/>
                  </a:lnTo>
                  <a:lnTo>
                    <a:pt x="876" y="102"/>
                  </a:lnTo>
                  <a:lnTo>
                    <a:pt x="67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6" name="Google Shape;756;p5"/>
            <p:cNvSpPr/>
            <p:nvPr/>
          </p:nvSpPr>
          <p:spPr>
            <a:xfrm>
              <a:off x="4567525" y="3158825"/>
              <a:ext cx="5900" cy="65675"/>
            </a:xfrm>
            <a:custGeom>
              <a:avLst/>
              <a:gdLst/>
              <a:ahLst/>
              <a:cxnLst/>
              <a:rect l="l" t="t" r="r" b="b"/>
              <a:pathLst>
                <a:path w="236" h="2627" extrusionOk="0">
                  <a:moveTo>
                    <a:pt x="68" y="0"/>
                  </a:moveTo>
                  <a:lnTo>
                    <a:pt x="0" y="236"/>
                  </a:lnTo>
                  <a:lnTo>
                    <a:pt x="0" y="472"/>
                  </a:lnTo>
                  <a:lnTo>
                    <a:pt x="0" y="977"/>
                  </a:lnTo>
                  <a:lnTo>
                    <a:pt x="0" y="1785"/>
                  </a:lnTo>
                  <a:lnTo>
                    <a:pt x="0" y="2155"/>
                  </a:lnTo>
                  <a:lnTo>
                    <a:pt x="34" y="2559"/>
                  </a:lnTo>
                  <a:lnTo>
                    <a:pt x="68" y="2593"/>
                  </a:lnTo>
                  <a:lnTo>
                    <a:pt x="101" y="2626"/>
                  </a:lnTo>
                  <a:lnTo>
                    <a:pt x="169" y="2626"/>
                  </a:lnTo>
                  <a:lnTo>
                    <a:pt x="202" y="2559"/>
                  </a:lnTo>
                  <a:lnTo>
                    <a:pt x="202" y="2256"/>
                  </a:lnTo>
                  <a:lnTo>
                    <a:pt x="236" y="1953"/>
                  </a:lnTo>
                  <a:lnTo>
                    <a:pt x="202" y="1381"/>
                  </a:lnTo>
                  <a:lnTo>
                    <a:pt x="202" y="674"/>
                  </a:lnTo>
                  <a:lnTo>
                    <a:pt x="202" y="337"/>
                  </a:lnTo>
                  <a:lnTo>
                    <a:pt x="169" y="169"/>
                  </a:lnTo>
                  <a:lnTo>
                    <a:pt x="10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7" name="Google Shape;757;p5"/>
            <p:cNvSpPr/>
            <p:nvPr/>
          </p:nvSpPr>
          <p:spPr>
            <a:xfrm>
              <a:off x="4670200" y="3192475"/>
              <a:ext cx="10975" cy="16875"/>
            </a:xfrm>
            <a:custGeom>
              <a:avLst/>
              <a:gdLst/>
              <a:ahLst/>
              <a:cxnLst/>
              <a:rect l="l" t="t" r="r" b="b"/>
              <a:pathLst>
                <a:path w="439" h="675" extrusionOk="0">
                  <a:moveTo>
                    <a:pt x="270" y="1"/>
                  </a:moveTo>
                  <a:lnTo>
                    <a:pt x="203" y="68"/>
                  </a:lnTo>
                  <a:lnTo>
                    <a:pt x="135" y="136"/>
                  </a:lnTo>
                  <a:lnTo>
                    <a:pt x="34" y="237"/>
                  </a:lnTo>
                  <a:lnTo>
                    <a:pt x="1" y="371"/>
                  </a:lnTo>
                  <a:lnTo>
                    <a:pt x="34" y="405"/>
                  </a:lnTo>
                  <a:lnTo>
                    <a:pt x="34" y="439"/>
                  </a:lnTo>
                  <a:lnTo>
                    <a:pt x="135" y="439"/>
                  </a:lnTo>
                  <a:lnTo>
                    <a:pt x="169" y="506"/>
                  </a:lnTo>
                  <a:lnTo>
                    <a:pt x="304" y="641"/>
                  </a:lnTo>
                  <a:lnTo>
                    <a:pt x="371" y="674"/>
                  </a:lnTo>
                  <a:lnTo>
                    <a:pt x="438" y="641"/>
                  </a:lnTo>
                  <a:lnTo>
                    <a:pt x="438" y="607"/>
                  </a:lnTo>
                  <a:lnTo>
                    <a:pt x="438" y="540"/>
                  </a:lnTo>
                  <a:lnTo>
                    <a:pt x="337" y="439"/>
                  </a:lnTo>
                  <a:lnTo>
                    <a:pt x="236" y="338"/>
                  </a:lnTo>
                  <a:lnTo>
                    <a:pt x="405" y="169"/>
                  </a:lnTo>
                  <a:lnTo>
                    <a:pt x="438" y="136"/>
                  </a:lnTo>
                  <a:lnTo>
                    <a:pt x="438" y="68"/>
                  </a:lnTo>
                  <a:lnTo>
                    <a:pt x="40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8" name="Google Shape;758;p5"/>
            <p:cNvSpPr/>
            <p:nvPr/>
          </p:nvSpPr>
          <p:spPr>
            <a:xfrm>
              <a:off x="4623075" y="3079700"/>
              <a:ext cx="62300" cy="67350"/>
            </a:xfrm>
            <a:custGeom>
              <a:avLst/>
              <a:gdLst/>
              <a:ahLst/>
              <a:cxnLst/>
              <a:rect l="l" t="t" r="r" b="b"/>
              <a:pathLst>
                <a:path w="2492" h="2694" extrusionOk="0">
                  <a:moveTo>
                    <a:pt x="2290" y="202"/>
                  </a:moveTo>
                  <a:lnTo>
                    <a:pt x="2222" y="707"/>
                  </a:lnTo>
                  <a:lnTo>
                    <a:pt x="2222" y="1246"/>
                  </a:lnTo>
                  <a:lnTo>
                    <a:pt x="2256" y="1785"/>
                  </a:lnTo>
                  <a:lnTo>
                    <a:pt x="2290" y="2323"/>
                  </a:lnTo>
                  <a:lnTo>
                    <a:pt x="2323" y="2357"/>
                  </a:lnTo>
                  <a:lnTo>
                    <a:pt x="2290" y="2357"/>
                  </a:lnTo>
                  <a:lnTo>
                    <a:pt x="2054" y="2323"/>
                  </a:lnTo>
                  <a:lnTo>
                    <a:pt x="1818" y="2323"/>
                  </a:lnTo>
                  <a:lnTo>
                    <a:pt x="1347" y="2357"/>
                  </a:lnTo>
                  <a:lnTo>
                    <a:pt x="371" y="2357"/>
                  </a:lnTo>
                  <a:lnTo>
                    <a:pt x="270" y="1313"/>
                  </a:lnTo>
                  <a:lnTo>
                    <a:pt x="202" y="236"/>
                  </a:lnTo>
                  <a:lnTo>
                    <a:pt x="707" y="270"/>
                  </a:lnTo>
                  <a:lnTo>
                    <a:pt x="1246" y="270"/>
                  </a:lnTo>
                  <a:lnTo>
                    <a:pt x="2290" y="202"/>
                  </a:lnTo>
                  <a:close/>
                  <a:moveTo>
                    <a:pt x="2323" y="0"/>
                  </a:moveTo>
                  <a:lnTo>
                    <a:pt x="1785" y="34"/>
                  </a:lnTo>
                  <a:lnTo>
                    <a:pt x="707" y="34"/>
                  </a:lnTo>
                  <a:lnTo>
                    <a:pt x="169" y="68"/>
                  </a:lnTo>
                  <a:lnTo>
                    <a:pt x="101" y="101"/>
                  </a:lnTo>
                  <a:lnTo>
                    <a:pt x="101" y="169"/>
                  </a:lnTo>
                  <a:lnTo>
                    <a:pt x="68" y="169"/>
                  </a:lnTo>
                  <a:lnTo>
                    <a:pt x="34" y="202"/>
                  </a:lnTo>
                  <a:lnTo>
                    <a:pt x="0" y="808"/>
                  </a:lnTo>
                  <a:lnTo>
                    <a:pt x="34" y="1414"/>
                  </a:lnTo>
                  <a:lnTo>
                    <a:pt x="101" y="2020"/>
                  </a:lnTo>
                  <a:lnTo>
                    <a:pt x="202" y="2626"/>
                  </a:lnTo>
                  <a:lnTo>
                    <a:pt x="236" y="2660"/>
                  </a:lnTo>
                  <a:lnTo>
                    <a:pt x="303" y="2694"/>
                  </a:lnTo>
                  <a:lnTo>
                    <a:pt x="404" y="2660"/>
                  </a:lnTo>
                  <a:lnTo>
                    <a:pt x="404" y="2559"/>
                  </a:lnTo>
                  <a:lnTo>
                    <a:pt x="404" y="2492"/>
                  </a:lnTo>
                  <a:lnTo>
                    <a:pt x="876" y="2593"/>
                  </a:lnTo>
                  <a:lnTo>
                    <a:pt x="1852" y="2593"/>
                  </a:lnTo>
                  <a:lnTo>
                    <a:pt x="2088" y="2559"/>
                  </a:lnTo>
                  <a:lnTo>
                    <a:pt x="2290" y="2492"/>
                  </a:lnTo>
                  <a:lnTo>
                    <a:pt x="2357" y="2458"/>
                  </a:lnTo>
                  <a:lnTo>
                    <a:pt x="2357" y="2391"/>
                  </a:lnTo>
                  <a:lnTo>
                    <a:pt x="2424" y="2391"/>
                  </a:lnTo>
                  <a:lnTo>
                    <a:pt x="2458" y="2357"/>
                  </a:lnTo>
                  <a:lnTo>
                    <a:pt x="2492" y="2323"/>
                  </a:lnTo>
                  <a:lnTo>
                    <a:pt x="2492" y="1785"/>
                  </a:lnTo>
                  <a:lnTo>
                    <a:pt x="2492" y="1246"/>
                  </a:lnTo>
                  <a:lnTo>
                    <a:pt x="2458" y="707"/>
                  </a:lnTo>
                  <a:lnTo>
                    <a:pt x="2391" y="169"/>
                  </a:lnTo>
                  <a:lnTo>
                    <a:pt x="2424" y="101"/>
                  </a:lnTo>
                  <a:lnTo>
                    <a:pt x="2424" y="68"/>
                  </a:lnTo>
                  <a:lnTo>
                    <a:pt x="239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9" name="Google Shape;759;p5"/>
            <p:cNvSpPr/>
            <p:nvPr/>
          </p:nvSpPr>
          <p:spPr>
            <a:xfrm>
              <a:off x="6826650" y="4567825"/>
              <a:ext cx="297975" cy="292925"/>
            </a:xfrm>
            <a:custGeom>
              <a:avLst/>
              <a:gdLst/>
              <a:ahLst/>
              <a:cxnLst/>
              <a:rect l="l" t="t" r="r" b="b"/>
              <a:pathLst>
                <a:path w="11919" h="11717" extrusionOk="0">
                  <a:moveTo>
                    <a:pt x="270" y="6532"/>
                  </a:moveTo>
                  <a:lnTo>
                    <a:pt x="303" y="6734"/>
                  </a:lnTo>
                  <a:lnTo>
                    <a:pt x="371" y="6936"/>
                  </a:lnTo>
                  <a:lnTo>
                    <a:pt x="573" y="7273"/>
                  </a:lnTo>
                  <a:lnTo>
                    <a:pt x="808" y="7609"/>
                  </a:lnTo>
                  <a:lnTo>
                    <a:pt x="977" y="7744"/>
                  </a:lnTo>
                  <a:lnTo>
                    <a:pt x="1111" y="7845"/>
                  </a:lnTo>
                  <a:lnTo>
                    <a:pt x="1078" y="8148"/>
                  </a:lnTo>
                  <a:lnTo>
                    <a:pt x="1078" y="8451"/>
                  </a:lnTo>
                  <a:lnTo>
                    <a:pt x="1111" y="8721"/>
                  </a:lnTo>
                  <a:lnTo>
                    <a:pt x="1145" y="9024"/>
                  </a:lnTo>
                  <a:lnTo>
                    <a:pt x="1212" y="9158"/>
                  </a:lnTo>
                  <a:lnTo>
                    <a:pt x="943" y="8956"/>
                  </a:lnTo>
                  <a:lnTo>
                    <a:pt x="707" y="8687"/>
                  </a:lnTo>
                  <a:lnTo>
                    <a:pt x="505" y="8418"/>
                  </a:lnTo>
                  <a:lnTo>
                    <a:pt x="371" y="8115"/>
                  </a:lnTo>
                  <a:lnTo>
                    <a:pt x="270" y="7811"/>
                  </a:lnTo>
                  <a:lnTo>
                    <a:pt x="236" y="7508"/>
                  </a:lnTo>
                  <a:lnTo>
                    <a:pt x="202" y="7205"/>
                  </a:lnTo>
                  <a:lnTo>
                    <a:pt x="236" y="6869"/>
                  </a:lnTo>
                  <a:lnTo>
                    <a:pt x="270" y="6532"/>
                  </a:lnTo>
                  <a:close/>
                  <a:moveTo>
                    <a:pt x="2593" y="1"/>
                  </a:moveTo>
                  <a:lnTo>
                    <a:pt x="2559" y="34"/>
                  </a:lnTo>
                  <a:lnTo>
                    <a:pt x="2222" y="607"/>
                  </a:lnTo>
                  <a:lnTo>
                    <a:pt x="1953" y="1179"/>
                  </a:lnTo>
                  <a:lnTo>
                    <a:pt x="1650" y="1785"/>
                  </a:lnTo>
                  <a:lnTo>
                    <a:pt x="1414" y="2391"/>
                  </a:lnTo>
                  <a:lnTo>
                    <a:pt x="943" y="3637"/>
                  </a:lnTo>
                  <a:lnTo>
                    <a:pt x="539" y="4849"/>
                  </a:lnTo>
                  <a:lnTo>
                    <a:pt x="236" y="5825"/>
                  </a:lnTo>
                  <a:lnTo>
                    <a:pt x="101" y="6364"/>
                  </a:lnTo>
                  <a:lnTo>
                    <a:pt x="0" y="6869"/>
                  </a:lnTo>
                  <a:lnTo>
                    <a:pt x="0" y="7374"/>
                  </a:lnTo>
                  <a:lnTo>
                    <a:pt x="0" y="7643"/>
                  </a:lnTo>
                  <a:lnTo>
                    <a:pt x="68" y="7879"/>
                  </a:lnTo>
                  <a:lnTo>
                    <a:pt x="135" y="8148"/>
                  </a:lnTo>
                  <a:lnTo>
                    <a:pt x="236" y="8384"/>
                  </a:lnTo>
                  <a:lnTo>
                    <a:pt x="371" y="8586"/>
                  </a:lnTo>
                  <a:lnTo>
                    <a:pt x="539" y="8822"/>
                  </a:lnTo>
                  <a:lnTo>
                    <a:pt x="909" y="9192"/>
                  </a:lnTo>
                  <a:lnTo>
                    <a:pt x="1347" y="9562"/>
                  </a:lnTo>
                  <a:lnTo>
                    <a:pt x="1818" y="9865"/>
                  </a:lnTo>
                  <a:lnTo>
                    <a:pt x="2323" y="10135"/>
                  </a:lnTo>
                  <a:lnTo>
                    <a:pt x="2828" y="10370"/>
                  </a:lnTo>
                  <a:lnTo>
                    <a:pt x="3367" y="10572"/>
                  </a:lnTo>
                  <a:lnTo>
                    <a:pt x="4411" y="10909"/>
                  </a:lnTo>
                  <a:lnTo>
                    <a:pt x="5050" y="11077"/>
                  </a:lnTo>
                  <a:lnTo>
                    <a:pt x="5690" y="11212"/>
                  </a:lnTo>
                  <a:lnTo>
                    <a:pt x="6970" y="11414"/>
                  </a:lnTo>
                  <a:lnTo>
                    <a:pt x="8249" y="11582"/>
                  </a:lnTo>
                  <a:lnTo>
                    <a:pt x="9528" y="11717"/>
                  </a:lnTo>
                  <a:lnTo>
                    <a:pt x="9596" y="11717"/>
                  </a:lnTo>
                  <a:lnTo>
                    <a:pt x="9629" y="11650"/>
                  </a:lnTo>
                  <a:lnTo>
                    <a:pt x="9596" y="11549"/>
                  </a:lnTo>
                  <a:lnTo>
                    <a:pt x="9528" y="11515"/>
                  </a:lnTo>
                  <a:lnTo>
                    <a:pt x="7576" y="11313"/>
                  </a:lnTo>
                  <a:lnTo>
                    <a:pt x="6566" y="11178"/>
                  </a:lnTo>
                  <a:lnTo>
                    <a:pt x="5555" y="11010"/>
                  </a:lnTo>
                  <a:lnTo>
                    <a:pt x="4579" y="10774"/>
                  </a:lnTo>
                  <a:lnTo>
                    <a:pt x="4074" y="10640"/>
                  </a:lnTo>
                  <a:lnTo>
                    <a:pt x="3603" y="10471"/>
                  </a:lnTo>
                  <a:lnTo>
                    <a:pt x="3131" y="10303"/>
                  </a:lnTo>
                  <a:lnTo>
                    <a:pt x="2660" y="10067"/>
                  </a:lnTo>
                  <a:lnTo>
                    <a:pt x="2222" y="9865"/>
                  </a:lnTo>
                  <a:lnTo>
                    <a:pt x="1818" y="9596"/>
                  </a:lnTo>
                  <a:lnTo>
                    <a:pt x="1549" y="9226"/>
                  </a:lnTo>
                  <a:lnTo>
                    <a:pt x="1448" y="9057"/>
                  </a:lnTo>
                  <a:lnTo>
                    <a:pt x="1347" y="8822"/>
                  </a:lnTo>
                  <a:lnTo>
                    <a:pt x="1313" y="8620"/>
                  </a:lnTo>
                  <a:lnTo>
                    <a:pt x="1313" y="8384"/>
                  </a:lnTo>
                  <a:lnTo>
                    <a:pt x="1280" y="8148"/>
                  </a:lnTo>
                  <a:lnTo>
                    <a:pt x="1246" y="7912"/>
                  </a:lnTo>
                  <a:lnTo>
                    <a:pt x="1313" y="7879"/>
                  </a:lnTo>
                  <a:lnTo>
                    <a:pt x="1347" y="7811"/>
                  </a:lnTo>
                  <a:lnTo>
                    <a:pt x="1313" y="7744"/>
                  </a:lnTo>
                  <a:lnTo>
                    <a:pt x="1280" y="7710"/>
                  </a:lnTo>
                  <a:lnTo>
                    <a:pt x="1044" y="7542"/>
                  </a:lnTo>
                  <a:lnTo>
                    <a:pt x="876" y="7340"/>
                  </a:lnTo>
                  <a:lnTo>
                    <a:pt x="707" y="7104"/>
                  </a:lnTo>
                  <a:lnTo>
                    <a:pt x="539" y="6869"/>
                  </a:lnTo>
                  <a:lnTo>
                    <a:pt x="472" y="6633"/>
                  </a:lnTo>
                  <a:lnTo>
                    <a:pt x="404" y="6431"/>
                  </a:lnTo>
                  <a:lnTo>
                    <a:pt x="404" y="5960"/>
                  </a:lnTo>
                  <a:lnTo>
                    <a:pt x="640" y="5185"/>
                  </a:lnTo>
                  <a:lnTo>
                    <a:pt x="909" y="4445"/>
                  </a:lnTo>
                  <a:lnTo>
                    <a:pt x="1313" y="3367"/>
                  </a:lnTo>
                  <a:lnTo>
                    <a:pt x="1751" y="2290"/>
                  </a:lnTo>
                  <a:lnTo>
                    <a:pt x="2189" y="1246"/>
                  </a:lnTo>
                  <a:lnTo>
                    <a:pt x="2593" y="169"/>
                  </a:lnTo>
                  <a:lnTo>
                    <a:pt x="2727" y="304"/>
                  </a:lnTo>
                  <a:lnTo>
                    <a:pt x="2896" y="405"/>
                  </a:lnTo>
                  <a:lnTo>
                    <a:pt x="3098" y="506"/>
                  </a:lnTo>
                  <a:lnTo>
                    <a:pt x="3266" y="573"/>
                  </a:lnTo>
                  <a:lnTo>
                    <a:pt x="3670" y="640"/>
                  </a:lnTo>
                  <a:lnTo>
                    <a:pt x="4074" y="708"/>
                  </a:lnTo>
                  <a:lnTo>
                    <a:pt x="4714" y="842"/>
                  </a:lnTo>
                  <a:lnTo>
                    <a:pt x="5353" y="1011"/>
                  </a:lnTo>
                  <a:lnTo>
                    <a:pt x="6599" y="1415"/>
                  </a:lnTo>
                  <a:lnTo>
                    <a:pt x="7879" y="1785"/>
                  </a:lnTo>
                  <a:lnTo>
                    <a:pt x="9192" y="2088"/>
                  </a:lnTo>
                  <a:lnTo>
                    <a:pt x="10505" y="2324"/>
                  </a:lnTo>
                  <a:lnTo>
                    <a:pt x="11818" y="2492"/>
                  </a:lnTo>
                  <a:lnTo>
                    <a:pt x="11885" y="2492"/>
                  </a:lnTo>
                  <a:lnTo>
                    <a:pt x="11919" y="2425"/>
                  </a:lnTo>
                  <a:lnTo>
                    <a:pt x="11885" y="2324"/>
                  </a:lnTo>
                  <a:lnTo>
                    <a:pt x="11818" y="2290"/>
                  </a:lnTo>
                  <a:lnTo>
                    <a:pt x="10572" y="2122"/>
                  </a:lnTo>
                  <a:lnTo>
                    <a:pt x="9326" y="1920"/>
                  </a:lnTo>
                  <a:lnTo>
                    <a:pt x="8114" y="1650"/>
                  </a:lnTo>
                  <a:lnTo>
                    <a:pt x="6902" y="1314"/>
                  </a:lnTo>
                  <a:lnTo>
                    <a:pt x="5825" y="977"/>
                  </a:lnTo>
                  <a:lnTo>
                    <a:pt x="4781" y="674"/>
                  </a:lnTo>
                  <a:lnTo>
                    <a:pt x="4242" y="539"/>
                  </a:lnTo>
                  <a:lnTo>
                    <a:pt x="3670" y="438"/>
                  </a:lnTo>
                  <a:lnTo>
                    <a:pt x="3165" y="304"/>
                  </a:lnTo>
                  <a:lnTo>
                    <a:pt x="2896" y="236"/>
                  </a:lnTo>
                  <a:lnTo>
                    <a:pt x="2626" y="102"/>
                  </a:lnTo>
                  <a:lnTo>
                    <a:pt x="2626" y="68"/>
                  </a:lnTo>
                  <a:lnTo>
                    <a:pt x="2626" y="34"/>
                  </a:lnTo>
                  <a:lnTo>
                    <a:pt x="2626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0" name="Google Shape;760;p5"/>
            <p:cNvSpPr/>
            <p:nvPr/>
          </p:nvSpPr>
          <p:spPr>
            <a:xfrm>
              <a:off x="4570050" y="3149550"/>
              <a:ext cx="64825" cy="75775"/>
            </a:xfrm>
            <a:custGeom>
              <a:avLst/>
              <a:gdLst/>
              <a:ahLst/>
              <a:cxnLst/>
              <a:rect l="l" t="t" r="r" b="b"/>
              <a:pathLst>
                <a:path w="2593" h="3031" extrusionOk="0">
                  <a:moveTo>
                    <a:pt x="2424" y="1"/>
                  </a:moveTo>
                  <a:lnTo>
                    <a:pt x="2391" y="34"/>
                  </a:lnTo>
                  <a:lnTo>
                    <a:pt x="2357" y="68"/>
                  </a:lnTo>
                  <a:lnTo>
                    <a:pt x="2054" y="68"/>
                  </a:lnTo>
                  <a:lnTo>
                    <a:pt x="1785" y="102"/>
                  </a:lnTo>
                  <a:lnTo>
                    <a:pt x="1212" y="203"/>
                  </a:lnTo>
                  <a:lnTo>
                    <a:pt x="909" y="203"/>
                  </a:lnTo>
                  <a:lnTo>
                    <a:pt x="606" y="135"/>
                  </a:lnTo>
                  <a:lnTo>
                    <a:pt x="303" y="135"/>
                  </a:lnTo>
                  <a:lnTo>
                    <a:pt x="169" y="169"/>
                  </a:lnTo>
                  <a:lnTo>
                    <a:pt x="34" y="236"/>
                  </a:lnTo>
                  <a:lnTo>
                    <a:pt x="0" y="270"/>
                  </a:lnTo>
                  <a:lnTo>
                    <a:pt x="0" y="304"/>
                  </a:lnTo>
                  <a:lnTo>
                    <a:pt x="68" y="338"/>
                  </a:lnTo>
                  <a:lnTo>
                    <a:pt x="303" y="371"/>
                  </a:lnTo>
                  <a:lnTo>
                    <a:pt x="539" y="405"/>
                  </a:lnTo>
                  <a:lnTo>
                    <a:pt x="1044" y="439"/>
                  </a:lnTo>
                  <a:lnTo>
                    <a:pt x="1381" y="439"/>
                  </a:lnTo>
                  <a:lnTo>
                    <a:pt x="1684" y="371"/>
                  </a:lnTo>
                  <a:lnTo>
                    <a:pt x="2020" y="304"/>
                  </a:lnTo>
                  <a:lnTo>
                    <a:pt x="2357" y="304"/>
                  </a:lnTo>
                  <a:lnTo>
                    <a:pt x="2323" y="809"/>
                  </a:lnTo>
                  <a:lnTo>
                    <a:pt x="2357" y="1314"/>
                  </a:lnTo>
                  <a:lnTo>
                    <a:pt x="2357" y="1954"/>
                  </a:lnTo>
                  <a:lnTo>
                    <a:pt x="2357" y="2290"/>
                  </a:lnTo>
                  <a:lnTo>
                    <a:pt x="2424" y="2627"/>
                  </a:lnTo>
                  <a:lnTo>
                    <a:pt x="2357" y="2593"/>
                  </a:lnTo>
                  <a:lnTo>
                    <a:pt x="1751" y="2661"/>
                  </a:lnTo>
                  <a:lnTo>
                    <a:pt x="1111" y="2728"/>
                  </a:lnTo>
                  <a:lnTo>
                    <a:pt x="606" y="2795"/>
                  </a:lnTo>
                  <a:lnTo>
                    <a:pt x="337" y="2863"/>
                  </a:lnTo>
                  <a:lnTo>
                    <a:pt x="101" y="2964"/>
                  </a:lnTo>
                  <a:lnTo>
                    <a:pt x="371" y="3031"/>
                  </a:lnTo>
                  <a:lnTo>
                    <a:pt x="606" y="2997"/>
                  </a:lnTo>
                  <a:lnTo>
                    <a:pt x="1111" y="2930"/>
                  </a:lnTo>
                  <a:lnTo>
                    <a:pt x="1751" y="2863"/>
                  </a:lnTo>
                  <a:lnTo>
                    <a:pt x="2357" y="2795"/>
                  </a:lnTo>
                  <a:lnTo>
                    <a:pt x="2424" y="2762"/>
                  </a:lnTo>
                  <a:lnTo>
                    <a:pt x="2458" y="2728"/>
                  </a:lnTo>
                  <a:lnTo>
                    <a:pt x="2458" y="2762"/>
                  </a:lnTo>
                  <a:lnTo>
                    <a:pt x="2525" y="2762"/>
                  </a:lnTo>
                  <a:lnTo>
                    <a:pt x="2559" y="2728"/>
                  </a:lnTo>
                  <a:lnTo>
                    <a:pt x="2593" y="2425"/>
                  </a:lnTo>
                  <a:lnTo>
                    <a:pt x="2593" y="2122"/>
                  </a:lnTo>
                  <a:lnTo>
                    <a:pt x="2593" y="1516"/>
                  </a:lnTo>
                  <a:lnTo>
                    <a:pt x="2559" y="775"/>
                  </a:lnTo>
                  <a:lnTo>
                    <a:pt x="2559" y="439"/>
                  </a:lnTo>
                  <a:lnTo>
                    <a:pt x="2492" y="68"/>
                  </a:lnTo>
                  <a:lnTo>
                    <a:pt x="2492" y="34"/>
                  </a:lnTo>
                  <a:lnTo>
                    <a:pt x="242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" name="Google Shape;761;p5"/>
            <p:cNvSpPr/>
            <p:nvPr/>
          </p:nvSpPr>
          <p:spPr>
            <a:xfrm>
              <a:off x="4134050" y="3160500"/>
              <a:ext cx="342600" cy="82500"/>
            </a:xfrm>
            <a:custGeom>
              <a:avLst/>
              <a:gdLst/>
              <a:ahLst/>
              <a:cxnLst/>
              <a:rect l="l" t="t" r="r" b="b"/>
              <a:pathLst>
                <a:path w="13704" h="3300" extrusionOk="0">
                  <a:moveTo>
                    <a:pt x="13366" y="337"/>
                  </a:moveTo>
                  <a:lnTo>
                    <a:pt x="13366" y="674"/>
                  </a:lnTo>
                  <a:lnTo>
                    <a:pt x="13366" y="1011"/>
                  </a:lnTo>
                  <a:lnTo>
                    <a:pt x="13434" y="2593"/>
                  </a:lnTo>
                  <a:lnTo>
                    <a:pt x="13400" y="2559"/>
                  </a:lnTo>
                  <a:lnTo>
                    <a:pt x="13030" y="2492"/>
                  </a:lnTo>
                  <a:lnTo>
                    <a:pt x="12659" y="2458"/>
                  </a:lnTo>
                  <a:lnTo>
                    <a:pt x="11986" y="2458"/>
                  </a:lnTo>
                  <a:lnTo>
                    <a:pt x="11279" y="2526"/>
                  </a:lnTo>
                  <a:lnTo>
                    <a:pt x="10572" y="2627"/>
                  </a:lnTo>
                  <a:lnTo>
                    <a:pt x="9697" y="2728"/>
                  </a:lnTo>
                  <a:lnTo>
                    <a:pt x="8855" y="2795"/>
                  </a:lnTo>
                  <a:lnTo>
                    <a:pt x="7171" y="2862"/>
                  </a:lnTo>
                  <a:lnTo>
                    <a:pt x="5488" y="2896"/>
                  </a:lnTo>
                  <a:lnTo>
                    <a:pt x="3805" y="2930"/>
                  </a:lnTo>
                  <a:lnTo>
                    <a:pt x="2088" y="2963"/>
                  </a:lnTo>
                  <a:lnTo>
                    <a:pt x="1246" y="2997"/>
                  </a:lnTo>
                  <a:lnTo>
                    <a:pt x="438" y="3064"/>
                  </a:lnTo>
                  <a:lnTo>
                    <a:pt x="404" y="2761"/>
                  </a:lnTo>
                  <a:lnTo>
                    <a:pt x="371" y="2425"/>
                  </a:lnTo>
                  <a:lnTo>
                    <a:pt x="270" y="1751"/>
                  </a:lnTo>
                  <a:lnTo>
                    <a:pt x="202" y="1145"/>
                  </a:lnTo>
                  <a:lnTo>
                    <a:pt x="135" y="842"/>
                  </a:lnTo>
                  <a:lnTo>
                    <a:pt x="68" y="573"/>
                  </a:lnTo>
                  <a:lnTo>
                    <a:pt x="1751" y="573"/>
                  </a:lnTo>
                  <a:lnTo>
                    <a:pt x="3434" y="539"/>
                  </a:lnTo>
                  <a:lnTo>
                    <a:pt x="6801" y="438"/>
                  </a:lnTo>
                  <a:lnTo>
                    <a:pt x="13366" y="337"/>
                  </a:lnTo>
                  <a:close/>
                  <a:moveTo>
                    <a:pt x="13467" y="1"/>
                  </a:moveTo>
                  <a:lnTo>
                    <a:pt x="13400" y="68"/>
                  </a:lnTo>
                  <a:lnTo>
                    <a:pt x="6801" y="236"/>
                  </a:lnTo>
                  <a:lnTo>
                    <a:pt x="3434" y="270"/>
                  </a:lnTo>
                  <a:lnTo>
                    <a:pt x="1751" y="304"/>
                  </a:lnTo>
                  <a:lnTo>
                    <a:pt x="68" y="371"/>
                  </a:lnTo>
                  <a:lnTo>
                    <a:pt x="34" y="405"/>
                  </a:lnTo>
                  <a:lnTo>
                    <a:pt x="0" y="438"/>
                  </a:lnTo>
                  <a:lnTo>
                    <a:pt x="0" y="506"/>
                  </a:lnTo>
                  <a:lnTo>
                    <a:pt x="0" y="842"/>
                  </a:lnTo>
                  <a:lnTo>
                    <a:pt x="0" y="1145"/>
                  </a:lnTo>
                  <a:lnTo>
                    <a:pt x="68" y="1751"/>
                  </a:lnTo>
                  <a:lnTo>
                    <a:pt x="135" y="2526"/>
                  </a:lnTo>
                  <a:lnTo>
                    <a:pt x="169" y="2896"/>
                  </a:lnTo>
                  <a:lnTo>
                    <a:pt x="270" y="3266"/>
                  </a:lnTo>
                  <a:lnTo>
                    <a:pt x="303" y="3300"/>
                  </a:lnTo>
                  <a:lnTo>
                    <a:pt x="337" y="3300"/>
                  </a:lnTo>
                  <a:lnTo>
                    <a:pt x="404" y="3266"/>
                  </a:lnTo>
                  <a:lnTo>
                    <a:pt x="404" y="3233"/>
                  </a:lnTo>
                  <a:lnTo>
                    <a:pt x="1212" y="3266"/>
                  </a:lnTo>
                  <a:lnTo>
                    <a:pt x="2054" y="3266"/>
                  </a:lnTo>
                  <a:lnTo>
                    <a:pt x="3670" y="3233"/>
                  </a:lnTo>
                  <a:lnTo>
                    <a:pt x="6936" y="3098"/>
                  </a:lnTo>
                  <a:lnTo>
                    <a:pt x="8518" y="3031"/>
                  </a:lnTo>
                  <a:lnTo>
                    <a:pt x="9326" y="2997"/>
                  </a:lnTo>
                  <a:lnTo>
                    <a:pt x="10101" y="2930"/>
                  </a:lnTo>
                  <a:lnTo>
                    <a:pt x="10909" y="2829"/>
                  </a:lnTo>
                  <a:lnTo>
                    <a:pt x="11717" y="2728"/>
                  </a:lnTo>
                  <a:lnTo>
                    <a:pt x="12525" y="2728"/>
                  </a:lnTo>
                  <a:lnTo>
                    <a:pt x="12929" y="2761"/>
                  </a:lnTo>
                  <a:lnTo>
                    <a:pt x="13333" y="2795"/>
                  </a:lnTo>
                  <a:lnTo>
                    <a:pt x="13434" y="2795"/>
                  </a:lnTo>
                  <a:lnTo>
                    <a:pt x="13467" y="2694"/>
                  </a:lnTo>
                  <a:lnTo>
                    <a:pt x="13535" y="2728"/>
                  </a:lnTo>
                  <a:lnTo>
                    <a:pt x="13602" y="2728"/>
                  </a:lnTo>
                  <a:lnTo>
                    <a:pt x="13669" y="2660"/>
                  </a:lnTo>
                  <a:lnTo>
                    <a:pt x="13703" y="2593"/>
                  </a:lnTo>
                  <a:lnTo>
                    <a:pt x="13636" y="1179"/>
                  </a:lnTo>
                  <a:lnTo>
                    <a:pt x="13636" y="741"/>
                  </a:lnTo>
                  <a:lnTo>
                    <a:pt x="13636" y="539"/>
                  </a:lnTo>
                  <a:lnTo>
                    <a:pt x="13602" y="304"/>
                  </a:lnTo>
                  <a:lnTo>
                    <a:pt x="13636" y="270"/>
                  </a:lnTo>
                  <a:lnTo>
                    <a:pt x="13669" y="169"/>
                  </a:lnTo>
                  <a:lnTo>
                    <a:pt x="13602" y="102"/>
                  </a:lnTo>
                  <a:lnTo>
                    <a:pt x="13535" y="68"/>
                  </a:lnTo>
                  <a:lnTo>
                    <a:pt x="13501" y="68"/>
                  </a:lnTo>
                  <a:lnTo>
                    <a:pt x="1346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" name="Google Shape;762;p5"/>
            <p:cNvSpPr/>
            <p:nvPr/>
          </p:nvSpPr>
          <p:spPr>
            <a:xfrm>
              <a:off x="4573400" y="3096525"/>
              <a:ext cx="17700" cy="16025"/>
            </a:xfrm>
            <a:custGeom>
              <a:avLst/>
              <a:gdLst/>
              <a:ahLst/>
              <a:cxnLst/>
              <a:rect l="l" t="t" r="r" b="b"/>
              <a:pathLst>
                <a:path w="708" h="641" extrusionOk="0">
                  <a:moveTo>
                    <a:pt x="68" y="1"/>
                  </a:moveTo>
                  <a:lnTo>
                    <a:pt x="1" y="34"/>
                  </a:lnTo>
                  <a:lnTo>
                    <a:pt x="1" y="68"/>
                  </a:lnTo>
                  <a:lnTo>
                    <a:pt x="35" y="102"/>
                  </a:lnTo>
                  <a:lnTo>
                    <a:pt x="169" y="203"/>
                  </a:lnTo>
                  <a:lnTo>
                    <a:pt x="371" y="270"/>
                  </a:lnTo>
                  <a:lnTo>
                    <a:pt x="102" y="472"/>
                  </a:lnTo>
                  <a:lnTo>
                    <a:pt x="68" y="539"/>
                  </a:lnTo>
                  <a:lnTo>
                    <a:pt x="102" y="607"/>
                  </a:lnTo>
                  <a:lnTo>
                    <a:pt x="169" y="640"/>
                  </a:lnTo>
                  <a:lnTo>
                    <a:pt x="237" y="640"/>
                  </a:lnTo>
                  <a:lnTo>
                    <a:pt x="439" y="472"/>
                  </a:lnTo>
                  <a:lnTo>
                    <a:pt x="641" y="304"/>
                  </a:lnTo>
                  <a:lnTo>
                    <a:pt x="674" y="270"/>
                  </a:lnTo>
                  <a:lnTo>
                    <a:pt x="708" y="203"/>
                  </a:lnTo>
                  <a:lnTo>
                    <a:pt x="674" y="169"/>
                  </a:lnTo>
                  <a:lnTo>
                    <a:pt x="607" y="135"/>
                  </a:lnTo>
                  <a:lnTo>
                    <a:pt x="338" y="34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" name="Google Shape;763;p5"/>
            <p:cNvSpPr/>
            <p:nvPr/>
          </p:nvSpPr>
          <p:spPr>
            <a:xfrm>
              <a:off x="3843650" y="3111675"/>
              <a:ext cx="69900" cy="65675"/>
            </a:xfrm>
            <a:custGeom>
              <a:avLst/>
              <a:gdLst/>
              <a:ahLst/>
              <a:cxnLst/>
              <a:rect l="l" t="t" r="r" b="b"/>
              <a:pathLst>
                <a:path w="2796" h="2627" extrusionOk="0">
                  <a:moveTo>
                    <a:pt x="2627" y="1"/>
                  </a:moveTo>
                  <a:lnTo>
                    <a:pt x="2593" y="34"/>
                  </a:lnTo>
                  <a:lnTo>
                    <a:pt x="2560" y="68"/>
                  </a:lnTo>
                  <a:lnTo>
                    <a:pt x="2492" y="236"/>
                  </a:lnTo>
                  <a:lnTo>
                    <a:pt x="1819" y="169"/>
                  </a:lnTo>
                  <a:lnTo>
                    <a:pt x="1145" y="135"/>
                  </a:lnTo>
                  <a:lnTo>
                    <a:pt x="573" y="135"/>
                  </a:lnTo>
                  <a:lnTo>
                    <a:pt x="1" y="169"/>
                  </a:lnTo>
                  <a:lnTo>
                    <a:pt x="1" y="371"/>
                  </a:lnTo>
                  <a:lnTo>
                    <a:pt x="1684" y="371"/>
                  </a:lnTo>
                  <a:lnTo>
                    <a:pt x="2458" y="405"/>
                  </a:lnTo>
                  <a:lnTo>
                    <a:pt x="2425" y="876"/>
                  </a:lnTo>
                  <a:lnTo>
                    <a:pt x="2458" y="1347"/>
                  </a:lnTo>
                  <a:lnTo>
                    <a:pt x="2526" y="2257"/>
                  </a:lnTo>
                  <a:lnTo>
                    <a:pt x="1953" y="2324"/>
                  </a:lnTo>
                  <a:lnTo>
                    <a:pt x="1179" y="2358"/>
                  </a:lnTo>
                  <a:lnTo>
                    <a:pt x="472" y="2391"/>
                  </a:lnTo>
                  <a:lnTo>
                    <a:pt x="169" y="2358"/>
                  </a:lnTo>
                  <a:lnTo>
                    <a:pt x="1" y="2324"/>
                  </a:lnTo>
                  <a:lnTo>
                    <a:pt x="1" y="2492"/>
                  </a:lnTo>
                  <a:lnTo>
                    <a:pt x="640" y="2593"/>
                  </a:lnTo>
                  <a:lnTo>
                    <a:pt x="1314" y="2627"/>
                  </a:lnTo>
                  <a:lnTo>
                    <a:pt x="1987" y="2560"/>
                  </a:lnTo>
                  <a:lnTo>
                    <a:pt x="2627" y="2459"/>
                  </a:lnTo>
                  <a:lnTo>
                    <a:pt x="2728" y="2459"/>
                  </a:lnTo>
                  <a:lnTo>
                    <a:pt x="2795" y="2391"/>
                  </a:lnTo>
                  <a:lnTo>
                    <a:pt x="2795" y="2324"/>
                  </a:lnTo>
                  <a:lnTo>
                    <a:pt x="2728" y="1718"/>
                  </a:lnTo>
                  <a:lnTo>
                    <a:pt x="2694" y="1112"/>
                  </a:lnTo>
                  <a:lnTo>
                    <a:pt x="2728" y="573"/>
                  </a:lnTo>
                  <a:lnTo>
                    <a:pt x="2728" y="337"/>
                  </a:lnTo>
                  <a:lnTo>
                    <a:pt x="2694" y="68"/>
                  </a:lnTo>
                  <a:lnTo>
                    <a:pt x="2661" y="34"/>
                  </a:lnTo>
                  <a:lnTo>
                    <a:pt x="262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" name="Google Shape;764;p5"/>
            <p:cNvSpPr/>
            <p:nvPr/>
          </p:nvSpPr>
          <p:spPr>
            <a:xfrm>
              <a:off x="3974950" y="2891150"/>
              <a:ext cx="60650" cy="10125"/>
            </a:xfrm>
            <a:custGeom>
              <a:avLst/>
              <a:gdLst/>
              <a:ahLst/>
              <a:cxnLst/>
              <a:rect l="l" t="t" r="r" b="b"/>
              <a:pathLst>
                <a:path w="2426" h="405" extrusionOk="0">
                  <a:moveTo>
                    <a:pt x="2189" y="1"/>
                  </a:moveTo>
                  <a:lnTo>
                    <a:pt x="2223" y="169"/>
                  </a:lnTo>
                  <a:lnTo>
                    <a:pt x="1684" y="169"/>
                  </a:lnTo>
                  <a:lnTo>
                    <a:pt x="1112" y="203"/>
                  </a:lnTo>
                  <a:lnTo>
                    <a:pt x="540" y="169"/>
                  </a:lnTo>
                  <a:lnTo>
                    <a:pt x="270" y="169"/>
                  </a:lnTo>
                  <a:lnTo>
                    <a:pt x="1" y="236"/>
                  </a:lnTo>
                  <a:lnTo>
                    <a:pt x="237" y="304"/>
                  </a:lnTo>
                  <a:lnTo>
                    <a:pt x="472" y="337"/>
                  </a:lnTo>
                  <a:lnTo>
                    <a:pt x="977" y="371"/>
                  </a:lnTo>
                  <a:lnTo>
                    <a:pt x="1651" y="405"/>
                  </a:lnTo>
                  <a:lnTo>
                    <a:pt x="1954" y="371"/>
                  </a:lnTo>
                  <a:lnTo>
                    <a:pt x="2290" y="270"/>
                  </a:lnTo>
                  <a:lnTo>
                    <a:pt x="2358" y="270"/>
                  </a:lnTo>
                  <a:lnTo>
                    <a:pt x="2391" y="236"/>
                  </a:lnTo>
                  <a:lnTo>
                    <a:pt x="2425" y="203"/>
                  </a:lnTo>
                  <a:lnTo>
                    <a:pt x="239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" name="Google Shape;765;p5"/>
            <p:cNvSpPr/>
            <p:nvPr/>
          </p:nvSpPr>
          <p:spPr>
            <a:xfrm>
              <a:off x="3843650" y="3181550"/>
              <a:ext cx="53900" cy="69875"/>
            </a:xfrm>
            <a:custGeom>
              <a:avLst/>
              <a:gdLst/>
              <a:ahLst/>
              <a:cxnLst/>
              <a:rect l="l" t="t" r="r" b="b"/>
              <a:pathLst>
                <a:path w="2156" h="2795" extrusionOk="0">
                  <a:moveTo>
                    <a:pt x="1583" y="0"/>
                  </a:moveTo>
                  <a:lnTo>
                    <a:pt x="1179" y="34"/>
                  </a:lnTo>
                  <a:lnTo>
                    <a:pt x="607" y="68"/>
                  </a:lnTo>
                  <a:lnTo>
                    <a:pt x="304" y="68"/>
                  </a:lnTo>
                  <a:lnTo>
                    <a:pt x="1" y="101"/>
                  </a:lnTo>
                  <a:lnTo>
                    <a:pt x="1" y="270"/>
                  </a:lnTo>
                  <a:lnTo>
                    <a:pt x="741" y="270"/>
                  </a:lnTo>
                  <a:lnTo>
                    <a:pt x="1785" y="202"/>
                  </a:lnTo>
                  <a:lnTo>
                    <a:pt x="1819" y="236"/>
                  </a:lnTo>
                  <a:lnTo>
                    <a:pt x="1886" y="236"/>
                  </a:lnTo>
                  <a:lnTo>
                    <a:pt x="1886" y="270"/>
                  </a:lnTo>
                  <a:lnTo>
                    <a:pt x="1920" y="236"/>
                  </a:lnTo>
                  <a:lnTo>
                    <a:pt x="1886" y="573"/>
                  </a:lnTo>
                  <a:lnTo>
                    <a:pt x="1886" y="909"/>
                  </a:lnTo>
                  <a:lnTo>
                    <a:pt x="1920" y="1684"/>
                  </a:lnTo>
                  <a:lnTo>
                    <a:pt x="1953" y="2458"/>
                  </a:lnTo>
                  <a:lnTo>
                    <a:pt x="1482" y="2458"/>
                  </a:lnTo>
                  <a:lnTo>
                    <a:pt x="1011" y="2492"/>
                  </a:lnTo>
                  <a:lnTo>
                    <a:pt x="506" y="2492"/>
                  </a:lnTo>
                  <a:lnTo>
                    <a:pt x="236" y="2525"/>
                  </a:lnTo>
                  <a:lnTo>
                    <a:pt x="102" y="2559"/>
                  </a:lnTo>
                  <a:lnTo>
                    <a:pt x="1" y="2593"/>
                  </a:lnTo>
                  <a:lnTo>
                    <a:pt x="1" y="2727"/>
                  </a:lnTo>
                  <a:lnTo>
                    <a:pt x="102" y="2761"/>
                  </a:lnTo>
                  <a:lnTo>
                    <a:pt x="203" y="2795"/>
                  </a:lnTo>
                  <a:lnTo>
                    <a:pt x="438" y="2795"/>
                  </a:lnTo>
                  <a:lnTo>
                    <a:pt x="876" y="2761"/>
                  </a:lnTo>
                  <a:lnTo>
                    <a:pt x="1415" y="2761"/>
                  </a:lnTo>
                  <a:lnTo>
                    <a:pt x="1718" y="2727"/>
                  </a:lnTo>
                  <a:lnTo>
                    <a:pt x="1987" y="2694"/>
                  </a:lnTo>
                  <a:lnTo>
                    <a:pt x="2021" y="2727"/>
                  </a:lnTo>
                  <a:lnTo>
                    <a:pt x="2088" y="2727"/>
                  </a:lnTo>
                  <a:lnTo>
                    <a:pt x="2155" y="2694"/>
                  </a:lnTo>
                  <a:lnTo>
                    <a:pt x="2155" y="2626"/>
                  </a:lnTo>
                  <a:lnTo>
                    <a:pt x="2088" y="1078"/>
                  </a:lnTo>
                  <a:lnTo>
                    <a:pt x="2088" y="539"/>
                  </a:lnTo>
                  <a:lnTo>
                    <a:pt x="2088" y="303"/>
                  </a:lnTo>
                  <a:lnTo>
                    <a:pt x="2021" y="68"/>
                  </a:lnTo>
                  <a:lnTo>
                    <a:pt x="2021" y="34"/>
                  </a:lnTo>
                  <a:lnTo>
                    <a:pt x="1987" y="68"/>
                  </a:lnTo>
                  <a:lnTo>
                    <a:pt x="1987" y="101"/>
                  </a:lnTo>
                  <a:lnTo>
                    <a:pt x="1953" y="68"/>
                  </a:lnTo>
                  <a:lnTo>
                    <a:pt x="1886" y="34"/>
                  </a:lnTo>
                  <a:lnTo>
                    <a:pt x="1785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" name="Google Shape;766;p5"/>
            <p:cNvSpPr/>
            <p:nvPr/>
          </p:nvSpPr>
          <p:spPr>
            <a:xfrm>
              <a:off x="3921100" y="3108325"/>
              <a:ext cx="62300" cy="67350"/>
            </a:xfrm>
            <a:custGeom>
              <a:avLst/>
              <a:gdLst/>
              <a:ahLst/>
              <a:cxnLst/>
              <a:rect l="l" t="t" r="r" b="b"/>
              <a:pathLst>
                <a:path w="2492" h="2694" extrusionOk="0">
                  <a:moveTo>
                    <a:pt x="2290" y="202"/>
                  </a:moveTo>
                  <a:lnTo>
                    <a:pt x="2222" y="707"/>
                  </a:lnTo>
                  <a:lnTo>
                    <a:pt x="2189" y="1246"/>
                  </a:lnTo>
                  <a:lnTo>
                    <a:pt x="2222" y="1784"/>
                  </a:lnTo>
                  <a:lnTo>
                    <a:pt x="2290" y="2323"/>
                  </a:lnTo>
                  <a:lnTo>
                    <a:pt x="1818" y="2323"/>
                  </a:lnTo>
                  <a:lnTo>
                    <a:pt x="1347" y="2357"/>
                  </a:lnTo>
                  <a:lnTo>
                    <a:pt x="371" y="2357"/>
                  </a:lnTo>
                  <a:lnTo>
                    <a:pt x="270" y="1279"/>
                  </a:lnTo>
                  <a:lnTo>
                    <a:pt x="169" y="236"/>
                  </a:lnTo>
                  <a:lnTo>
                    <a:pt x="707" y="269"/>
                  </a:lnTo>
                  <a:lnTo>
                    <a:pt x="1246" y="269"/>
                  </a:lnTo>
                  <a:lnTo>
                    <a:pt x="2290" y="202"/>
                  </a:lnTo>
                  <a:close/>
                  <a:moveTo>
                    <a:pt x="1751" y="0"/>
                  </a:moveTo>
                  <a:lnTo>
                    <a:pt x="1212" y="34"/>
                  </a:lnTo>
                  <a:lnTo>
                    <a:pt x="674" y="34"/>
                  </a:lnTo>
                  <a:lnTo>
                    <a:pt x="135" y="67"/>
                  </a:lnTo>
                  <a:lnTo>
                    <a:pt x="101" y="101"/>
                  </a:lnTo>
                  <a:lnTo>
                    <a:pt x="68" y="135"/>
                  </a:lnTo>
                  <a:lnTo>
                    <a:pt x="34" y="168"/>
                  </a:lnTo>
                  <a:lnTo>
                    <a:pt x="34" y="202"/>
                  </a:lnTo>
                  <a:lnTo>
                    <a:pt x="0" y="808"/>
                  </a:lnTo>
                  <a:lnTo>
                    <a:pt x="0" y="1414"/>
                  </a:lnTo>
                  <a:lnTo>
                    <a:pt x="68" y="2020"/>
                  </a:lnTo>
                  <a:lnTo>
                    <a:pt x="169" y="2626"/>
                  </a:lnTo>
                  <a:lnTo>
                    <a:pt x="236" y="2660"/>
                  </a:lnTo>
                  <a:lnTo>
                    <a:pt x="303" y="2694"/>
                  </a:lnTo>
                  <a:lnTo>
                    <a:pt x="371" y="2660"/>
                  </a:lnTo>
                  <a:lnTo>
                    <a:pt x="404" y="2559"/>
                  </a:lnTo>
                  <a:lnTo>
                    <a:pt x="371" y="2492"/>
                  </a:lnTo>
                  <a:lnTo>
                    <a:pt x="842" y="2559"/>
                  </a:lnTo>
                  <a:lnTo>
                    <a:pt x="1347" y="2593"/>
                  </a:lnTo>
                  <a:lnTo>
                    <a:pt x="1818" y="2593"/>
                  </a:lnTo>
                  <a:lnTo>
                    <a:pt x="2054" y="2559"/>
                  </a:lnTo>
                  <a:lnTo>
                    <a:pt x="2290" y="2492"/>
                  </a:lnTo>
                  <a:lnTo>
                    <a:pt x="2323" y="2458"/>
                  </a:lnTo>
                  <a:lnTo>
                    <a:pt x="2323" y="2391"/>
                  </a:lnTo>
                  <a:lnTo>
                    <a:pt x="2424" y="2391"/>
                  </a:lnTo>
                  <a:lnTo>
                    <a:pt x="2458" y="2357"/>
                  </a:lnTo>
                  <a:lnTo>
                    <a:pt x="2458" y="2290"/>
                  </a:lnTo>
                  <a:lnTo>
                    <a:pt x="2492" y="1784"/>
                  </a:lnTo>
                  <a:lnTo>
                    <a:pt x="2458" y="1246"/>
                  </a:lnTo>
                  <a:lnTo>
                    <a:pt x="2424" y="707"/>
                  </a:lnTo>
                  <a:lnTo>
                    <a:pt x="2357" y="168"/>
                  </a:lnTo>
                  <a:lnTo>
                    <a:pt x="2391" y="101"/>
                  </a:lnTo>
                  <a:lnTo>
                    <a:pt x="2391" y="67"/>
                  </a:lnTo>
                  <a:lnTo>
                    <a:pt x="2357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" name="Google Shape;767;p5"/>
            <p:cNvSpPr/>
            <p:nvPr/>
          </p:nvSpPr>
          <p:spPr>
            <a:xfrm>
              <a:off x="4639075" y="3015725"/>
              <a:ext cx="6750" cy="58100"/>
            </a:xfrm>
            <a:custGeom>
              <a:avLst/>
              <a:gdLst/>
              <a:ahLst/>
              <a:cxnLst/>
              <a:rect l="l" t="t" r="r" b="b"/>
              <a:pathLst>
                <a:path w="270" h="2324" extrusionOk="0">
                  <a:moveTo>
                    <a:pt x="67" y="1"/>
                  </a:moveTo>
                  <a:lnTo>
                    <a:pt x="34" y="34"/>
                  </a:lnTo>
                  <a:lnTo>
                    <a:pt x="34" y="304"/>
                  </a:lnTo>
                  <a:lnTo>
                    <a:pt x="34" y="539"/>
                  </a:lnTo>
                  <a:lnTo>
                    <a:pt x="34" y="1078"/>
                  </a:lnTo>
                  <a:lnTo>
                    <a:pt x="0" y="1684"/>
                  </a:lnTo>
                  <a:lnTo>
                    <a:pt x="0" y="1987"/>
                  </a:lnTo>
                  <a:lnTo>
                    <a:pt x="34" y="2256"/>
                  </a:lnTo>
                  <a:lnTo>
                    <a:pt x="67" y="2324"/>
                  </a:lnTo>
                  <a:lnTo>
                    <a:pt x="168" y="2324"/>
                  </a:lnTo>
                  <a:lnTo>
                    <a:pt x="202" y="2290"/>
                  </a:lnTo>
                  <a:lnTo>
                    <a:pt x="236" y="1987"/>
                  </a:lnTo>
                  <a:lnTo>
                    <a:pt x="269" y="1684"/>
                  </a:lnTo>
                  <a:lnTo>
                    <a:pt x="236" y="1078"/>
                  </a:lnTo>
                  <a:lnTo>
                    <a:pt x="236" y="539"/>
                  </a:lnTo>
                  <a:lnTo>
                    <a:pt x="202" y="270"/>
                  </a:lnTo>
                  <a:lnTo>
                    <a:pt x="135" y="34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" name="Google Shape;768;p5"/>
            <p:cNvSpPr/>
            <p:nvPr/>
          </p:nvSpPr>
          <p:spPr>
            <a:xfrm>
              <a:off x="4113850" y="3054450"/>
              <a:ext cx="18525" cy="26125"/>
            </a:xfrm>
            <a:custGeom>
              <a:avLst/>
              <a:gdLst/>
              <a:ahLst/>
              <a:cxnLst/>
              <a:rect l="l" t="t" r="r" b="b"/>
              <a:pathLst>
                <a:path w="741" h="1045" extrusionOk="0">
                  <a:moveTo>
                    <a:pt x="438" y="270"/>
                  </a:moveTo>
                  <a:lnTo>
                    <a:pt x="539" y="303"/>
                  </a:lnTo>
                  <a:lnTo>
                    <a:pt x="573" y="371"/>
                  </a:lnTo>
                  <a:lnTo>
                    <a:pt x="606" y="438"/>
                  </a:lnTo>
                  <a:lnTo>
                    <a:pt x="606" y="606"/>
                  </a:lnTo>
                  <a:lnTo>
                    <a:pt x="539" y="674"/>
                  </a:lnTo>
                  <a:lnTo>
                    <a:pt x="505" y="741"/>
                  </a:lnTo>
                  <a:lnTo>
                    <a:pt x="337" y="842"/>
                  </a:lnTo>
                  <a:lnTo>
                    <a:pt x="303" y="842"/>
                  </a:lnTo>
                  <a:lnTo>
                    <a:pt x="270" y="472"/>
                  </a:lnTo>
                  <a:lnTo>
                    <a:pt x="303" y="270"/>
                  </a:lnTo>
                  <a:lnTo>
                    <a:pt x="337" y="303"/>
                  </a:lnTo>
                  <a:lnTo>
                    <a:pt x="438" y="270"/>
                  </a:lnTo>
                  <a:close/>
                  <a:moveTo>
                    <a:pt x="270" y="0"/>
                  </a:moveTo>
                  <a:lnTo>
                    <a:pt x="270" y="34"/>
                  </a:lnTo>
                  <a:lnTo>
                    <a:pt x="202" y="101"/>
                  </a:lnTo>
                  <a:lnTo>
                    <a:pt x="135" y="202"/>
                  </a:lnTo>
                  <a:lnTo>
                    <a:pt x="101" y="404"/>
                  </a:lnTo>
                  <a:lnTo>
                    <a:pt x="101" y="640"/>
                  </a:lnTo>
                  <a:lnTo>
                    <a:pt x="135" y="876"/>
                  </a:lnTo>
                  <a:lnTo>
                    <a:pt x="34" y="876"/>
                  </a:lnTo>
                  <a:lnTo>
                    <a:pt x="0" y="909"/>
                  </a:lnTo>
                  <a:lnTo>
                    <a:pt x="0" y="943"/>
                  </a:lnTo>
                  <a:lnTo>
                    <a:pt x="0" y="1010"/>
                  </a:lnTo>
                  <a:lnTo>
                    <a:pt x="34" y="1010"/>
                  </a:lnTo>
                  <a:lnTo>
                    <a:pt x="135" y="1044"/>
                  </a:lnTo>
                  <a:lnTo>
                    <a:pt x="236" y="1044"/>
                  </a:lnTo>
                  <a:lnTo>
                    <a:pt x="337" y="1010"/>
                  </a:lnTo>
                  <a:lnTo>
                    <a:pt x="438" y="977"/>
                  </a:lnTo>
                  <a:lnTo>
                    <a:pt x="606" y="808"/>
                  </a:lnTo>
                  <a:lnTo>
                    <a:pt x="741" y="640"/>
                  </a:lnTo>
                  <a:lnTo>
                    <a:pt x="741" y="539"/>
                  </a:lnTo>
                  <a:lnTo>
                    <a:pt x="741" y="438"/>
                  </a:lnTo>
                  <a:lnTo>
                    <a:pt x="707" y="337"/>
                  </a:lnTo>
                  <a:lnTo>
                    <a:pt x="674" y="236"/>
                  </a:lnTo>
                  <a:lnTo>
                    <a:pt x="606" y="169"/>
                  </a:lnTo>
                  <a:lnTo>
                    <a:pt x="303" y="169"/>
                  </a:lnTo>
                  <a:lnTo>
                    <a:pt x="303" y="34"/>
                  </a:lnTo>
                  <a:lnTo>
                    <a:pt x="270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" name="Google Shape;769;p5"/>
            <p:cNvSpPr/>
            <p:nvPr/>
          </p:nvSpPr>
          <p:spPr>
            <a:xfrm>
              <a:off x="3974125" y="3175650"/>
              <a:ext cx="63150" cy="69050"/>
            </a:xfrm>
            <a:custGeom>
              <a:avLst/>
              <a:gdLst/>
              <a:ahLst/>
              <a:cxnLst/>
              <a:rect l="l" t="t" r="r" b="b"/>
              <a:pathLst>
                <a:path w="2526" h="2762" extrusionOk="0">
                  <a:moveTo>
                    <a:pt x="2256" y="236"/>
                  </a:moveTo>
                  <a:lnTo>
                    <a:pt x="2256" y="640"/>
                  </a:lnTo>
                  <a:lnTo>
                    <a:pt x="2290" y="1078"/>
                  </a:lnTo>
                  <a:lnTo>
                    <a:pt x="2290" y="1785"/>
                  </a:lnTo>
                  <a:lnTo>
                    <a:pt x="2323" y="2492"/>
                  </a:lnTo>
                  <a:lnTo>
                    <a:pt x="1448" y="2492"/>
                  </a:lnTo>
                  <a:lnTo>
                    <a:pt x="909" y="2526"/>
                  </a:lnTo>
                  <a:lnTo>
                    <a:pt x="640" y="2559"/>
                  </a:lnTo>
                  <a:lnTo>
                    <a:pt x="371" y="2593"/>
                  </a:lnTo>
                  <a:lnTo>
                    <a:pt x="337" y="1886"/>
                  </a:lnTo>
                  <a:lnTo>
                    <a:pt x="236" y="1145"/>
                  </a:lnTo>
                  <a:lnTo>
                    <a:pt x="202" y="708"/>
                  </a:lnTo>
                  <a:lnTo>
                    <a:pt x="135" y="270"/>
                  </a:lnTo>
                  <a:lnTo>
                    <a:pt x="1179" y="270"/>
                  </a:lnTo>
                  <a:lnTo>
                    <a:pt x="2256" y="236"/>
                  </a:lnTo>
                  <a:close/>
                  <a:moveTo>
                    <a:pt x="2222" y="1"/>
                  </a:moveTo>
                  <a:lnTo>
                    <a:pt x="1179" y="34"/>
                  </a:lnTo>
                  <a:lnTo>
                    <a:pt x="640" y="34"/>
                  </a:lnTo>
                  <a:lnTo>
                    <a:pt x="135" y="68"/>
                  </a:lnTo>
                  <a:lnTo>
                    <a:pt x="68" y="135"/>
                  </a:lnTo>
                  <a:lnTo>
                    <a:pt x="34" y="203"/>
                  </a:lnTo>
                  <a:lnTo>
                    <a:pt x="0" y="438"/>
                  </a:lnTo>
                  <a:lnTo>
                    <a:pt x="0" y="674"/>
                  </a:lnTo>
                  <a:lnTo>
                    <a:pt x="34" y="1145"/>
                  </a:lnTo>
                  <a:lnTo>
                    <a:pt x="101" y="1920"/>
                  </a:lnTo>
                  <a:lnTo>
                    <a:pt x="135" y="2357"/>
                  </a:lnTo>
                  <a:lnTo>
                    <a:pt x="236" y="2694"/>
                  </a:lnTo>
                  <a:lnTo>
                    <a:pt x="236" y="2728"/>
                  </a:lnTo>
                  <a:lnTo>
                    <a:pt x="270" y="2761"/>
                  </a:lnTo>
                  <a:lnTo>
                    <a:pt x="337" y="2728"/>
                  </a:lnTo>
                  <a:lnTo>
                    <a:pt x="371" y="2728"/>
                  </a:lnTo>
                  <a:lnTo>
                    <a:pt x="606" y="2761"/>
                  </a:lnTo>
                  <a:lnTo>
                    <a:pt x="842" y="2761"/>
                  </a:lnTo>
                  <a:lnTo>
                    <a:pt x="1313" y="2728"/>
                  </a:lnTo>
                  <a:lnTo>
                    <a:pt x="2088" y="2728"/>
                  </a:lnTo>
                  <a:lnTo>
                    <a:pt x="2357" y="2694"/>
                  </a:lnTo>
                  <a:lnTo>
                    <a:pt x="2492" y="2694"/>
                  </a:lnTo>
                  <a:lnTo>
                    <a:pt x="2492" y="2660"/>
                  </a:lnTo>
                  <a:lnTo>
                    <a:pt x="2525" y="2324"/>
                  </a:lnTo>
                  <a:lnTo>
                    <a:pt x="2525" y="1953"/>
                  </a:lnTo>
                  <a:lnTo>
                    <a:pt x="2492" y="1246"/>
                  </a:lnTo>
                  <a:lnTo>
                    <a:pt x="2458" y="640"/>
                  </a:lnTo>
                  <a:lnTo>
                    <a:pt x="2424" y="337"/>
                  </a:lnTo>
                  <a:lnTo>
                    <a:pt x="2357" y="68"/>
                  </a:lnTo>
                  <a:lnTo>
                    <a:pt x="2323" y="34"/>
                  </a:lnTo>
                  <a:lnTo>
                    <a:pt x="229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" name="Google Shape;770;p5"/>
            <p:cNvSpPr/>
            <p:nvPr/>
          </p:nvSpPr>
          <p:spPr>
            <a:xfrm>
              <a:off x="4091950" y="3033400"/>
              <a:ext cx="62325" cy="65675"/>
            </a:xfrm>
            <a:custGeom>
              <a:avLst/>
              <a:gdLst/>
              <a:ahLst/>
              <a:cxnLst/>
              <a:rect l="l" t="t" r="r" b="b"/>
              <a:pathLst>
                <a:path w="2493" h="2627" extrusionOk="0">
                  <a:moveTo>
                    <a:pt x="2223" y="135"/>
                  </a:moveTo>
                  <a:lnTo>
                    <a:pt x="2257" y="1213"/>
                  </a:lnTo>
                  <a:lnTo>
                    <a:pt x="2223" y="2290"/>
                  </a:lnTo>
                  <a:lnTo>
                    <a:pt x="1752" y="2324"/>
                  </a:lnTo>
                  <a:lnTo>
                    <a:pt x="1247" y="2357"/>
                  </a:lnTo>
                  <a:lnTo>
                    <a:pt x="775" y="2357"/>
                  </a:lnTo>
                  <a:lnTo>
                    <a:pt x="539" y="2391"/>
                  </a:lnTo>
                  <a:lnTo>
                    <a:pt x="337" y="2425"/>
                  </a:lnTo>
                  <a:lnTo>
                    <a:pt x="304" y="2425"/>
                  </a:lnTo>
                  <a:lnTo>
                    <a:pt x="304" y="2391"/>
                  </a:lnTo>
                  <a:lnTo>
                    <a:pt x="337" y="1886"/>
                  </a:lnTo>
                  <a:lnTo>
                    <a:pt x="304" y="1347"/>
                  </a:lnTo>
                  <a:lnTo>
                    <a:pt x="236" y="809"/>
                  </a:lnTo>
                  <a:lnTo>
                    <a:pt x="135" y="270"/>
                  </a:lnTo>
                  <a:lnTo>
                    <a:pt x="1213" y="270"/>
                  </a:lnTo>
                  <a:lnTo>
                    <a:pt x="1718" y="236"/>
                  </a:lnTo>
                  <a:lnTo>
                    <a:pt x="2223" y="135"/>
                  </a:lnTo>
                  <a:close/>
                  <a:moveTo>
                    <a:pt x="1718" y="1"/>
                  </a:moveTo>
                  <a:lnTo>
                    <a:pt x="1179" y="34"/>
                  </a:lnTo>
                  <a:lnTo>
                    <a:pt x="640" y="68"/>
                  </a:lnTo>
                  <a:lnTo>
                    <a:pt x="102" y="68"/>
                  </a:lnTo>
                  <a:lnTo>
                    <a:pt x="34" y="102"/>
                  </a:lnTo>
                  <a:lnTo>
                    <a:pt x="1" y="135"/>
                  </a:lnTo>
                  <a:lnTo>
                    <a:pt x="1" y="203"/>
                  </a:lnTo>
                  <a:lnTo>
                    <a:pt x="34" y="270"/>
                  </a:lnTo>
                  <a:lnTo>
                    <a:pt x="34" y="775"/>
                  </a:lnTo>
                  <a:lnTo>
                    <a:pt x="34" y="1347"/>
                  </a:lnTo>
                  <a:lnTo>
                    <a:pt x="68" y="1886"/>
                  </a:lnTo>
                  <a:lnTo>
                    <a:pt x="135" y="2391"/>
                  </a:lnTo>
                  <a:lnTo>
                    <a:pt x="169" y="2458"/>
                  </a:lnTo>
                  <a:lnTo>
                    <a:pt x="203" y="2458"/>
                  </a:lnTo>
                  <a:lnTo>
                    <a:pt x="236" y="2492"/>
                  </a:lnTo>
                  <a:lnTo>
                    <a:pt x="270" y="2458"/>
                  </a:lnTo>
                  <a:lnTo>
                    <a:pt x="270" y="2526"/>
                  </a:lnTo>
                  <a:lnTo>
                    <a:pt x="337" y="2559"/>
                  </a:lnTo>
                  <a:lnTo>
                    <a:pt x="539" y="2593"/>
                  </a:lnTo>
                  <a:lnTo>
                    <a:pt x="775" y="2627"/>
                  </a:lnTo>
                  <a:lnTo>
                    <a:pt x="1280" y="2593"/>
                  </a:lnTo>
                  <a:lnTo>
                    <a:pt x="1752" y="2526"/>
                  </a:lnTo>
                  <a:lnTo>
                    <a:pt x="2223" y="2425"/>
                  </a:lnTo>
                  <a:lnTo>
                    <a:pt x="2223" y="2492"/>
                  </a:lnTo>
                  <a:lnTo>
                    <a:pt x="2257" y="2559"/>
                  </a:lnTo>
                  <a:lnTo>
                    <a:pt x="2324" y="2593"/>
                  </a:lnTo>
                  <a:lnTo>
                    <a:pt x="2391" y="2593"/>
                  </a:lnTo>
                  <a:lnTo>
                    <a:pt x="2425" y="2526"/>
                  </a:lnTo>
                  <a:lnTo>
                    <a:pt x="2492" y="1920"/>
                  </a:lnTo>
                  <a:lnTo>
                    <a:pt x="2492" y="1314"/>
                  </a:lnTo>
                  <a:lnTo>
                    <a:pt x="2492" y="708"/>
                  </a:lnTo>
                  <a:lnTo>
                    <a:pt x="2391" y="102"/>
                  </a:lnTo>
                  <a:lnTo>
                    <a:pt x="2391" y="68"/>
                  </a:lnTo>
                  <a:lnTo>
                    <a:pt x="2324" y="68"/>
                  </a:lnTo>
                  <a:lnTo>
                    <a:pt x="232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" name="Google Shape;771;p5"/>
            <p:cNvSpPr/>
            <p:nvPr/>
          </p:nvSpPr>
          <p:spPr>
            <a:xfrm>
              <a:off x="4132350" y="3104100"/>
              <a:ext cx="8450" cy="58100"/>
            </a:xfrm>
            <a:custGeom>
              <a:avLst/>
              <a:gdLst/>
              <a:ahLst/>
              <a:cxnLst/>
              <a:rect l="l" t="t" r="r" b="b"/>
              <a:pathLst>
                <a:path w="338" h="2324" extrusionOk="0">
                  <a:moveTo>
                    <a:pt x="68" y="1"/>
                  </a:moveTo>
                  <a:lnTo>
                    <a:pt x="35" y="34"/>
                  </a:lnTo>
                  <a:lnTo>
                    <a:pt x="1" y="304"/>
                  </a:lnTo>
                  <a:lnTo>
                    <a:pt x="1" y="573"/>
                  </a:lnTo>
                  <a:lnTo>
                    <a:pt x="35" y="1078"/>
                  </a:lnTo>
                  <a:lnTo>
                    <a:pt x="68" y="1684"/>
                  </a:lnTo>
                  <a:lnTo>
                    <a:pt x="102" y="1987"/>
                  </a:lnTo>
                  <a:lnTo>
                    <a:pt x="169" y="2290"/>
                  </a:lnTo>
                  <a:lnTo>
                    <a:pt x="203" y="2324"/>
                  </a:lnTo>
                  <a:lnTo>
                    <a:pt x="304" y="2324"/>
                  </a:lnTo>
                  <a:lnTo>
                    <a:pt x="304" y="2257"/>
                  </a:lnTo>
                  <a:lnTo>
                    <a:pt x="338" y="1987"/>
                  </a:lnTo>
                  <a:lnTo>
                    <a:pt x="304" y="1684"/>
                  </a:lnTo>
                  <a:lnTo>
                    <a:pt x="237" y="1078"/>
                  </a:lnTo>
                  <a:lnTo>
                    <a:pt x="203" y="539"/>
                  </a:lnTo>
                  <a:lnTo>
                    <a:pt x="169" y="304"/>
                  </a:lnTo>
                  <a:lnTo>
                    <a:pt x="136" y="34"/>
                  </a:lnTo>
                  <a:lnTo>
                    <a:pt x="136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" name="Google Shape;772;p5"/>
            <p:cNvSpPr/>
            <p:nvPr/>
          </p:nvSpPr>
          <p:spPr>
            <a:xfrm>
              <a:off x="4015375" y="3126825"/>
              <a:ext cx="18525" cy="21925"/>
            </a:xfrm>
            <a:custGeom>
              <a:avLst/>
              <a:gdLst/>
              <a:ahLst/>
              <a:cxnLst/>
              <a:rect l="l" t="t" r="r" b="b"/>
              <a:pathLst>
                <a:path w="741" h="877" extrusionOk="0">
                  <a:moveTo>
                    <a:pt x="101" y="1"/>
                  </a:moveTo>
                  <a:lnTo>
                    <a:pt x="34" y="34"/>
                  </a:lnTo>
                  <a:lnTo>
                    <a:pt x="0" y="68"/>
                  </a:lnTo>
                  <a:lnTo>
                    <a:pt x="0" y="102"/>
                  </a:lnTo>
                  <a:lnTo>
                    <a:pt x="34" y="169"/>
                  </a:lnTo>
                  <a:lnTo>
                    <a:pt x="135" y="203"/>
                  </a:lnTo>
                  <a:lnTo>
                    <a:pt x="337" y="270"/>
                  </a:lnTo>
                  <a:lnTo>
                    <a:pt x="168" y="472"/>
                  </a:lnTo>
                  <a:lnTo>
                    <a:pt x="34" y="708"/>
                  </a:lnTo>
                  <a:lnTo>
                    <a:pt x="0" y="775"/>
                  </a:lnTo>
                  <a:lnTo>
                    <a:pt x="34" y="842"/>
                  </a:lnTo>
                  <a:lnTo>
                    <a:pt x="101" y="876"/>
                  </a:lnTo>
                  <a:lnTo>
                    <a:pt x="168" y="876"/>
                  </a:lnTo>
                  <a:lnTo>
                    <a:pt x="505" y="775"/>
                  </a:lnTo>
                  <a:lnTo>
                    <a:pt x="673" y="741"/>
                  </a:lnTo>
                  <a:lnTo>
                    <a:pt x="707" y="708"/>
                  </a:lnTo>
                  <a:lnTo>
                    <a:pt x="741" y="640"/>
                  </a:lnTo>
                  <a:lnTo>
                    <a:pt x="741" y="573"/>
                  </a:lnTo>
                  <a:lnTo>
                    <a:pt x="673" y="539"/>
                  </a:lnTo>
                  <a:lnTo>
                    <a:pt x="640" y="539"/>
                  </a:lnTo>
                  <a:lnTo>
                    <a:pt x="505" y="573"/>
                  </a:lnTo>
                  <a:lnTo>
                    <a:pt x="370" y="607"/>
                  </a:lnTo>
                  <a:lnTo>
                    <a:pt x="640" y="236"/>
                  </a:lnTo>
                  <a:lnTo>
                    <a:pt x="673" y="169"/>
                  </a:lnTo>
                  <a:lnTo>
                    <a:pt x="640" y="135"/>
                  </a:lnTo>
                  <a:lnTo>
                    <a:pt x="606" y="102"/>
                  </a:lnTo>
                  <a:lnTo>
                    <a:pt x="539" y="68"/>
                  </a:lnTo>
                  <a:lnTo>
                    <a:pt x="236" y="34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" name="Google Shape;773;p5"/>
            <p:cNvSpPr/>
            <p:nvPr/>
          </p:nvSpPr>
          <p:spPr>
            <a:xfrm>
              <a:off x="3990950" y="3106625"/>
              <a:ext cx="63150" cy="59800"/>
            </a:xfrm>
            <a:custGeom>
              <a:avLst/>
              <a:gdLst/>
              <a:ahLst/>
              <a:cxnLst/>
              <a:rect l="l" t="t" r="r" b="b"/>
              <a:pathLst>
                <a:path w="2526" h="2392" extrusionOk="0">
                  <a:moveTo>
                    <a:pt x="2256" y="236"/>
                  </a:moveTo>
                  <a:lnTo>
                    <a:pt x="2256" y="674"/>
                  </a:lnTo>
                  <a:lnTo>
                    <a:pt x="2290" y="1112"/>
                  </a:lnTo>
                  <a:lnTo>
                    <a:pt x="2290" y="1617"/>
                  </a:lnTo>
                  <a:lnTo>
                    <a:pt x="2324" y="2122"/>
                  </a:lnTo>
                  <a:lnTo>
                    <a:pt x="1448" y="2122"/>
                  </a:lnTo>
                  <a:lnTo>
                    <a:pt x="910" y="2156"/>
                  </a:lnTo>
                  <a:lnTo>
                    <a:pt x="640" y="2156"/>
                  </a:lnTo>
                  <a:lnTo>
                    <a:pt x="371" y="2223"/>
                  </a:lnTo>
                  <a:lnTo>
                    <a:pt x="304" y="1684"/>
                  </a:lnTo>
                  <a:lnTo>
                    <a:pt x="236" y="1145"/>
                  </a:lnTo>
                  <a:lnTo>
                    <a:pt x="203" y="708"/>
                  </a:lnTo>
                  <a:lnTo>
                    <a:pt x="169" y="270"/>
                  </a:lnTo>
                  <a:lnTo>
                    <a:pt x="169" y="270"/>
                  </a:lnTo>
                  <a:lnTo>
                    <a:pt x="674" y="304"/>
                  </a:lnTo>
                  <a:lnTo>
                    <a:pt x="1213" y="270"/>
                  </a:lnTo>
                  <a:lnTo>
                    <a:pt x="2256" y="236"/>
                  </a:lnTo>
                  <a:close/>
                  <a:moveTo>
                    <a:pt x="2256" y="1"/>
                  </a:moveTo>
                  <a:lnTo>
                    <a:pt x="1179" y="34"/>
                  </a:lnTo>
                  <a:lnTo>
                    <a:pt x="674" y="68"/>
                  </a:lnTo>
                  <a:lnTo>
                    <a:pt x="135" y="102"/>
                  </a:lnTo>
                  <a:lnTo>
                    <a:pt x="68" y="135"/>
                  </a:lnTo>
                  <a:lnTo>
                    <a:pt x="34" y="203"/>
                  </a:lnTo>
                  <a:lnTo>
                    <a:pt x="1" y="438"/>
                  </a:lnTo>
                  <a:lnTo>
                    <a:pt x="1" y="674"/>
                  </a:lnTo>
                  <a:lnTo>
                    <a:pt x="34" y="1179"/>
                  </a:lnTo>
                  <a:lnTo>
                    <a:pt x="102" y="1751"/>
                  </a:lnTo>
                  <a:lnTo>
                    <a:pt x="135" y="2055"/>
                  </a:lnTo>
                  <a:lnTo>
                    <a:pt x="203" y="2324"/>
                  </a:lnTo>
                  <a:lnTo>
                    <a:pt x="236" y="2358"/>
                  </a:lnTo>
                  <a:lnTo>
                    <a:pt x="371" y="2358"/>
                  </a:lnTo>
                  <a:lnTo>
                    <a:pt x="573" y="2391"/>
                  </a:lnTo>
                  <a:lnTo>
                    <a:pt x="842" y="2391"/>
                  </a:lnTo>
                  <a:lnTo>
                    <a:pt x="1314" y="2358"/>
                  </a:lnTo>
                  <a:lnTo>
                    <a:pt x="2088" y="2358"/>
                  </a:lnTo>
                  <a:lnTo>
                    <a:pt x="2357" y="2324"/>
                  </a:lnTo>
                  <a:lnTo>
                    <a:pt x="2458" y="2324"/>
                  </a:lnTo>
                  <a:lnTo>
                    <a:pt x="2492" y="2290"/>
                  </a:lnTo>
                  <a:lnTo>
                    <a:pt x="2526" y="2021"/>
                  </a:lnTo>
                  <a:lnTo>
                    <a:pt x="2526" y="1785"/>
                  </a:lnTo>
                  <a:lnTo>
                    <a:pt x="2492" y="1246"/>
                  </a:lnTo>
                  <a:lnTo>
                    <a:pt x="2458" y="674"/>
                  </a:lnTo>
                  <a:lnTo>
                    <a:pt x="2425" y="371"/>
                  </a:lnTo>
                  <a:lnTo>
                    <a:pt x="2357" y="68"/>
                  </a:lnTo>
                  <a:lnTo>
                    <a:pt x="2324" y="34"/>
                  </a:lnTo>
                  <a:lnTo>
                    <a:pt x="2290" y="34"/>
                  </a:lnTo>
                  <a:lnTo>
                    <a:pt x="2256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" name="Google Shape;774;p5"/>
            <p:cNvSpPr/>
            <p:nvPr/>
          </p:nvSpPr>
          <p:spPr>
            <a:xfrm>
              <a:off x="4412650" y="3088950"/>
              <a:ext cx="64825" cy="60625"/>
            </a:xfrm>
            <a:custGeom>
              <a:avLst/>
              <a:gdLst/>
              <a:ahLst/>
              <a:cxnLst/>
              <a:rect l="l" t="t" r="r" b="b"/>
              <a:pathLst>
                <a:path w="2593" h="2425" extrusionOk="0">
                  <a:moveTo>
                    <a:pt x="2391" y="1"/>
                  </a:moveTo>
                  <a:lnTo>
                    <a:pt x="2357" y="34"/>
                  </a:lnTo>
                  <a:lnTo>
                    <a:pt x="2323" y="135"/>
                  </a:lnTo>
                  <a:lnTo>
                    <a:pt x="1751" y="102"/>
                  </a:lnTo>
                  <a:lnTo>
                    <a:pt x="1179" y="68"/>
                  </a:lnTo>
                  <a:lnTo>
                    <a:pt x="674" y="34"/>
                  </a:lnTo>
                  <a:lnTo>
                    <a:pt x="404" y="68"/>
                  </a:lnTo>
                  <a:lnTo>
                    <a:pt x="303" y="135"/>
                  </a:lnTo>
                  <a:lnTo>
                    <a:pt x="202" y="169"/>
                  </a:lnTo>
                  <a:lnTo>
                    <a:pt x="202" y="203"/>
                  </a:lnTo>
                  <a:lnTo>
                    <a:pt x="371" y="270"/>
                  </a:lnTo>
                  <a:lnTo>
                    <a:pt x="573" y="304"/>
                  </a:lnTo>
                  <a:lnTo>
                    <a:pt x="1684" y="304"/>
                  </a:lnTo>
                  <a:lnTo>
                    <a:pt x="2323" y="337"/>
                  </a:lnTo>
                  <a:lnTo>
                    <a:pt x="2323" y="708"/>
                  </a:lnTo>
                  <a:lnTo>
                    <a:pt x="2323" y="1078"/>
                  </a:lnTo>
                  <a:lnTo>
                    <a:pt x="2323" y="1583"/>
                  </a:lnTo>
                  <a:lnTo>
                    <a:pt x="2357" y="1852"/>
                  </a:lnTo>
                  <a:lnTo>
                    <a:pt x="2387" y="2088"/>
                  </a:lnTo>
                  <a:lnTo>
                    <a:pt x="2387" y="2088"/>
                  </a:lnTo>
                  <a:lnTo>
                    <a:pt x="1347" y="2122"/>
                  </a:lnTo>
                  <a:lnTo>
                    <a:pt x="808" y="2155"/>
                  </a:lnTo>
                  <a:lnTo>
                    <a:pt x="539" y="2189"/>
                  </a:lnTo>
                  <a:lnTo>
                    <a:pt x="303" y="2256"/>
                  </a:lnTo>
                  <a:lnTo>
                    <a:pt x="270" y="1751"/>
                  </a:lnTo>
                  <a:lnTo>
                    <a:pt x="236" y="1246"/>
                  </a:lnTo>
                  <a:lnTo>
                    <a:pt x="270" y="708"/>
                  </a:lnTo>
                  <a:lnTo>
                    <a:pt x="236" y="438"/>
                  </a:lnTo>
                  <a:lnTo>
                    <a:pt x="202" y="304"/>
                  </a:lnTo>
                  <a:lnTo>
                    <a:pt x="169" y="203"/>
                  </a:lnTo>
                  <a:lnTo>
                    <a:pt x="68" y="337"/>
                  </a:lnTo>
                  <a:lnTo>
                    <a:pt x="34" y="506"/>
                  </a:lnTo>
                  <a:lnTo>
                    <a:pt x="0" y="876"/>
                  </a:lnTo>
                  <a:lnTo>
                    <a:pt x="34" y="1583"/>
                  </a:lnTo>
                  <a:lnTo>
                    <a:pt x="34" y="1819"/>
                  </a:lnTo>
                  <a:lnTo>
                    <a:pt x="34" y="2088"/>
                  </a:lnTo>
                  <a:lnTo>
                    <a:pt x="68" y="2189"/>
                  </a:lnTo>
                  <a:lnTo>
                    <a:pt x="101" y="2290"/>
                  </a:lnTo>
                  <a:lnTo>
                    <a:pt x="169" y="2391"/>
                  </a:lnTo>
                  <a:lnTo>
                    <a:pt x="270" y="2425"/>
                  </a:lnTo>
                  <a:lnTo>
                    <a:pt x="303" y="2425"/>
                  </a:lnTo>
                  <a:lnTo>
                    <a:pt x="337" y="2391"/>
                  </a:lnTo>
                  <a:lnTo>
                    <a:pt x="337" y="2357"/>
                  </a:lnTo>
                  <a:lnTo>
                    <a:pt x="573" y="2391"/>
                  </a:lnTo>
                  <a:lnTo>
                    <a:pt x="842" y="2425"/>
                  </a:lnTo>
                  <a:lnTo>
                    <a:pt x="1347" y="2391"/>
                  </a:lnTo>
                  <a:lnTo>
                    <a:pt x="2391" y="2324"/>
                  </a:lnTo>
                  <a:lnTo>
                    <a:pt x="2458" y="2290"/>
                  </a:lnTo>
                  <a:lnTo>
                    <a:pt x="2492" y="2324"/>
                  </a:lnTo>
                  <a:lnTo>
                    <a:pt x="2525" y="2324"/>
                  </a:lnTo>
                  <a:lnTo>
                    <a:pt x="2559" y="2290"/>
                  </a:lnTo>
                  <a:lnTo>
                    <a:pt x="2593" y="2021"/>
                  </a:lnTo>
                  <a:lnTo>
                    <a:pt x="2559" y="1785"/>
                  </a:lnTo>
                  <a:lnTo>
                    <a:pt x="2525" y="1246"/>
                  </a:lnTo>
                  <a:lnTo>
                    <a:pt x="2525" y="640"/>
                  </a:lnTo>
                  <a:lnTo>
                    <a:pt x="2492" y="337"/>
                  </a:lnTo>
                  <a:lnTo>
                    <a:pt x="2458" y="34"/>
                  </a:lnTo>
                  <a:lnTo>
                    <a:pt x="242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" name="Google Shape;775;p5"/>
            <p:cNvSpPr/>
            <p:nvPr/>
          </p:nvSpPr>
          <p:spPr>
            <a:xfrm>
              <a:off x="6994975" y="3960950"/>
              <a:ext cx="296300" cy="452025"/>
            </a:xfrm>
            <a:custGeom>
              <a:avLst/>
              <a:gdLst/>
              <a:ahLst/>
              <a:cxnLst/>
              <a:rect l="l" t="t" r="r" b="b"/>
              <a:pathLst>
                <a:path w="11852" h="18081" extrusionOk="0">
                  <a:moveTo>
                    <a:pt x="8721" y="1"/>
                  </a:moveTo>
                  <a:lnTo>
                    <a:pt x="6431" y="506"/>
                  </a:lnTo>
                  <a:lnTo>
                    <a:pt x="4142" y="1045"/>
                  </a:lnTo>
                  <a:lnTo>
                    <a:pt x="1886" y="1651"/>
                  </a:lnTo>
                  <a:lnTo>
                    <a:pt x="977" y="1886"/>
                  </a:lnTo>
                  <a:lnTo>
                    <a:pt x="742" y="1954"/>
                  </a:lnTo>
                  <a:lnTo>
                    <a:pt x="540" y="2055"/>
                  </a:lnTo>
                  <a:lnTo>
                    <a:pt x="338" y="2156"/>
                  </a:lnTo>
                  <a:lnTo>
                    <a:pt x="169" y="2290"/>
                  </a:lnTo>
                  <a:lnTo>
                    <a:pt x="169" y="2324"/>
                  </a:lnTo>
                  <a:lnTo>
                    <a:pt x="136" y="2257"/>
                  </a:lnTo>
                  <a:lnTo>
                    <a:pt x="68" y="2223"/>
                  </a:lnTo>
                  <a:lnTo>
                    <a:pt x="1" y="2223"/>
                  </a:lnTo>
                  <a:lnTo>
                    <a:pt x="1" y="2290"/>
                  </a:lnTo>
                  <a:lnTo>
                    <a:pt x="35" y="2762"/>
                  </a:lnTo>
                  <a:lnTo>
                    <a:pt x="136" y="3233"/>
                  </a:lnTo>
                  <a:lnTo>
                    <a:pt x="371" y="4176"/>
                  </a:lnTo>
                  <a:lnTo>
                    <a:pt x="641" y="5118"/>
                  </a:lnTo>
                  <a:lnTo>
                    <a:pt x="876" y="6061"/>
                  </a:lnTo>
                  <a:lnTo>
                    <a:pt x="1785" y="10068"/>
                  </a:lnTo>
                  <a:lnTo>
                    <a:pt x="2223" y="12054"/>
                  </a:lnTo>
                  <a:lnTo>
                    <a:pt x="2728" y="14040"/>
                  </a:lnTo>
                  <a:lnTo>
                    <a:pt x="3267" y="16027"/>
                  </a:lnTo>
                  <a:lnTo>
                    <a:pt x="3536" y="17037"/>
                  </a:lnTo>
                  <a:lnTo>
                    <a:pt x="3873" y="17980"/>
                  </a:lnTo>
                  <a:lnTo>
                    <a:pt x="3940" y="18081"/>
                  </a:lnTo>
                  <a:lnTo>
                    <a:pt x="4007" y="18081"/>
                  </a:lnTo>
                  <a:lnTo>
                    <a:pt x="4075" y="18047"/>
                  </a:lnTo>
                  <a:lnTo>
                    <a:pt x="4142" y="17980"/>
                  </a:lnTo>
                  <a:lnTo>
                    <a:pt x="4681" y="17879"/>
                  </a:lnTo>
                  <a:lnTo>
                    <a:pt x="5253" y="17710"/>
                  </a:lnTo>
                  <a:lnTo>
                    <a:pt x="6330" y="17374"/>
                  </a:lnTo>
                  <a:lnTo>
                    <a:pt x="7576" y="17003"/>
                  </a:lnTo>
                  <a:lnTo>
                    <a:pt x="8856" y="16667"/>
                  </a:lnTo>
                  <a:lnTo>
                    <a:pt x="10337" y="16296"/>
                  </a:lnTo>
                  <a:lnTo>
                    <a:pt x="11111" y="16128"/>
                  </a:lnTo>
                  <a:lnTo>
                    <a:pt x="11852" y="15892"/>
                  </a:lnTo>
                  <a:lnTo>
                    <a:pt x="11852" y="15656"/>
                  </a:lnTo>
                  <a:lnTo>
                    <a:pt x="11044" y="15892"/>
                  </a:lnTo>
                  <a:lnTo>
                    <a:pt x="10202" y="16094"/>
                  </a:lnTo>
                  <a:lnTo>
                    <a:pt x="8519" y="16532"/>
                  </a:lnTo>
                  <a:lnTo>
                    <a:pt x="6263" y="17172"/>
                  </a:lnTo>
                  <a:lnTo>
                    <a:pt x="5152" y="17475"/>
                  </a:lnTo>
                  <a:lnTo>
                    <a:pt x="4613" y="17643"/>
                  </a:lnTo>
                  <a:lnTo>
                    <a:pt x="4108" y="17879"/>
                  </a:lnTo>
                  <a:lnTo>
                    <a:pt x="3536" y="15926"/>
                  </a:lnTo>
                  <a:lnTo>
                    <a:pt x="2997" y="13939"/>
                  </a:lnTo>
                  <a:lnTo>
                    <a:pt x="2526" y="11987"/>
                  </a:lnTo>
                  <a:lnTo>
                    <a:pt x="2055" y="9967"/>
                  </a:lnTo>
                  <a:lnTo>
                    <a:pt x="1146" y="5960"/>
                  </a:lnTo>
                  <a:lnTo>
                    <a:pt x="742" y="4108"/>
                  </a:lnTo>
                  <a:lnTo>
                    <a:pt x="506" y="3199"/>
                  </a:lnTo>
                  <a:lnTo>
                    <a:pt x="338" y="2762"/>
                  </a:lnTo>
                  <a:lnTo>
                    <a:pt x="182" y="2358"/>
                  </a:lnTo>
                  <a:lnTo>
                    <a:pt x="405" y="2358"/>
                  </a:lnTo>
                  <a:lnTo>
                    <a:pt x="641" y="2324"/>
                  </a:lnTo>
                  <a:lnTo>
                    <a:pt x="1078" y="2223"/>
                  </a:lnTo>
                  <a:lnTo>
                    <a:pt x="1954" y="1920"/>
                  </a:lnTo>
                  <a:lnTo>
                    <a:pt x="4209" y="1314"/>
                  </a:lnTo>
                  <a:lnTo>
                    <a:pt x="6465" y="775"/>
                  </a:lnTo>
                  <a:lnTo>
                    <a:pt x="8755" y="304"/>
                  </a:lnTo>
                  <a:lnTo>
                    <a:pt x="8889" y="977"/>
                  </a:lnTo>
                  <a:lnTo>
                    <a:pt x="9024" y="1651"/>
                  </a:lnTo>
                  <a:lnTo>
                    <a:pt x="9394" y="3031"/>
                  </a:lnTo>
                  <a:lnTo>
                    <a:pt x="10303" y="6330"/>
                  </a:lnTo>
                  <a:lnTo>
                    <a:pt x="11280" y="9664"/>
                  </a:lnTo>
                  <a:lnTo>
                    <a:pt x="11549" y="10674"/>
                  </a:lnTo>
                  <a:lnTo>
                    <a:pt x="11852" y="11717"/>
                  </a:lnTo>
                  <a:lnTo>
                    <a:pt x="11852" y="10640"/>
                  </a:lnTo>
                  <a:lnTo>
                    <a:pt x="11583" y="9832"/>
                  </a:lnTo>
                  <a:lnTo>
                    <a:pt x="10640" y="6532"/>
                  </a:lnTo>
                  <a:lnTo>
                    <a:pt x="9798" y="3469"/>
                  </a:lnTo>
                  <a:lnTo>
                    <a:pt x="9394" y="1785"/>
                  </a:lnTo>
                  <a:lnTo>
                    <a:pt x="9159" y="944"/>
                  </a:lnTo>
                  <a:lnTo>
                    <a:pt x="8923" y="136"/>
                  </a:lnTo>
                  <a:lnTo>
                    <a:pt x="8889" y="102"/>
                  </a:lnTo>
                  <a:lnTo>
                    <a:pt x="8822" y="35"/>
                  </a:lnTo>
                  <a:lnTo>
                    <a:pt x="8788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6" name="Google Shape;776;p5"/>
            <p:cNvSpPr/>
            <p:nvPr/>
          </p:nvSpPr>
          <p:spPr>
            <a:xfrm>
              <a:off x="5857000" y="2891150"/>
              <a:ext cx="1266800" cy="381325"/>
            </a:xfrm>
            <a:custGeom>
              <a:avLst/>
              <a:gdLst/>
              <a:ahLst/>
              <a:cxnLst/>
              <a:rect l="l" t="t" r="r" b="b"/>
              <a:pathLst>
                <a:path w="50672" h="15253" extrusionOk="0">
                  <a:moveTo>
                    <a:pt x="22592" y="5219"/>
                  </a:moveTo>
                  <a:lnTo>
                    <a:pt x="22558" y="5859"/>
                  </a:lnTo>
                  <a:lnTo>
                    <a:pt x="22154" y="5893"/>
                  </a:lnTo>
                  <a:lnTo>
                    <a:pt x="22188" y="5825"/>
                  </a:lnTo>
                  <a:lnTo>
                    <a:pt x="22188" y="5758"/>
                  </a:lnTo>
                  <a:lnTo>
                    <a:pt x="22154" y="5623"/>
                  </a:lnTo>
                  <a:lnTo>
                    <a:pt x="22121" y="5421"/>
                  </a:lnTo>
                  <a:lnTo>
                    <a:pt x="22087" y="5253"/>
                  </a:lnTo>
                  <a:lnTo>
                    <a:pt x="22558" y="5219"/>
                  </a:lnTo>
                  <a:close/>
                  <a:moveTo>
                    <a:pt x="21919" y="5253"/>
                  </a:moveTo>
                  <a:lnTo>
                    <a:pt x="21919" y="5590"/>
                  </a:lnTo>
                  <a:lnTo>
                    <a:pt x="21952" y="5758"/>
                  </a:lnTo>
                  <a:lnTo>
                    <a:pt x="21952" y="5859"/>
                  </a:lnTo>
                  <a:lnTo>
                    <a:pt x="21986" y="5926"/>
                  </a:lnTo>
                  <a:lnTo>
                    <a:pt x="21750" y="5960"/>
                  </a:lnTo>
                  <a:lnTo>
                    <a:pt x="21717" y="5792"/>
                  </a:lnTo>
                  <a:lnTo>
                    <a:pt x="21649" y="5623"/>
                  </a:lnTo>
                  <a:lnTo>
                    <a:pt x="21616" y="5455"/>
                  </a:lnTo>
                  <a:lnTo>
                    <a:pt x="21515" y="5287"/>
                  </a:lnTo>
                  <a:lnTo>
                    <a:pt x="21919" y="5253"/>
                  </a:lnTo>
                  <a:close/>
                  <a:moveTo>
                    <a:pt x="21447" y="5287"/>
                  </a:moveTo>
                  <a:lnTo>
                    <a:pt x="21447" y="5455"/>
                  </a:lnTo>
                  <a:lnTo>
                    <a:pt x="21481" y="5623"/>
                  </a:lnTo>
                  <a:lnTo>
                    <a:pt x="21515" y="5792"/>
                  </a:lnTo>
                  <a:lnTo>
                    <a:pt x="21548" y="5960"/>
                  </a:lnTo>
                  <a:lnTo>
                    <a:pt x="21313" y="5994"/>
                  </a:lnTo>
                  <a:lnTo>
                    <a:pt x="21313" y="5859"/>
                  </a:lnTo>
                  <a:lnTo>
                    <a:pt x="21279" y="5724"/>
                  </a:lnTo>
                  <a:lnTo>
                    <a:pt x="21178" y="5287"/>
                  </a:lnTo>
                  <a:close/>
                  <a:moveTo>
                    <a:pt x="21111" y="5287"/>
                  </a:moveTo>
                  <a:lnTo>
                    <a:pt x="21144" y="5691"/>
                  </a:lnTo>
                  <a:lnTo>
                    <a:pt x="21178" y="5859"/>
                  </a:lnTo>
                  <a:lnTo>
                    <a:pt x="21212" y="5994"/>
                  </a:lnTo>
                  <a:lnTo>
                    <a:pt x="20909" y="6027"/>
                  </a:lnTo>
                  <a:lnTo>
                    <a:pt x="20909" y="5960"/>
                  </a:lnTo>
                  <a:lnTo>
                    <a:pt x="20909" y="5859"/>
                  </a:lnTo>
                  <a:lnTo>
                    <a:pt x="20841" y="5724"/>
                  </a:lnTo>
                  <a:lnTo>
                    <a:pt x="20774" y="5320"/>
                  </a:lnTo>
                  <a:lnTo>
                    <a:pt x="21111" y="5287"/>
                  </a:lnTo>
                  <a:close/>
                  <a:moveTo>
                    <a:pt x="20673" y="5320"/>
                  </a:moveTo>
                  <a:lnTo>
                    <a:pt x="20673" y="5724"/>
                  </a:lnTo>
                  <a:lnTo>
                    <a:pt x="20673" y="5893"/>
                  </a:lnTo>
                  <a:lnTo>
                    <a:pt x="20707" y="5994"/>
                  </a:lnTo>
                  <a:lnTo>
                    <a:pt x="20740" y="6061"/>
                  </a:lnTo>
                  <a:lnTo>
                    <a:pt x="20471" y="6061"/>
                  </a:lnTo>
                  <a:lnTo>
                    <a:pt x="20471" y="5926"/>
                  </a:lnTo>
                  <a:lnTo>
                    <a:pt x="20437" y="5758"/>
                  </a:lnTo>
                  <a:lnTo>
                    <a:pt x="20404" y="5522"/>
                  </a:lnTo>
                  <a:lnTo>
                    <a:pt x="20370" y="5320"/>
                  </a:lnTo>
                  <a:close/>
                  <a:moveTo>
                    <a:pt x="20201" y="5320"/>
                  </a:moveTo>
                  <a:lnTo>
                    <a:pt x="20201" y="5522"/>
                  </a:lnTo>
                  <a:lnTo>
                    <a:pt x="20235" y="5691"/>
                  </a:lnTo>
                  <a:lnTo>
                    <a:pt x="20269" y="5893"/>
                  </a:lnTo>
                  <a:lnTo>
                    <a:pt x="20269" y="5994"/>
                  </a:lnTo>
                  <a:lnTo>
                    <a:pt x="20302" y="6095"/>
                  </a:lnTo>
                  <a:lnTo>
                    <a:pt x="20033" y="6128"/>
                  </a:lnTo>
                  <a:lnTo>
                    <a:pt x="19999" y="5893"/>
                  </a:lnTo>
                  <a:lnTo>
                    <a:pt x="19966" y="5623"/>
                  </a:lnTo>
                  <a:lnTo>
                    <a:pt x="19898" y="5354"/>
                  </a:lnTo>
                  <a:lnTo>
                    <a:pt x="20201" y="5320"/>
                  </a:lnTo>
                  <a:close/>
                  <a:moveTo>
                    <a:pt x="19730" y="5354"/>
                  </a:moveTo>
                  <a:lnTo>
                    <a:pt x="19764" y="5623"/>
                  </a:lnTo>
                  <a:lnTo>
                    <a:pt x="19764" y="5859"/>
                  </a:lnTo>
                  <a:lnTo>
                    <a:pt x="19797" y="5994"/>
                  </a:lnTo>
                  <a:lnTo>
                    <a:pt x="19831" y="6162"/>
                  </a:lnTo>
                  <a:lnTo>
                    <a:pt x="19528" y="6196"/>
                  </a:lnTo>
                  <a:lnTo>
                    <a:pt x="19494" y="5994"/>
                  </a:lnTo>
                  <a:lnTo>
                    <a:pt x="19461" y="5825"/>
                  </a:lnTo>
                  <a:lnTo>
                    <a:pt x="19427" y="5590"/>
                  </a:lnTo>
                  <a:lnTo>
                    <a:pt x="19360" y="5388"/>
                  </a:lnTo>
                  <a:lnTo>
                    <a:pt x="19730" y="5354"/>
                  </a:lnTo>
                  <a:close/>
                  <a:moveTo>
                    <a:pt x="22592" y="6095"/>
                  </a:moveTo>
                  <a:lnTo>
                    <a:pt x="22626" y="7071"/>
                  </a:lnTo>
                  <a:lnTo>
                    <a:pt x="22693" y="7778"/>
                  </a:lnTo>
                  <a:lnTo>
                    <a:pt x="22121" y="7778"/>
                  </a:lnTo>
                  <a:lnTo>
                    <a:pt x="21582" y="7845"/>
                  </a:lnTo>
                  <a:lnTo>
                    <a:pt x="20505" y="8014"/>
                  </a:lnTo>
                  <a:lnTo>
                    <a:pt x="19427" y="8115"/>
                  </a:lnTo>
                  <a:lnTo>
                    <a:pt x="18888" y="8182"/>
                  </a:lnTo>
                  <a:lnTo>
                    <a:pt x="18350" y="8317"/>
                  </a:lnTo>
                  <a:lnTo>
                    <a:pt x="18249" y="7441"/>
                  </a:lnTo>
                  <a:lnTo>
                    <a:pt x="18181" y="7037"/>
                  </a:lnTo>
                  <a:lnTo>
                    <a:pt x="18114" y="6633"/>
                  </a:lnTo>
                  <a:lnTo>
                    <a:pt x="18653" y="6600"/>
                  </a:lnTo>
                  <a:lnTo>
                    <a:pt x="19225" y="6532"/>
                  </a:lnTo>
                  <a:lnTo>
                    <a:pt x="20336" y="6398"/>
                  </a:lnTo>
                  <a:lnTo>
                    <a:pt x="21481" y="6229"/>
                  </a:lnTo>
                  <a:lnTo>
                    <a:pt x="22592" y="6095"/>
                  </a:lnTo>
                  <a:close/>
                  <a:moveTo>
                    <a:pt x="22693" y="7946"/>
                  </a:moveTo>
                  <a:lnTo>
                    <a:pt x="22760" y="8283"/>
                  </a:lnTo>
                  <a:lnTo>
                    <a:pt x="22828" y="8653"/>
                  </a:lnTo>
                  <a:lnTo>
                    <a:pt x="22356" y="8721"/>
                  </a:lnTo>
                  <a:lnTo>
                    <a:pt x="22289" y="8485"/>
                  </a:lnTo>
                  <a:lnTo>
                    <a:pt x="22222" y="8047"/>
                  </a:lnTo>
                  <a:lnTo>
                    <a:pt x="22693" y="7946"/>
                  </a:lnTo>
                  <a:close/>
                  <a:moveTo>
                    <a:pt x="22121" y="8047"/>
                  </a:moveTo>
                  <a:lnTo>
                    <a:pt x="22121" y="8249"/>
                  </a:lnTo>
                  <a:lnTo>
                    <a:pt x="22121" y="8451"/>
                  </a:lnTo>
                  <a:lnTo>
                    <a:pt x="22154" y="8721"/>
                  </a:lnTo>
                  <a:lnTo>
                    <a:pt x="21784" y="8788"/>
                  </a:lnTo>
                  <a:lnTo>
                    <a:pt x="21750" y="8586"/>
                  </a:lnTo>
                  <a:lnTo>
                    <a:pt x="21717" y="8418"/>
                  </a:lnTo>
                  <a:lnTo>
                    <a:pt x="21683" y="8249"/>
                  </a:lnTo>
                  <a:lnTo>
                    <a:pt x="21616" y="8115"/>
                  </a:lnTo>
                  <a:lnTo>
                    <a:pt x="22121" y="8047"/>
                  </a:lnTo>
                  <a:close/>
                  <a:moveTo>
                    <a:pt x="21481" y="8115"/>
                  </a:moveTo>
                  <a:lnTo>
                    <a:pt x="21481" y="8283"/>
                  </a:lnTo>
                  <a:lnTo>
                    <a:pt x="21515" y="8418"/>
                  </a:lnTo>
                  <a:lnTo>
                    <a:pt x="21548" y="8620"/>
                  </a:lnTo>
                  <a:lnTo>
                    <a:pt x="21582" y="8788"/>
                  </a:lnTo>
                  <a:lnTo>
                    <a:pt x="21313" y="8822"/>
                  </a:lnTo>
                  <a:lnTo>
                    <a:pt x="21245" y="8350"/>
                  </a:lnTo>
                  <a:lnTo>
                    <a:pt x="21178" y="8148"/>
                  </a:lnTo>
                  <a:lnTo>
                    <a:pt x="21481" y="8115"/>
                  </a:lnTo>
                  <a:close/>
                  <a:moveTo>
                    <a:pt x="20976" y="8182"/>
                  </a:moveTo>
                  <a:lnTo>
                    <a:pt x="21010" y="8384"/>
                  </a:lnTo>
                  <a:lnTo>
                    <a:pt x="21077" y="8855"/>
                  </a:lnTo>
                  <a:lnTo>
                    <a:pt x="20774" y="8889"/>
                  </a:lnTo>
                  <a:lnTo>
                    <a:pt x="20774" y="8721"/>
                  </a:lnTo>
                  <a:lnTo>
                    <a:pt x="20740" y="8552"/>
                  </a:lnTo>
                  <a:lnTo>
                    <a:pt x="20707" y="8384"/>
                  </a:lnTo>
                  <a:lnTo>
                    <a:pt x="20639" y="8216"/>
                  </a:lnTo>
                  <a:lnTo>
                    <a:pt x="20976" y="8182"/>
                  </a:lnTo>
                  <a:close/>
                  <a:moveTo>
                    <a:pt x="20505" y="8216"/>
                  </a:moveTo>
                  <a:lnTo>
                    <a:pt x="20505" y="8418"/>
                  </a:lnTo>
                  <a:lnTo>
                    <a:pt x="20538" y="8586"/>
                  </a:lnTo>
                  <a:lnTo>
                    <a:pt x="20538" y="8754"/>
                  </a:lnTo>
                  <a:lnTo>
                    <a:pt x="20606" y="8923"/>
                  </a:lnTo>
                  <a:lnTo>
                    <a:pt x="20336" y="8956"/>
                  </a:lnTo>
                  <a:lnTo>
                    <a:pt x="20336" y="8889"/>
                  </a:lnTo>
                  <a:lnTo>
                    <a:pt x="20336" y="8788"/>
                  </a:lnTo>
                  <a:lnTo>
                    <a:pt x="20302" y="8653"/>
                  </a:lnTo>
                  <a:lnTo>
                    <a:pt x="20235" y="8249"/>
                  </a:lnTo>
                  <a:lnTo>
                    <a:pt x="20505" y="8216"/>
                  </a:lnTo>
                  <a:close/>
                  <a:moveTo>
                    <a:pt x="20134" y="8283"/>
                  </a:moveTo>
                  <a:lnTo>
                    <a:pt x="20100" y="8451"/>
                  </a:lnTo>
                  <a:lnTo>
                    <a:pt x="20100" y="8620"/>
                  </a:lnTo>
                  <a:lnTo>
                    <a:pt x="20134" y="8822"/>
                  </a:lnTo>
                  <a:lnTo>
                    <a:pt x="20168" y="8889"/>
                  </a:lnTo>
                  <a:lnTo>
                    <a:pt x="20235" y="8956"/>
                  </a:lnTo>
                  <a:lnTo>
                    <a:pt x="19865" y="8990"/>
                  </a:lnTo>
                  <a:lnTo>
                    <a:pt x="19831" y="8788"/>
                  </a:lnTo>
                  <a:lnTo>
                    <a:pt x="19764" y="8552"/>
                  </a:lnTo>
                  <a:lnTo>
                    <a:pt x="19730" y="8350"/>
                  </a:lnTo>
                  <a:lnTo>
                    <a:pt x="20134" y="8283"/>
                  </a:lnTo>
                  <a:close/>
                  <a:moveTo>
                    <a:pt x="19629" y="8350"/>
                  </a:moveTo>
                  <a:lnTo>
                    <a:pt x="19595" y="8552"/>
                  </a:lnTo>
                  <a:lnTo>
                    <a:pt x="19595" y="8754"/>
                  </a:lnTo>
                  <a:lnTo>
                    <a:pt x="19629" y="9024"/>
                  </a:lnTo>
                  <a:lnTo>
                    <a:pt x="19292" y="9024"/>
                  </a:lnTo>
                  <a:lnTo>
                    <a:pt x="19326" y="8956"/>
                  </a:lnTo>
                  <a:lnTo>
                    <a:pt x="19326" y="8889"/>
                  </a:lnTo>
                  <a:lnTo>
                    <a:pt x="19292" y="8754"/>
                  </a:lnTo>
                  <a:lnTo>
                    <a:pt x="19259" y="8586"/>
                  </a:lnTo>
                  <a:lnTo>
                    <a:pt x="19191" y="8418"/>
                  </a:lnTo>
                  <a:lnTo>
                    <a:pt x="19629" y="8350"/>
                  </a:lnTo>
                  <a:close/>
                  <a:moveTo>
                    <a:pt x="809" y="8855"/>
                  </a:moveTo>
                  <a:lnTo>
                    <a:pt x="842" y="9024"/>
                  </a:lnTo>
                  <a:lnTo>
                    <a:pt x="842" y="9226"/>
                  </a:lnTo>
                  <a:lnTo>
                    <a:pt x="640" y="9259"/>
                  </a:lnTo>
                  <a:lnTo>
                    <a:pt x="438" y="9327"/>
                  </a:lnTo>
                  <a:lnTo>
                    <a:pt x="337" y="9091"/>
                  </a:lnTo>
                  <a:lnTo>
                    <a:pt x="203" y="8855"/>
                  </a:lnTo>
                  <a:lnTo>
                    <a:pt x="405" y="8855"/>
                  </a:lnTo>
                  <a:lnTo>
                    <a:pt x="607" y="8889"/>
                  </a:lnTo>
                  <a:lnTo>
                    <a:pt x="708" y="8889"/>
                  </a:lnTo>
                  <a:lnTo>
                    <a:pt x="809" y="8855"/>
                  </a:lnTo>
                  <a:close/>
                  <a:moveTo>
                    <a:pt x="876" y="8586"/>
                  </a:moveTo>
                  <a:lnTo>
                    <a:pt x="1078" y="8620"/>
                  </a:lnTo>
                  <a:lnTo>
                    <a:pt x="1448" y="8620"/>
                  </a:lnTo>
                  <a:lnTo>
                    <a:pt x="1482" y="8855"/>
                  </a:lnTo>
                  <a:lnTo>
                    <a:pt x="1516" y="9091"/>
                  </a:lnTo>
                  <a:lnTo>
                    <a:pt x="1516" y="9293"/>
                  </a:lnTo>
                  <a:lnTo>
                    <a:pt x="1213" y="9360"/>
                  </a:lnTo>
                  <a:lnTo>
                    <a:pt x="1044" y="9360"/>
                  </a:lnTo>
                  <a:lnTo>
                    <a:pt x="1044" y="9259"/>
                  </a:lnTo>
                  <a:lnTo>
                    <a:pt x="1044" y="9226"/>
                  </a:lnTo>
                  <a:lnTo>
                    <a:pt x="1011" y="9024"/>
                  </a:lnTo>
                  <a:lnTo>
                    <a:pt x="977" y="8788"/>
                  </a:lnTo>
                  <a:lnTo>
                    <a:pt x="876" y="8586"/>
                  </a:lnTo>
                  <a:close/>
                  <a:moveTo>
                    <a:pt x="19191" y="5388"/>
                  </a:moveTo>
                  <a:lnTo>
                    <a:pt x="19191" y="5590"/>
                  </a:lnTo>
                  <a:lnTo>
                    <a:pt x="19225" y="5825"/>
                  </a:lnTo>
                  <a:lnTo>
                    <a:pt x="19259" y="6027"/>
                  </a:lnTo>
                  <a:lnTo>
                    <a:pt x="19326" y="6229"/>
                  </a:lnTo>
                  <a:lnTo>
                    <a:pt x="18686" y="6330"/>
                  </a:lnTo>
                  <a:lnTo>
                    <a:pt x="18047" y="6465"/>
                  </a:lnTo>
                  <a:lnTo>
                    <a:pt x="18013" y="6465"/>
                  </a:lnTo>
                  <a:lnTo>
                    <a:pt x="17979" y="6499"/>
                  </a:lnTo>
                  <a:lnTo>
                    <a:pt x="17946" y="6532"/>
                  </a:lnTo>
                  <a:lnTo>
                    <a:pt x="17946" y="6566"/>
                  </a:lnTo>
                  <a:lnTo>
                    <a:pt x="17979" y="6600"/>
                  </a:lnTo>
                  <a:lnTo>
                    <a:pt x="17979" y="7105"/>
                  </a:lnTo>
                  <a:lnTo>
                    <a:pt x="18013" y="7576"/>
                  </a:lnTo>
                  <a:lnTo>
                    <a:pt x="18181" y="8552"/>
                  </a:lnTo>
                  <a:lnTo>
                    <a:pt x="18215" y="8586"/>
                  </a:lnTo>
                  <a:lnTo>
                    <a:pt x="18249" y="8620"/>
                  </a:lnTo>
                  <a:lnTo>
                    <a:pt x="18316" y="8620"/>
                  </a:lnTo>
                  <a:lnTo>
                    <a:pt x="18383" y="8586"/>
                  </a:lnTo>
                  <a:lnTo>
                    <a:pt x="18383" y="8485"/>
                  </a:lnTo>
                  <a:lnTo>
                    <a:pt x="18383" y="8418"/>
                  </a:lnTo>
                  <a:lnTo>
                    <a:pt x="18754" y="8451"/>
                  </a:lnTo>
                  <a:lnTo>
                    <a:pt x="19124" y="8418"/>
                  </a:lnTo>
                  <a:lnTo>
                    <a:pt x="19124" y="8552"/>
                  </a:lnTo>
                  <a:lnTo>
                    <a:pt x="19124" y="8721"/>
                  </a:lnTo>
                  <a:lnTo>
                    <a:pt x="19124" y="8889"/>
                  </a:lnTo>
                  <a:lnTo>
                    <a:pt x="19158" y="8990"/>
                  </a:lnTo>
                  <a:lnTo>
                    <a:pt x="19191" y="9057"/>
                  </a:lnTo>
                  <a:lnTo>
                    <a:pt x="18855" y="9091"/>
                  </a:lnTo>
                  <a:lnTo>
                    <a:pt x="18552" y="9158"/>
                  </a:lnTo>
                  <a:lnTo>
                    <a:pt x="18249" y="9226"/>
                  </a:lnTo>
                  <a:lnTo>
                    <a:pt x="17979" y="9360"/>
                  </a:lnTo>
                  <a:lnTo>
                    <a:pt x="17946" y="9327"/>
                  </a:lnTo>
                  <a:lnTo>
                    <a:pt x="17744" y="8182"/>
                  </a:lnTo>
                  <a:lnTo>
                    <a:pt x="17676" y="7576"/>
                  </a:lnTo>
                  <a:lnTo>
                    <a:pt x="17643" y="7004"/>
                  </a:lnTo>
                  <a:lnTo>
                    <a:pt x="17643" y="6667"/>
                  </a:lnTo>
                  <a:lnTo>
                    <a:pt x="17643" y="6297"/>
                  </a:lnTo>
                  <a:lnTo>
                    <a:pt x="17643" y="5893"/>
                  </a:lnTo>
                  <a:lnTo>
                    <a:pt x="17575" y="5556"/>
                  </a:lnTo>
                  <a:lnTo>
                    <a:pt x="18215" y="5489"/>
                  </a:lnTo>
                  <a:lnTo>
                    <a:pt x="18821" y="5421"/>
                  </a:lnTo>
                  <a:lnTo>
                    <a:pt x="18821" y="5590"/>
                  </a:lnTo>
                  <a:lnTo>
                    <a:pt x="18821" y="6128"/>
                  </a:lnTo>
                  <a:lnTo>
                    <a:pt x="18821" y="6196"/>
                  </a:lnTo>
                  <a:lnTo>
                    <a:pt x="18888" y="6229"/>
                  </a:lnTo>
                  <a:lnTo>
                    <a:pt x="18922" y="6263"/>
                  </a:lnTo>
                  <a:lnTo>
                    <a:pt x="18989" y="6229"/>
                  </a:lnTo>
                  <a:lnTo>
                    <a:pt x="19023" y="6196"/>
                  </a:lnTo>
                  <a:lnTo>
                    <a:pt x="19023" y="6128"/>
                  </a:lnTo>
                  <a:lnTo>
                    <a:pt x="19023" y="5792"/>
                  </a:lnTo>
                  <a:lnTo>
                    <a:pt x="18989" y="5421"/>
                  </a:lnTo>
                  <a:lnTo>
                    <a:pt x="19191" y="5388"/>
                  </a:lnTo>
                  <a:close/>
                  <a:moveTo>
                    <a:pt x="3401" y="7441"/>
                  </a:moveTo>
                  <a:lnTo>
                    <a:pt x="3367" y="7744"/>
                  </a:lnTo>
                  <a:lnTo>
                    <a:pt x="3334" y="8047"/>
                  </a:lnTo>
                  <a:lnTo>
                    <a:pt x="3300" y="8687"/>
                  </a:lnTo>
                  <a:lnTo>
                    <a:pt x="3334" y="9360"/>
                  </a:lnTo>
                  <a:lnTo>
                    <a:pt x="3401" y="10000"/>
                  </a:lnTo>
                  <a:lnTo>
                    <a:pt x="2862" y="9865"/>
                  </a:lnTo>
                  <a:lnTo>
                    <a:pt x="2627" y="9764"/>
                  </a:lnTo>
                  <a:lnTo>
                    <a:pt x="2391" y="9663"/>
                  </a:lnTo>
                  <a:lnTo>
                    <a:pt x="2189" y="9529"/>
                  </a:lnTo>
                  <a:lnTo>
                    <a:pt x="1953" y="9394"/>
                  </a:lnTo>
                  <a:lnTo>
                    <a:pt x="1785" y="9360"/>
                  </a:lnTo>
                  <a:lnTo>
                    <a:pt x="1785" y="9327"/>
                  </a:lnTo>
                  <a:lnTo>
                    <a:pt x="1751" y="9293"/>
                  </a:lnTo>
                  <a:lnTo>
                    <a:pt x="1718" y="9091"/>
                  </a:lnTo>
                  <a:lnTo>
                    <a:pt x="1718" y="8923"/>
                  </a:lnTo>
                  <a:lnTo>
                    <a:pt x="1684" y="8586"/>
                  </a:lnTo>
                  <a:lnTo>
                    <a:pt x="1785" y="8586"/>
                  </a:lnTo>
                  <a:lnTo>
                    <a:pt x="1852" y="8552"/>
                  </a:lnTo>
                  <a:lnTo>
                    <a:pt x="1852" y="8485"/>
                  </a:lnTo>
                  <a:lnTo>
                    <a:pt x="1819" y="8451"/>
                  </a:lnTo>
                  <a:lnTo>
                    <a:pt x="1785" y="8418"/>
                  </a:lnTo>
                  <a:lnTo>
                    <a:pt x="1617" y="8451"/>
                  </a:lnTo>
                  <a:lnTo>
                    <a:pt x="1852" y="8317"/>
                  </a:lnTo>
                  <a:lnTo>
                    <a:pt x="2054" y="8216"/>
                  </a:lnTo>
                  <a:lnTo>
                    <a:pt x="2458" y="7946"/>
                  </a:lnTo>
                  <a:lnTo>
                    <a:pt x="3401" y="7441"/>
                  </a:lnTo>
                  <a:close/>
                  <a:moveTo>
                    <a:pt x="4176" y="6970"/>
                  </a:moveTo>
                  <a:lnTo>
                    <a:pt x="4176" y="7845"/>
                  </a:lnTo>
                  <a:lnTo>
                    <a:pt x="4209" y="8721"/>
                  </a:lnTo>
                  <a:lnTo>
                    <a:pt x="4209" y="9394"/>
                  </a:lnTo>
                  <a:lnTo>
                    <a:pt x="4243" y="9731"/>
                  </a:lnTo>
                  <a:lnTo>
                    <a:pt x="4277" y="10067"/>
                  </a:lnTo>
                  <a:lnTo>
                    <a:pt x="4176" y="9966"/>
                  </a:lnTo>
                  <a:lnTo>
                    <a:pt x="4142" y="9798"/>
                  </a:lnTo>
                  <a:lnTo>
                    <a:pt x="4108" y="9630"/>
                  </a:lnTo>
                  <a:lnTo>
                    <a:pt x="4108" y="9428"/>
                  </a:lnTo>
                  <a:lnTo>
                    <a:pt x="4108" y="8721"/>
                  </a:lnTo>
                  <a:lnTo>
                    <a:pt x="4075" y="8014"/>
                  </a:lnTo>
                  <a:lnTo>
                    <a:pt x="4041" y="7307"/>
                  </a:lnTo>
                  <a:lnTo>
                    <a:pt x="4075" y="7307"/>
                  </a:lnTo>
                  <a:lnTo>
                    <a:pt x="4108" y="7273"/>
                  </a:lnTo>
                  <a:lnTo>
                    <a:pt x="4075" y="7239"/>
                  </a:lnTo>
                  <a:lnTo>
                    <a:pt x="4041" y="7172"/>
                  </a:lnTo>
                  <a:lnTo>
                    <a:pt x="4007" y="6970"/>
                  </a:lnTo>
                  <a:close/>
                  <a:moveTo>
                    <a:pt x="3637" y="7307"/>
                  </a:moveTo>
                  <a:lnTo>
                    <a:pt x="3872" y="7340"/>
                  </a:lnTo>
                  <a:lnTo>
                    <a:pt x="3839" y="8014"/>
                  </a:lnTo>
                  <a:lnTo>
                    <a:pt x="3872" y="8721"/>
                  </a:lnTo>
                  <a:lnTo>
                    <a:pt x="3974" y="10135"/>
                  </a:lnTo>
                  <a:lnTo>
                    <a:pt x="3805" y="10168"/>
                  </a:lnTo>
                  <a:lnTo>
                    <a:pt x="3771" y="10168"/>
                  </a:lnTo>
                  <a:lnTo>
                    <a:pt x="3771" y="10101"/>
                  </a:lnTo>
                  <a:lnTo>
                    <a:pt x="3738" y="10067"/>
                  </a:lnTo>
                  <a:lnTo>
                    <a:pt x="3704" y="10034"/>
                  </a:lnTo>
                  <a:lnTo>
                    <a:pt x="3637" y="10034"/>
                  </a:lnTo>
                  <a:lnTo>
                    <a:pt x="3603" y="9360"/>
                  </a:lnTo>
                  <a:lnTo>
                    <a:pt x="3569" y="8687"/>
                  </a:lnTo>
                  <a:lnTo>
                    <a:pt x="3569" y="8014"/>
                  </a:lnTo>
                  <a:lnTo>
                    <a:pt x="3536" y="7374"/>
                  </a:lnTo>
                  <a:lnTo>
                    <a:pt x="3569" y="7340"/>
                  </a:lnTo>
                  <a:lnTo>
                    <a:pt x="3603" y="7307"/>
                  </a:lnTo>
                  <a:close/>
                  <a:moveTo>
                    <a:pt x="17340" y="5556"/>
                  </a:moveTo>
                  <a:lnTo>
                    <a:pt x="17340" y="6532"/>
                  </a:lnTo>
                  <a:lnTo>
                    <a:pt x="17373" y="7475"/>
                  </a:lnTo>
                  <a:lnTo>
                    <a:pt x="17508" y="8418"/>
                  </a:lnTo>
                  <a:lnTo>
                    <a:pt x="17676" y="9360"/>
                  </a:lnTo>
                  <a:lnTo>
                    <a:pt x="16027" y="9596"/>
                  </a:lnTo>
                  <a:lnTo>
                    <a:pt x="14377" y="9764"/>
                  </a:lnTo>
                  <a:lnTo>
                    <a:pt x="12727" y="9899"/>
                  </a:lnTo>
                  <a:lnTo>
                    <a:pt x="11077" y="10000"/>
                  </a:lnTo>
                  <a:lnTo>
                    <a:pt x="7610" y="10236"/>
                  </a:lnTo>
                  <a:lnTo>
                    <a:pt x="6869" y="10236"/>
                  </a:lnTo>
                  <a:lnTo>
                    <a:pt x="6095" y="10269"/>
                  </a:lnTo>
                  <a:lnTo>
                    <a:pt x="5320" y="10303"/>
                  </a:lnTo>
                  <a:lnTo>
                    <a:pt x="4916" y="10370"/>
                  </a:lnTo>
                  <a:lnTo>
                    <a:pt x="4546" y="10438"/>
                  </a:lnTo>
                  <a:lnTo>
                    <a:pt x="4546" y="10404"/>
                  </a:lnTo>
                  <a:lnTo>
                    <a:pt x="4546" y="10303"/>
                  </a:lnTo>
                  <a:lnTo>
                    <a:pt x="4580" y="10236"/>
                  </a:lnTo>
                  <a:lnTo>
                    <a:pt x="4546" y="10168"/>
                  </a:lnTo>
                  <a:lnTo>
                    <a:pt x="4479" y="9360"/>
                  </a:lnTo>
                  <a:lnTo>
                    <a:pt x="4445" y="8552"/>
                  </a:lnTo>
                  <a:lnTo>
                    <a:pt x="4411" y="7744"/>
                  </a:lnTo>
                  <a:lnTo>
                    <a:pt x="4344" y="6936"/>
                  </a:lnTo>
                  <a:lnTo>
                    <a:pt x="4378" y="6936"/>
                  </a:lnTo>
                  <a:lnTo>
                    <a:pt x="4411" y="6903"/>
                  </a:lnTo>
                  <a:lnTo>
                    <a:pt x="4411" y="6869"/>
                  </a:lnTo>
                  <a:lnTo>
                    <a:pt x="4411" y="6802"/>
                  </a:lnTo>
                  <a:lnTo>
                    <a:pt x="5152" y="6734"/>
                  </a:lnTo>
                  <a:lnTo>
                    <a:pt x="5859" y="6667"/>
                  </a:lnTo>
                  <a:lnTo>
                    <a:pt x="7307" y="6465"/>
                  </a:lnTo>
                  <a:lnTo>
                    <a:pt x="9024" y="6229"/>
                  </a:lnTo>
                  <a:lnTo>
                    <a:pt x="10741" y="6061"/>
                  </a:lnTo>
                  <a:lnTo>
                    <a:pt x="12391" y="5893"/>
                  </a:lnTo>
                  <a:lnTo>
                    <a:pt x="14040" y="5758"/>
                  </a:lnTo>
                  <a:lnTo>
                    <a:pt x="15690" y="5657"/>
                  </a:lnTo>
                  <a:lnTo>
                    <a:pt x="17340" y="5556"/>
                  </a:lnTo>
                  <a:close/>
                  <a:moveTo>
                    <a:pt x="10606" y="1"/>
                  </a:moveTo>
                  <a:lnTo>
                    <a:pt x="10471" y="674"/>
                  </a:lnTo>
                  <a:lnTo>
                    <a:pt x="10370" y="1347"/>
                  </a:lnTo>
                  <a:lnTo>
                    <a:pt x="10202" y="2661"/>
                  </a:lnTo>
                  <a:lnTo>
                    <a:pt x="10067" y="3671"/>
                  </a:lnTo>
                  <a:lnTo>
                    <a:pt x="9933" y="4647"/>
                  </a:lnTo>
                  <a:lnTo>
                    <a:pt x="9798" y="5287"/>
                  </a:lnTo>
                  <a:lnTo>
                    <a:pt x="9731" y="5623"/>
                  </a:lnTo>
                  <a:lnTo>
                    <a:pt x="9697" y="5960"/>
                  </a:lnTo>
                  <a:lnTo>
                    <a:pt x="8350" y="6095"/>
                  </a:lnTo>
                  <a:lnTo>
                    <a:pt x="7004" y="6229"/>
                  </a:lnTo>
                  <a:lnTo>
                    <a:pt x="5657" y="6431"/>
                  </a:lnTo>
                  <a:lnTo>
                    <a:pt x="4984" y="6566"/>
                  </a:lnTo>
                  <a:lnTo>
                    <a:pt x="4344" y="6701"/>
                  </a:lnTo>
                  <a:lnTo>
                    <a:pt x="4310" y="6667"/>
                  </a:lnTo>
                  <a:lnTo>
                    <a:pt x="4310" y="6633"/>
                  </a:lnTo>
                  <a:lnTo>
                    <a:pt x="4243" y="6600"/>
                  </a:lnTo>
                  <a:lnTo>
                    <a:pt x="4209" y="6633"/>
                  </a:lnTo>
                  <a:lnTo>
                    <a:pt x="4209" y="6667"/>
                  </a:lnTo>
                  <a:lnTo>
                    <a:pt x="4209" y="6734"/>
                  </a:lnTo>
                  <a:lnTo>
                    <a:pt x="4142" y="6734"/>
                  </a:lnTo>
                  <a:lnTo>
                    <a:pt x="4108" y="6768"/>
                  </a:lnTo>
                  <a:lnTo>
                    <a:pt x="4108" y="6802"/>
                  </a:lnTo>
                  <a:lnTo>
                    <a:pt x="4007" y="6835"/>
                  </a:lnTo>
                  <a:lnTo>
                    <a:pt x="3940" y="6903"/>
                  </a:lnTo>
                  <a:lnTo>
                    <a:pt x="3906" y="6936"/>
                  </a:lnTo>
                  <a:lnTo>
                    <a:pt x="3940" y="6970"/>
                  </a:lnTo>
                  <a:lnTo>
                    <a:pt x="3906" y="7138"/>
                  </a:lnTo>
                  <a:lnTo>
                    <a:pt x="3502" y="7138"/>
                  </a:lnTo>
                  <a:lnTo>
                    <a:pt x="3435" y="7172"/>
                  </a:lnTo>
                  <a:lnTo>
                    <a:pt x="3435" y="7206"/>
                  </a:lnTo>
                  <a:lnTo>
                    <a:pt x="2357" y="7778"/>
                  </a:lnTo>
                  <a:lnTo>
                    <a:pt x="1920" y="8047"/>
                  </a:lnTo>
                  <a:lnTo>
                    <a:pt x="1718" y="8216"/>
                  </a:lnTo>
                  <a:lnTo>
                    <a:pt x="1549" y="8418"/>
                  </a:lnTo>
                  <a:lnTo>
                    <a:pt x="1482" y="8451"/>
                  </a:lnTo>
                  <a:lnTo>
                    <a:pt x="1280" y="8485"/>
                  </a:lnTo>
                  <a:lnTo>
                    <a:pt x="1078" y="8485"/>
                  </a:lnTo>
                  <a:lnTo>
                    <a:pt x="977" y="8519"/>
                  </a:lnTo>
                  <a:lnTo>
                    <a:pt x="876" y="8552"/>
                  </a:lnTo>
                  <a:lnTo>
                    <a:pt x="842" y="8519"/>
                  </a:lnTo>
                  <a:lnTo>
                    <a:pt x="809" y="8519"/>
                  </a:lnTo>
                  <a:lnTo>
                    <a:pt x="809" y="8721"/>
                  </a:lnTo>
                  <a:lnTo>
                    <a:pt x="472" y="8721"/>
                  </a:lnTo>
                  <a:lnTo>
                    <a:pt x="270" y="8687"/>
                  </a:lnTo>
                  <a:lnTo>
                    <a:pt x="68" y="8721"/>
                  </a:lnTo>
                  <a:lnTo>
                    <a:pt x="68" y="8687"/>
                  </a:lnTo>
                  <a:lnTo>
                    <a:pt x="34" y="8721"/>
                  </a:lnTo>
                  <a:lnTo>
                    <a:pt x="1" y="8721"/>
                  </a:lnTo>
                  <a:lnTo>
                    <a:pt x="1" y="8754"/>
                  </a:lnTo>
                  <a:lnTo>
                    <a:pt x="34" y="8788"/>
                  </a:lnTo>
                  <a:lnTo>
                    <a:pt x="68" y="8956"/>
                  </a:lnTo>
                  <a:lnTo>
                    <a:pt x="135" y="9158"/>
                  </a:lnTo>
                  <a:lnTo>
                    <a:pt x="304" y="9495"/>
                  </a:lnTo>
                  <a:lnTo>
                    <a:pt x="371" y="9529"/>
                  </a:lnTo>
                  <a:lnTo>
                    <a:pt x="405" y="9529"/>
                  </a:lnTo>
                  <a:lnTo>
                    <a:pt x="640" y="9461"/>
                  </a:lnTo>
                  <a:lnTo>
                    <a:pt x="876" y="9394"/>
                  </a:lnTo>
                  <a:lnTo>
                    <a:pt x="910" y="9428"/>
                  </a:lnTo>
                  <a:lnTo>
                    <a:pt x="876" y="9461"/>
                  </a:lnTo>
                  <a:lnTo>
                    <a:pt x="943" y="9529"/>
                  </a:lnTo>
                  <a:lnTo>
                    <a:pt x="1011" y="9562"/>
                  </a:lnTo>
                  <a:lnTo>
                    <a:pt x="1246" y="9596"/>
                  </a:lnTo>
                  <a:lnTo>
                    <a:pt x="1448" y="9562"/>
                  </a:lnTo>
                  <a:lnTo>
                    <a:pt x="1650" y="9495"/>
                  </a:lnTo>
                  <a:lnTo>
                    <a:pt x="1718" y="9495"/>
                  </a:lnTo>
                  <a:lnTo>
                    <a:pt x="2122" y="9731"/>
                  </a:lnTo>
                  <a:lnTo>
                    <a:pt x="2559" y="9933"/>
                  </a:lnTo>
                  <a:lnTo>
                    <a:pt x="2997" y="10101"/>
                  </a:lnTo>
                  <a:lnTo>
                    <a:pt x="3435" y="10202"/>
                  </a:lnTo>
                  <a:lnTo>
                    <a:pt x="3468" y="10370"/>
                  </a:lnTo>
                  <a:lnTo>
                    <a:pt x="3502" y="10438"/>
                  </a:lnTo>
                  <a:lnTo>
                    <a:pt x="3603" y="10438"/>
                  </a:lnTo>
                  <a:lnTo>
                    <a:pt x="3637" y="10370"/>
                  </a:lnTo>
                  <a:lnTo>
                    <a:pt x="3738" y="10404"/>
                  </a:lnTo>
                  <a:lnTo>
                    <a:pt x="3872" y="10404"/>
                  </a:lnTo>
                  <a:lnTo>
                    <a:pt x="4075" y="10370"/>
                  </a:lnTo>
                  <a:lnTo>
                    <a:pt x="4310" y="10337"/>
                  </a:lnTo>
                  <a:lnTo>
                    <a:pt x="4344" y="10438"/>
                  </a:lnTo>
                  <a:lnTo>
                    <a:pt x="4378" y="10471"/>
                  </a:lnTo>
                  <a:lnTo>
                    <a:pt x="4378" y="10505"/>
                  </a:lnTo>
                  <a:lnTo>
                    <a:pt x="4411" y="10539"/>
                  </a:lnTo>
                  <a:lnTo>
                    <a:pt x="4782" y="10572"/>
                  </a:lnTo>
                  <a:lnTo>
                    <a:pt x="5186" y="10606"/>
                  </a:lnTo>
                  <a:lnTo>
                    <a:pt x="5994" y="10572"/>
                  </a:lnTo>
                  <a:lnTo>
                    <a:pt x="7610" y="10438"/>
                  </a:lnTo>
                  <a:lnTo>
                    <a:pt x="11077" y="10202"/>
                  </a:lnTo>
                  <a:lnTo>
                    <a:pt x="12828" y="10101"/>
                  </a:lnTo>
                  <a:lnTo>
                    <a:pt x="14545" y="9966"/>
                  </a:lnTo>
                  <a:lnTo>
                    <a:pt x="14579" y="9966"/>
                  </a:lnTo>
                  <a:lnTo>
                    <a:pt x="14949" y="10135"/>
                  </a:lnTo>
                  <a:lnTo>
                    <a:pt x="15387" y="10303"/>
                  </a:lnTo>
                  <a:lnTo>
                    <a:pt x="15791" y="10438"/>
                  </a:lnTo>
                  <a:lnTo>
                    <a:pt x="16229" y="10539"/>
                  </a:lnTo>
                  <a:lnTo>
                    <a:pt x="17104" y="10707"/>
                  </a:lnTo>
                  <a:lnTo>
                    <a:pt x="18013" y="10808"/>
                  </a:lnTo>
                  <a:lnTo>
                    <a:pt x="18922" y="10876"/>
                  </a:lnTo>
                  <a:lnTo>
                    <a:pt x="19831" y="10943"/>
                  </a:lnTo>
                  <a:lnTo>
                    <a:pt x="20707" y="11010"/>
                  </a:lnTo>
                  <a:lnTo>
                    <a:pt x="21582" y="11078"/>
                  </a:lnTo>
                  <a:lnTo>
                    <a:pt x="22626" y="11212"/>
                  </a:lnTo>
                  <a:lnTo>
                    <a:pt x="23636" y="11347"/>
                  </a:lnTo>
                  <a:lnTo>
                    <a:pt x="25689" y="11684"/>
                  </a:lnTo>
                  <a:lnTo>
                    <a:pt x="27743" y="12054"/>
                  </a:lnTo>
                  <a:lnTo>
                    <a:pt x="29797" y="12391"/>
                  </a:lnTo>
                  <a:lnTo>
                    <a:pt x="29427" y="14882"/>
                  </a:lnTo>
                  <a:lnTo>
                    <a:pt x="29460" y="14949"/>
                  </a:lnTo>
                  <a:lnTo>
                    <a:pt x="29460" y="14983"/>
                  </a:lnTo>
                  <a:lnTo>
                    <a:pt x="29528" y="15017"/>
                  </a:lnTo>
                  <a:lnTo>
                    <a:pt x="29629" y="14983"/>
                  </a:lnTo>
                  <a:lnTo>
                    <a:pt x="29629" y="14949"/>
                  </a:lnTo>
                  <a:lnTo>
                    <a:pt x="29662" y="14916"/>
                  </a:lnTo>
                  <a:lnTo>
                    <a:pt x="29797" y="14815"/>
                  </a:lnTo>
                  <a:lnTo>
                    <a:pt x="29932" y="14680"/>
                  </a:lnTo>
                  <a:lnTo>
                    <a:pt x="30066" y="14545"/>
                  </a:lnTo>
                  <a:lnTo>
                    <a:pt x="30201" y="14444"/>
                  </a:lnTo>
                  <a:lnTo>
                    <a:pt x="30268" y="14613"/>
                  </a:lnTo>
                  <a:lnTo>
                    <a:pt x="30369" y="14747"/>
                  </a:lnTo>
                  <a:lnTo>
                    <a:pt x="30470" y="14882"/>
                  </a:lnTo>
                  <a:lnTo>
                    <a:pt x="30605" y="15017"/>
                  </a:lnTo>
                  <a:lnTo>
                    <a:pt x="30571" y="15151"/>
                  </a:lnTo>
                  <a:lnTo>
                    <a:pt x="30571" y="15219"/>
                  </a:lnTo>
                  <a:lnTo>
                    <a:pt x="30605" y="15252"/>
                  </a:lnTo>
                  <a:lnTo>
                    <a:pt x="30740" y="15252"/>
                  </a:lnTo>
                  <a:lnTo>
                    <a:pt x="30773" y="15219"/>
                  </a:lnTo>
                  <a:lnTo>
                    <a:pt x="30807" y="15151"/>
                  </a:lnTo>
                  <a:lnTo>
                    <a:pt x="30807" y="14949"/>
                  </a:lnTo>
                  <a:lnTo>
                    <a:pt x="31076" y="12492"/>
                  </a:lnTo>
                  <a:lnTo>
                    <a:pt x="31682" y="12593"/>
                  </a:lnTo>
                  <a:lnTo>
                    <a:pt x="32288" y="12694"/>
                  </a:lnTo>
                  <a:lnTo>
                    <a:pt x="33467" y="12795"/>
                  </a:lnTo>
                  <a:lnTo>
                    <a:pt x="34241" y="12896"/>
                  </a:lnTo>
                  <a:lnTo>
                    <a:pt x="34611" y="12963"/>
                  </a:lnTo>
                  <a:lnTo>
                    <a:pt x="34982" y="13064"/>
                  </a:lnTo>
                  <a:lnTo>
                    <a:pt x="35251" y="13131"/>
                  </a:lnTo>
                  <a:lnTo>
                    <a:pt x="35520" y="13165"/>
                  </a:lnTo>
                  <a:lnTo>
                    <a:pt x="35756" y="13199"/>
                  </a:lnTo>
                  <a:lnTo>
                    <a:pt x="36025" y="13165"/>
                  </a:lnTo>
                  <a:lnTo>
                    <a:pt x="36665" y="13165"/>
                  </a:lnTo>
                  <a:lnTo>
                    <a:pt x="36968" y="13232"/>
                  </a:lnTo>
                  <a:lnTo>
                    <a:pt x="37238" y="13300"/>
                  </a:lnTo>
                  <a:lnTo>
                    <a:pt x="37844" y="13434"/>
                  </a:lnTo>
                  <a:lnTo>
                    <a:pt x="38147" y="13502"/>
                  </a:lnTo>
                  <a:lnTo>
                    <a:pt x="38450" y="13502"/>
                  </a:lnTo>
                  <a:lnTo>
                    <a:pt x="39190" y="13569"/>
                  </a:lnTo>
                  <a:lnTo>
                    <a:pt x="39965" y="13670"/>
                  </a:lnTo>
                  <a:lnTo>
                    <a:pt x="41446" y="13872"/>
                  </a:lnTo>
                  <a:lnTo>
                    <a:pt x="44274" y="14377"/>
                  </a:lnTo>
                  <a:lnTo>
                    <a:pt x="45520" y="14646"/>
                  </a:lnTo>
                  <a:lnTo>
                    <a:pt x="46160" y="14714"/>
                  </a:lnTo>
                  <a:lnTo>
                    <a:pt x="46799" y="14747"/>
                  </a:lnTo>
                  <a:lnTo>
                    <a:pt x="47069" y="14714"/>
                  </a:lnTo>
                  <a:lnTo>
                    <a:pt x="47338" y="14646"/>
                  </a:lnTo>
                  <a:lnTo>
                    <a:pt x="47540" y="14579"/>
                  </a:lnTo>
                  <a:lnTo>
                    <a:pt x="47742" y="14444"/>
                  </a:lnTo>
                  <a:lnTo>
                    <a:pt x="47910" y="14310"/>
                  </a:lnTo>
                  <a:lnTo>
                    <a:pt x="48079" y="14141"/>
                  </a:lnTo>
                  <a:lnTo>
                    <a:pt x="48213" y="13939"/>
                  </a:lnTo>
                  <a:lnTo>
                    <a:pt x="48314" y="13737"/>
                  </a:lnTo>
                  <a:lnTo>
                    <a:pt x="48382" y="13535"/>
                  </a:lnTo>
                  <a:lnTo>
                    <a:pt x="48449" y="13300"/>
                  </a:lnTo>
                  <a:lnTo>
                    <a:pt x="48550" y="12828"/>
                  </a:lnTo>
                  <a:lnTo>
                    <a:pt x="48584" y="12323"/>
                  </a:lnTo>
                  <a:lnTo>
                    <a:pt x="48584" y="11852"/>
                  </a:lnTo>
                  <a:lnTo>
                    <a:pt x="48752" y="11111"/>
                  </a:lnTo>
                  <a:lnTo>
                    <a:pt x="48887" y="10404"/>
                  </a:lnTo>
                  <a:lnTo>
                    <a:pt x="49122" y="8956"/>
                  </a:lnTo>
                  <a:lnTo>
                    <a:pt x="49695" y="5522"/>
                  </a:lnTo>
                  <a:lnTo>
                    <a:pt x="50671" y="1"/>
                  </a:lnTo>
                  <a:lnTo>
                    <a:pt x="50402" y="1"/>
                  </a:lnTo>
                  <a:lnTo>
                    <a:pt x="49425" y="5455"/>
                  </a:lnTo>
                  <a:lnTo>
                    <a:pt x="48853" y="8855"/>
                  </a:lnTo>
                  <a:lnTo>
                    <a:pt x="48651" y="10269"/>
                  </a:lnTo>
                  <a:lnTo>
                    <a:pt x="48550" y="10977"/>
                  </a:lnTo>
                  <a:lnTo>
                    <a:pt x="48483" y="11684"/>
                  </a:lnTo>
                  <a:lnTo>
                    <a:pt x="48415" y="11684"/>
                  </a:lnTo>
                  <a:lnTo>
                    <a:pt x="48382" y="11785"/>
                  </a:lnTo>
                  <a:lnTo>
                    <a:pt x="48382" y="12492"/>
                  </a:lnTo>
                  <a:lnTo>
                    <a:pt x="48348" y="12828"/>
                  </a:lnTo>
                  <a:lnTo>
                    <a:pt x="48281" y="13199"/>
                  </a:lnTo>
                  <a:lnTo>
                    <a:pt x="48180" y="13502"/>
                  </a:lnTo>
                  <a:lnTo>
                    <a:pt x="48011" y="13805"/>
                  </a:lnTo>
                  <a:lnTo>
                    <a:pt x="47776" y="14074"/>
                  </a:lnTo>
                  <a:lnTo>
                    <a:pt x="47641" y="14209"/>
                  </a:lnTo>
                  <a:lnTo>
                    <a:pt x="47473" y="14310"/>
                  </a:lnTo>
                  <a:lnTo>
                    <a:pt x="47338" y="14377"/>
                  </a:lnTo>
                  <a:lnTo>
                    <a:pt x="47203" y="14444"/>
                  </a:lnTo>
                  <a:lnTo>
                    <a:pt x="46867" y="14512"/>
                  </a:lnTo>
                  <a:lnTo>
                    <a:pt x="46530" y="14512"/>
                  </a:lnTo>
                  <a:lnTo>
                    <a:pt x="46160" y="14478"/>
                  </a:lnTo>
                  <a:lnTo>
                    <a:pt x="45486" y="14377"/>
                  </a:lnTo>
                  <a:lnTo>
                    <a:pt x="44847" y="14242"/>
                  </a:lnTo>
                  <a:lnTo>
                    <a:pt x="42288" y="13771"/>
                  </a:lnTo>
                  <a:lnTo>
                    <a:pt x="39729" y="13367"/>
                  </a:lnTo>
                  <a:lnTo>
                    <a:pt x="39224" y="13300"/>
                  </a:lnTo>
                  <a:lnTo>
                    <a:pt x="38685" y="13266"/>
                  </a:lnTo>
                  <a:lnTo>
                    <a:pt x="38180" y="13232"/>
                  </a:lnTo>
                  <a:lnTo>
                    <a:pt x="37911" y="13199"/>
                  </a:lnTo>
                  <a:lnTo>
                    <a:pt x="37642" y="13098"/>
                  </a:lnTo>
                  <a:lnTo>
                    <a:pt x="37406" y="13030"/>
                  </a:lnTo>
                  <a:lnTo>
                    <a:pt x="37170" y="12997"/>
                  </a:lnTo>
                  <a:lnTo>
                    <a:pt x="36665" y="12963"/>
                  </a:lnTo>
                  <a:lnTo>
                    <a:pt x="36160" y="12963"/>
                  </a:lnTo>
                  <a:lnTo>
                    <a:pt x="35655" y="12997"/>
                  </a:lnTo>
                  <a:lnTo>
                    <a:pt x="35487" y="12997"/>
                  </a:lnTo>
                  <a:lnTo>
                    <a:pt x="35352" y="12963"/>
                  </a:lnTo>
                  <a:lnTo>
                    <a:pt x="35015" y="12862"/>
                  </a:lnTo>
                  <a:lnTo>
                    <a:pt x="34712" y="12761"/>
                  </a:lnTo>
                  <a:lnTo>
                    <a:pt x="34409" y="12694"/>
                  </a:lnTo>
                  <a:lnTo>
                    <a:pt x="33938" y="12626"/>
                  </a:lnTo>
                  <a:lnTo>
                    <a:pt x="33467" y="12559"/>
                  </a:lnTo>
                  <a:lnTo>
                    <a:pt x="32288" y="12424"/>
                  </a:lnTo>
                  <a:lnTo>
                    <a:pt x="31682" y="12391"/>
                  </a:lnTo>
                  <a:lnTo>
                    <a:pt x="31110" y="12357"/>
                  </a:lnTo>
                  <a:lnTo>
                    <a:pt x="31211" y="11482"/>
                  </a:lnTo>
                  <a:lnTo>
                    <a:pt x="31783" y="11650"/>
                  </a:lnTo>
                  <a:lnTo>
                    <a:pt x="32389" y="11785"/>
                  </a:lnTo>
                  <a:lnTo>
                    <a:pt x="33601" y="12020"/>
                  </a:lnTo>
                  <a:lnTo>
                    <a:pt x="36025" y="12424"/>
                  </a:lnTo>
                  <a:lnTo>
                    <a:pt x="38483" y="12828"/>
                  </a:lnTo>
                  <a:lnTo>
                    <a:pt x="40941" y="13165"/>
                  </a:lnTo>
                  <a:lnTo>
                    <a:pt x="43533" y="13502"/>
                  </a:lnTo>
                  <a:lnTo>
                    <a:pt x="44644" y="13603"/>
                  </a:lnTo>
                  <a:lnTo>
                    <a:pt x="45217" y="13636"/>
                  </a:lnTo>
                  <a:lnTo>
                    <a:pt x="45486" y="13636"/>
                  </a:lnTo>
                  <a:lnTo>
                    <a:pt x="45789" y="13603"/>
                  </a:lnTo>
                  <a:lnTo>
                    <a:pt x="46193" y="13502"/>
                  </a:lnTo>
                  <a:lnTo>
                    <a:pt x="46530" y="13333"/>
                  </a:lnTo>
                  <a:lnTo>
                    <a:pt x="46833" y="13131"/>
                  </a:lnTo>
                  <a:lnTo>
                    <a:pt x="47069" y="12896"/>
                  </a:lnTo>
                  <a:lnTo>
                    <a:pt x="47271" y="12593"/>
                  </a:lnTo>
                  <a:lnTo>
                    <a:pt x="47405" y="12256"/>
                  </a:lnTo>
                  <a:lnTo>
                    <a:pt x="47473" y="11886"/>
                  </a:lnTo>
                  <a:lnTo>
                    <a:pt x="47506" y="11448"/>
                  </a:lnTo>
                  <a:lnTo>
                    <a:pt x="47473" y="11414"/>
                  </a:lnTo>
                  <a:lnTo>
                    <a:pt x="47708" y="10707"/>
                  </a:lnTo>
                  <a:lnTo>
                    <a:pt x="47843" y="10000"/>
                  </a:lnTo>
                  <a:lnTo>
                    <a:pt x="48112" y="8552"/>
                  </a:lnTo>
                  <a:lnTo>
                    <a:pt x="48382" y="6970"/>
                  </a:lnTo>
                  <a:lnTo>
                    <a:pt x="48617" y="5388"/>
                  </a:lnTo>
                  <a:lnTo>
                    <a:pt x="48954" y="2694"/>
                  </a:lnTo>
                  <a:lnTo>
                    <a:pt x="49257" y="1"/>
                  </a:lnTo>
                  <a:lnTo>
                    <a:pt x="48988" y="1"/>
                  </a:lnTo>
                  <a:lnTo>
                    <a:pt x="48685" y="2795"/>
                  </a:lnTo>
                  <a:lnTo>
                    <a:pt x="48314" y="5590"/>
                  </a:lnTo>
                  <a:lnTo>
                    <a:pt x="48079" y="7172"/>
                  </a:lnTo>
                  <a:lnTo>
                    <a:pt x="47843" y="8721"/>
                  </a:lnTo>
                  <a:lnTo>
                    <a:pt x="47574" y="10034"/>
                  </a:lnTo>
                  <a:lnTo>
                    <a:pt x="47473" y="10707"/>
                  </a:lnTo>
                  <a:lnTo>
                    <a:pt x="47405" y="11381"/>
                  </a:lnTo>
                  <a:lnTo>
                    <a:pt x="47338" y="11381"/>
                  </a:lnTo>
                  <a:lnTo>
                    <a:pt x="47304" y="11448"/>
                  </a:lnTo>
                  <a:lnTo>
                    <a:pt x="47304" y="11785"/>
                  </a:lnTo>
                  <a:lnTo>
                    <a:pt x="47237" y="12088"/>
                  </a:lnTo>
                  <a:lnTo>
                    <a:pt x="47170" y="12357"/>
                  </a:lnTo>
                  <a:lnTo>
                    <a:pt x="47035" y="12593"/>
                  </a:lnTo>
                  <a:lnTo>
                    <a:pt x="46900" y="12828"/>
                  </a:lnTo>
                  <a:lnTo>
                    <a:pt x="46698" y="12997"/>
                  </a:lnTo>
                  <a:lnTo>
                    <a:pt x="46429" y="13165"/>
                  </a:lnTo>
                  <a:lnTo>
                    <a:pt x="46126" y="13300"/>
                  </a:lnTo>
                  <a:lnTo>
                    <a:pt x="45890" y="13367"/>
                  </a:lnTo>
                  <a:lnTo>
                    <a:pt x="45621" y="13434"/>
                  </a:lnTo>
                  <a:lnTo>
                    <a:pt x="45116" y="13434"/>
                  </a:lnTo>
                  <a:lnTo>
                    <a:pt x="44577" y="13401"/>
                  </a:lnTo>
                  <a:lnTo>
                    <a:pt x="44072" y="13333"/>
                  </a:lnTo>
                  <a:lnTo>
                    <a:pt x="41749" y="13064"/>
                  </a:lnTo>
                  <a:lnTo>
                    <a:pt x="39426" y="12761"/>
                  </a:lnTo>
                  <a:lnTo>
                    <a:pt x="37339" y="12458"/>
                  </a:lnTo>
                  <a:lnTo>
                    <a:pt x="35285" y="12121"/>
                  </a:lnTo>
                  <a:lnTo>
                    <a:pt x="34275" y="11919"/>
                  </a:lnTo>
                  <a:lnTo>
                    <a:pt x="33265" y="11717"/>
                  </a:lnTo>
                  <a:lnTo>
                    <a:pt x="32221" y="11515"/>
                  </a:lnTo>
                  <a:lnTo>
                    <a:pt x="31211" y="11347"/>
                  </a:lnTo>
                  <a:lnTo>
                    <a:pt x="31480" y="9192"/>
                  </a:lnTo>
                  <a:lnTo>
                    <a:pt x="31750" y="7037"/>
                  </a:lnTo>
                  <a:lnTo>
                    <a:pt x="32322" y="3132"/>
                  </a:lnTo>
                  <a:lnTo>
                    <a:pt x="32457" y="2357"/>
                  </a:lnTo>
                  <a:lnTo>
                    <a:pt x="32591" y="1583"/>
                  </a:lnTo>
                  <a:lnTo>
                    <a:pt x="32726" y="775"/>
                  </a:lnTo>
                  <a:lnTo>
                    <a:pt x="32827" y="1"/>
                  </a:lnTo>
                  <a:lnTo>
                    <a:pt x="32625" y="1"/>
                  </a:lnTo>
                  <a:lnTo>
                    <a:pt x="32457" y="809"/>
                  </a:lnTo>
                  <a:lnTo>
                    <a:pt x="32322" y="1650"/>
                  </a:lnTo>
                  <a:lnTo>
                    <a:pt x="32086" y="3334"/>
                  </a:lnTo>
                  <a:lnTo>
                    <a:pt x="31783" y="5287"/>
                  </a:lnTo>
                  <a:lnTo>
                    <a:pt x="31514" y="7273"/>
                  </a:lnTo>
                  <a:lnTo>
                    <a:pt x="31043" y="10977"/>
                  </a:lnTo>
                  <a:lnTo>
                    <a:pt x="30639" y="14680"/>
                  </a:lnTo>
                  <a:lnTo>
                    <a:pt x="30504" y="14478"/>
                  </a:lnTo>
                  <a:lnTo>
                    <a:pt x="30403" y="14242"/>
                  </a:lnTo>
                  <a:lnTo>
                    <a:pt x="30336" y="14175"/>
                  </a:lnTo>
                  <a:lnTo>
                    <a:pt x="30235" y="14175"/>
                  </a:lnTo>
                  <a:lnTo>
                    <a:pt x="30134" y="14209"/>
                  </a:lnTo>
                  <a:lnTo>
                    <a:pt x="30033" y="14276"/>
                  </a:lnTo>
                  <a:lnTo>
                    <a:pt x="29831" y="14444"/>
                  </a:lnTo>
                  <a:lnTo>
                    <a:pt x="29696" y="14613"/>
                  </a:lnTo>
                  <a:lnTo>
                    <a:pt x="29999" y="12424"/>
                  </a:lnTo>
                  <a:lnTo>
                    <a:pt x="30066" y="12391"/>
                  </a:lnTo>
                  <a:lnTo>
                    <a:pt x="30066" y="12323"/>
                  </a:lnTo>
                  <a:lnTo>
                    <a:pt x="30066" y="12256"/>
                  </a:lnTo>
                  <a:lnTo>
                    <a:pt x="30033" y="12222"/>
                  </a:lnTo>
                  <a:lnTo>
                    <a:pt x="30740" y="7206"/>
                  </a:lnTo>
                  <a:lnTo>
                    <a:pt x="31009" y="5421"/>
                  </a:lnTo>
                  <a:lnTo>
                    <a:pt x="31312" y="3603"/>
                  </a:lnTo>
                  <a:lnTo>
                    <a:pt x="31581" y="1819"/>
                  </a:lnTo>
                  <a:lnTo>
                    <a:pt x="31682" y="910"/>
                  </a:lnTo>
                  <a:lnTo>
                    <a:pt x="31783" y="1"/>
                  </a:lnTo>
                  <a:lnTo>
                    <a:pt x="31615" y="1"/>
                  </a:lnTo>
                  <a:lnTo>
                    <a:pt x="31413" y="876"/>
                  </a:lnTo>
                  <a:lnTo>
                    <a:pt x="31278" y="1785"/>
                  </a:lnTo>
                  <a:lnTo>
                    <a:pt x="31009" y="3570"/>
                  </a:lnTo>
                  <a:lnTo>
                    <a:pt x="30773" y="5354"/>
                  </a:lnTo>
                  <a:lnTo>
                    <a:pt x="30538" y="7138"/>
                  </a:lnTo>
                  <a:lnTo>
                    <a:pt x="29965" y="11145"/>
                  </a:lnTo>
                  <a:lnTo>
                    <a:pt x="29427" y="11111"/>
                  </a:lnTo>
                  <a:lnTo>
                    <a:pt x="30033" y="5421"/>
                  </a:lnTo>
                  <a:lnTo>
                    <a:pt x="30201" y="4075"/>
                  </a:lnTo>
                  <a:lnTo>
                    <a:pt x="30369" y="2728"/>
                  </a:lnTo>
                  <a:lnTo>
                    <a:pt x="30571" y="1347"/>
                  </a:lnTo>
                  <a:lnTo>
                    <a:pt x="30706" y="1"/>
                  </a:lnTo>
                  <a:lnTo>
                    <a:pt x="30470" y="1"/>
                  </a:lnTo>
                  <a:lnTo>
                    <a:pt x="30268" y="1280"/>
                  </a:lnTo>
                  <a:lnTo>
                    <a:pt x="30100" y="2593"/>
                  </a:lnTo>
                  <a:lnTo>
                    <a:pt x="29965" y="3873"/>
                  </a:lnTo>
                  <a:lnTo>
                    <a:pt x="29831" y="5152"/>
                  </a:lnTo>
                  <a:lnTo>
                    <a:pt x="29494" y="8115"/>
                  </a:lnTo>
                  <a:lnTo>
                    <a:pt x="29157" y="11111"/>
                  </a:lnTo>
                  <a:lnTo>
                    <a:pt x="27709" y="11010"/>
                  </a:lnTo>
                  <a:lnTo>
                    <a:pt x="26228" y="10909"/>
                  </a:lnTo>
                  <a:lnTo>
                    <a:pt x="25487" y="10808"/>
                  </a:lnTo>
                  <a:lnTo>
                    <a:pt x="24780" y="10741"/>
                  </a:lnTo>
                  <a:lnTo>
                    <a:pt x="24040" y="10606"/>
                  </a:lnTo>
                  <a:lnTo>
                    <a:pt x="23333" y="10438"/>
                  </a:lnTo>
                  <a:lnTo>
                    <a:pt x="21750" y="10101"/>
                  </a:lnTo>
                  <a:lnTo>
                    <a:pt x="20942" y="9933"/>
                  </a:lnTo>
                  <a:lnTo>
                    <a:pt x="20134" y="9798"/>
                  </a:lnTo>
                  <a:lnTo>
                    <a:pt x="19562" y="9731"/>
                  </a:lnTo>
                  <a:lnTo>
                    <a:pt x="19259" y="9697"/>
                  </a:lnTo>
                  <a:lnTo>
                    <a:pt x="18989" y="9596"/>
                  </a:lnTo>
                  <a:lnTo>
                    <a:pt x="18754" y="9529"/>
                  </a:lnTo>
                  <a:lnTo>
                    <a:pt x="18518" y="9495"/>
                  </a:lnTo>
                  <a:lnTo>
                    <a:pt x="18282" y="9495"/>
                  </a:lnTo>
                  <a:lnTo>
                    <a:pt x="18047" y="9562"/>
                  </a:lnTo>
                  <a:lnTo>
                    <a:pt x="18013" y="9596"/>
                  </a:lnTo>
                  <a:lnTo>
                    <a:pt x="17979" y="9663"/>
                  </a:lnTo>
                  <a:lnTo>
                    <a:pt x="18013" y="9697"/>
                  </a:lnTo>
                  <a:lnTo>
                    <a:pt x="18417" y="9697"/>
                  </a:lnTo>
                  <a:lnTo>
                    <a:pt x="18754" y="9731"/>
                  </a:lnTo>
                  <a:lnTo>
                    <a:pt x="18922" y="9832"/>
                  </a:lnTo>
                  <a:lnTo>
                    <a:pt x="19023" y="9865"/>
                  </a:lnTo>
                  <a:lnTo>
                    <a:pt x="19124" y="9899"/>
                  </a:lnTo>
                  <a:lnTo>
                    <a:pt x="19966" y="10034"/>
                  </a:lnTo>
                  <a:lnTo>
                    <a:pt x="20841" y="10135"/>
                  </a:lnTo>
                  <a:lnTo>
                    <a:pt x="21616" y="10303"/>
                  </a:lnTo>
                  <a:lnTo>
                    <a:pt x="22424" y="10471"/>
                  </a:lnTo>
                  <a:lnTo>
                    <a:pt x="23972" y="10842"/>
                  </a:lnTo>
                  <a:lnTo>
                    <a:pt x="24612" y="10977"/>
                  </a:lnTo>
                  <a:lnTo>
                    <a:pt x="25252" y="11078"/>
                  </a:lnTo>
                  <a:lnTo>
                    <a:pt x="26531" y="11212"/>
                  </a:lnTo>
                  <a:lnTo>
                    <a:pt x="27844" y="11280"/>
                  </a:lnTo>
                  <a:lnTo>
                    <a:pt x="29124" y="11347"/>
                  </a:lnTo>
                  <a:lnTo>
                    <a:pt x="29124" y="11482"/>
                  </a:lnTo>
                  <a:lnTo>
                    <a:pt x="29124" y="11549"/>
                  </a:lnTo>
                  <a:lnTo>
                    <a:pt x="29157" y="11583"/>
                  </a:lnTo>
                  <a:lnTo>
                    <a:pt x="29225" y="11616"/>
                  </a:lnTo>
                  <a:lnTo>
                    <a:pt x="29326" y="11583"/>
                  </a:lnTo>
                  <a:lnTo>
                    <a:pt x="29359" y="11549"/>
                  </a:lnTo>
                  <a:lnTo>
                    <a:pt x="29359" y="11482"/>
                  </a:lnTo>
                  <a:lnTo>
                    <a:pt x="29393" y="11381"/>
                  </a:lnTo>
                  <a:lnTo>
                    <a:pt x="29932" y="11414"/>
                  </a:lnTo>
                  <a:lnTo>
                    <a:pt x="29797" y="12189"/>
                  </a:lnTo>
                  <a:lnTo>
                    <a:pt x="27945" y="11818"/>
                  </a:lnTo>
                  <a:lnTo>
                    <a:pt x="26093" y="11515"/>
                  </a:lnTo>
                  <a:lnTo>
                    <a:pt x="24242" y="11246"/>
                  </a:lnTo>
                  <a:lnTo>
                    <a:pt x="22356" y="10977"/>
                  </a:lnTo>
                  <a:lnTo>
                    <a:pt x="21414" y="10876"/>
                  </a:lnTo>
                  <a:lnTo>
                    <a:pt x="20471" y="10775"/>
                  </a:lnTo>
                  <a:lnTo>
                    <a:pt x="18585" y="10606"/>
                  </a:lnTo>
                  <a:lnTo>
                    <a:pt x="17643" y="10505"/>
                  </a:lnTo>
                  <a:lnTo>
                    <a:pt x="16734" y="10337"/>
                  </a:lnTo>
                  <a:lnTo>
                    <a:pt x="15825" y="10168"/>
                  </a:lnTo>
                  <a:lnTo>
                    <a:pt x="14916" y="9933"/>
                  </a:lnTo>
                  <a:lnTo>
                    <a:pt x="16330" y="9764"/>
                  </a:lnTo>
                  <a:lnTo>
                    <a:pt x="17744" y="9562"/>
                  </a:lnTo>
                  <a:lnTo>
                    <a:pt x="17777" y="9596"/>
                  </a:lnTo>
                  <a:lnTo>
                    <a:pt x="17845" y="9630"/>
                  </a:lnTo>
                  <a:lnTo>
                    <a:pt x="17912" y="9596"/>
                  </a:lnTo>
                  <a:lnTo>
                    <a:pt x="17946" y="9529"/>
                  </a:lnTo>
                  <a:lnTo>
                    <a:pt x="17979" y="9529"/>
                  </a:lnTo>
                  <a:lnTo>
                    <a:pt x="18013" y="9495"/>
                  </a:lnTo>
                  <a:lnTo>
                    <a:pt x="18047" y="9461"/>
                  </a:lnTo>
                  <a:lnTo>
                    <a:pt x="18282" y="9428"/>
                  </a:lnTo>
                  <a:lnTo>
                    <a:pt x="18552" y="9394"/>
                  </a:lnTo>
                  <a:lnTo>
                    <a:pt x="19023" y="9327"/>
                  </a:lnTo>
                  <a:lnTo>
                    <a:pt x="20505" y="9158"/>
                  </a:lnTo>
                  <a:lnTo>
                    <a:pt x="22289" y="8956"/>
                  </a:lnTo>
                  <a:lnTo>
                    <a:pt x="22323" y="8956"/>
                  </a:lnTo>
                  <a:lnTo>
                    <a:pt x="22356" y="8923"/>
                  </a:lnTo>
                  <a:lnTo>
                    <a:pt x="23030" y="8855"/>
                  </a:lnTo>
                  <a:lnTo>
                    <a:pt x="23097" y="8822"/>
                  </a:lnTo>
                  <a:lnTo>
                    <a:pt x="23097" y="8754"/>
                  </a:lnTo>
                  <a:lnTo>
                    <a:pt x="23097" y="8721"/>
                  </a:lnTo>
                  <a:lnTo>
                    <a:pt x="23063" y="8653"/>
                  </a:lnTo>
                  <a:lnTo>
                    <a:pt x="22962" y="8216"/>
                  </a:lnTo>
                  <a:lnTo>
                    <a:pt x="22895" y="7744"/>
                  </a:lnTo>
                  <a:lnTo>
                    <a:pt x="22828" y="6835"/>
                  </a:lnTo>
                  <a:lnTo>
                    <a:pt x="22794" y="5893"/>
                  </a:lnTo>
                  <a:lnTo>
                    <a:pt x="22760" y="5421"/>
                  </a:lnTo>
                  <a:lnTo>
                    <a:pt x="22659" y="4984"/>
                  </a:lnTo>
                  <a:lnTo>
                    <a:pt x="22659" y="4950"/>
                  </a:lnTo>
                  <a:lnTo>
                    <a:pt x="22626" y="4950"/>
                  </a:lnTo>
                  <a:lnTo>
                    <a:pt x="22592" y="4984"/>
                  </a:lnTo>
                  <a:lnTo>
                    <a:pt x="22592" y="5017"/>
                  </a:lnTo>
                  <a:lnTo>
                    <a:pt x="22558" y="5017"/>
                  </a:lnTo>
                  <a:lnTo>
                    <a:pt x="19764" y="5152"/>
                  </a:lnTo>
                  <a:lnTo>
                    <a:pt x="19191" y="5152"/>
                  </a:lnTo>
                  <a:lnTo>
                    <a:pt x="18653" y="5186"/>
                  </a:lnTo>
                  <a:lnTo>
                    <a:pt x="18080" y="5287"/>
                  </a:lnTo>
                  <a:lnTo>
                    <a:pt x="17811" y="5354"/>
                  </a:lnTo>
                  <a:lnTo>
                    <a:pt x="17542" y="5455"/>
                  </a:lnTo>
                  <a:lnTo>
                    <a:pt x="17542" y="5421"/>
                  </a:lnTo>
                  <a:lnTo>
                    <a:pt x="17508" y="5388"/>
                  </a:lnTo>
                  <a:lnTo>
                    <a:pt x="17474" y="5388"/>
                  </a:lnTo>
                  <a:lnTo>
                    <a:pt x="17441" y="5354"/>
                  </a:lnTo>
                  <a:lnTo>
                    <a:pt x="17373" y="5354"/>
                  </a:lnTo>
                  <a:lnTo>
                    <a:pt x="14040" y="5556"/>
                  </a:lnTo>
                  <a:lnTo>
                    <a:pt x="12391" y="5691"/>
                  </a:lnTo>
                  <a:lnTo>
                    <a:pt x="10741" y="5859"/>
                  </a:lnTo>
                  <a:lnTo>
                    <a:pt x="9865" y="5926"/>
                  </a:lnTo>
                  <a:lnTo>
                    <a:pt x="10000" y="5657"/>
                  </a:lnTo>
                  <a:lnTo>
                    <a:pt x="10067" y="5320"/>
                  </a:lnTo>
                  <a:lnTo>
                    <a:pt x="10168" y="4714"/>
                  </a:lnTo>
                  <a:lnTo>
                    <a:pt x="10303" y="3940"/>
                  </a:lnTo>
                  <a:lnTo>
                    <a:pt x="10404" y="3166"/>
                  </a:lnTo>
                  <a:lnTo>
                    <a:pt x="10505" y="2391"/>
                  </a:lnTo>
                  <a:lnTo>
                    <a:pt x="10640" y="1583"/>
                  </a:lnTo>
                  <a:lnTo>
                    <a:pt x="10774" y="809"/>
                  </a:lnTo>
                  <a:lnTo>
                    <a:pt x="1090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7" name="Google Shape;777;p5"/>
            <p:cNvSpPr/>
            <p:nvPr/>
          </p:nvSpPr>
          <p:spPr>
            <a:xfrm>
              <a:off x="7126300" y="4418850"/>
              <a:ext cx="32850" cy="23575"/>
            </a:xfrm>
            <a:custGeom>
              <a:avLst/>
              <a:gdLst/>
              <a:ahLst/>
              <a:cxnLst/>
              <a:rect l="l" t="t" r="r" b="b"/>
              <a:pathLst>
                <a:path w="1314" h="943" extrusionOk="0">
                  <a:moveTo>
                    <a:pt x="943" y="0"/>
                  </a:moveTo>
                  <a:lnTo>
                    <a:pt x="471" y="169"/>
                  </a:lnTo>
                  <a:lnTo>
                    <a:pt x="236" y="236"/>
                  </a:lnTo>
                  <a:lnTo>
                    <a:pt x="168" y="270"/>
                  </a:lnTo>
                  <a:lnTo>
                    <a:pt x="101" y="270"/>
                  </a:lnTo>
                  <a:lnTo>
                    <a:pt x="101" y="236"/>
                  </a:lnTo>
                  <a:lnTo>
                    <a:pt x="34" y="236"/>
                  </a:lnTo>
                  <a:lnTo>
                    <a:pt x="34" y="270"/>
                  </a:lnTo>
                  <a:lnTo>
                    <a:pt x="0" y="270"/>
                  </a:lnTo>
                  <a:lnTo>
                    <a:pt x="34" y="337"/>
                  </a:lnTo>
                  <a:lnTo>
                    <a:pt x="67" y="404"/>
                  </a:lnTo>
                  <a:lnTo>
                    <a:pt x="101" y="404"/>
                  </a:lnTo>
                  <a:lnTo>
                    <a:pt x="168" y="438"/>
                  </a:lnTo>
                  <a:lnTo>
                    <a:pt x="269" y="438"/>
                  </a:lnTo>
                  <a:lnTo>
                    <a:pt x="572" y="404"/>
                  </a:lnTo>
                  <a:lnTo>
                    <a:pt x="875" y="303"/>
                  </a:lnTo>
                  <a:lnTo>
                    <a:pt x="909" y="472"/>
                  </a:lnTo>
                  <a:lnTo>
                    <a:pt x="976" y="606"/>
                  </a:lnTo>
                  <a:lnTo>
                    <a:pt x="875" y="606"/>
                  </a:lnTo>
                  <a:lnTo>
                    <a:pt x="808" y="674"/>
                  </a:lnTo>
                  <a:lnTo>
                    <a:pt x="640" y="741"/>
                  </a:lnTo>
                  <a:lnTo>
                    <a:pt x="572" y="775"/>
                  </a:lnTo>
                  <a:lnTo>
                    <a:pt x="539" y="775"/>
                  </a:lnTo>
                  <a:lnTo>
                    <a:pt x="572" y="741"/>
                  </a:lnTo>
                  <a:lnTo>
                    <a:pt x="707" y="674"/>
                  </a:lnTo>
                  <a:lnTo>
                    <a:pt x="842" y="573"/>
                  </a:lnTo>
                  <a:lnTo>
                    <a:pt x="842" y="539"/>
                  </a:lnTo>
                  <a:lnTo>
                    <a:pt x="842" y="505"/>
                  </a:lnTo>
                  <a:lnTo>
                    <a:pt x="808" y="472"/>
                  </a:lnTo>
                  <a:lnTo>
                    <a:pt x="741" y="438"/>
                  </a:lnTo>
                  <a:lnTo>
                    <a:pt x="572" y="539"/>
                  </a:lnTo>
                  <a:lnTo>
                    <a:pt x="370" y="640"/>
                  </a:lnTo>
                  <a:lnTo>
                    <a:pt x="269" y="741"/>
                  </a:lnTo>
                  <a:lnTo>
                    <a:pt x="236" y="775"/>
                  </a:lnTo>
                  <a:lnTo>
                    <a:pt x="269" y="842"/>
                  </a:lnTo>
                  <a:lnTo>
                    <a:pt x="303" y="876"/>
                  </a:lnTo>
                  <a:lnTo>
                    <a:pt x="337" y="876"/>
                  </a:lnTo>
                  <a:lnTo>
                    <a:pt x="438" y="808"/>
                  </a:lnTo>
                  <a:lnTo>
                    <a:pt x="438" y="876"/>
                  </a:lnTo>
                  <a:lnTo>
                    <a:pt x="471" y="909"/>
                  </a:lnTo>
                  <a:lnTo>
                    <a:pt x="539" y="943"/>
                  </a:lnTo>
                  <a:lnTo>
                    <a:pt x="707" y="909"/>
                  </a:lnTo>
                  <a:lnTo>
                    <a:pt x="875" y="808"/>
                  </a:lnTo>
                  <a:lnTo>
                    <a:pt x="976" y="741"/>
                  </a:lnTo>
                  <a:lnTo>
                    <a:pt x="1044" y="674"/>
                  </a:lnTo>
                  <a:lnTo>
                    <a:pt x="1111" y="741"/>
                  </a:lnTo>
                  <a:lnTo>
                    <a:pt x="1212" y="741"/>
                  </a:lnTo>
                  <a:lnTo>
                    <a:pt x="1279" y="707"/>
                  </a:lnTo>
                  <a:lnTo>
                    <a:pt x="1313" y="640"/>
                  </a:lnTo>
                  <a:lnTo>
                    <a:pt x="1279" y="573"/>
                  </a:lnTo>
                  <a:lnTo>
                    <a:pt x="1246" y="505"/>
                  </a:lnTo>
                  <a:lnTo>
                    <a:pt x="1145" y="303"/>
                  </a:lnTo>
                  <a:lnTo>
                    <a:pt x="1111" y="135"/>
                  </a:lnTo>
                  <a:lnTo>
                    <a:pt x="1111" y="68"/>
                  </a:lnTo>
                  <a:lnTo>
                    <a:pt x="1077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" name="Google Shape;778;p5"/>
            <p:cNvSpPr/>
            <p:nvPr/>
          </p:nvSpPr>
          <p:spPr>
            <a:xfrm>
              <a:off x="7000875" y="3964325"/>
              <a:ext cx="17700" cy="17700"/>
            </a:xfrm>
            <a:custGeom>
              <a:avLst/>
              <a:gdLst/>
              <a:ahLst/>
              <a:cxnLst/>
              <a:rect l="l" t="t" r="r" b="b"/>
              <a:pathLst>
                <a:path w="708" h="708" extrusionOk="0">
                  <a:moveTo>
                    <a:pt x="438" y="203"/>
                  </a:moveTo>
                  <a:lnTo>
                    <a:pt x="506" y="236"/>
                  </a:lnTo>
                  <a:lnTo>
                    <a:pt x="539" y="304"/>
                  </a:lnTo>
                  <a:lnTo>
                    <a:pt x="539" y="405"/>
                  </a:lnTo>
                  <a:lnTo>
                    <a:pt x="506" y="472"/>
                  </a:lnTo>
                  <a:lnTo>
                    <a:pt x="438" y="539"/>
                  </a:lnTo>
                  <a:lnTo>
                    <a:pt x="270" y="539"/>
                  </a:lnTo>
                  <a:lnTo>
                    <a:pt x="203" y="506"/>
                  </a:lnTo>
                  <a:lnTo>
                    <a:pt x="169" y="405"/>
                  </a:lnTo>
                  <a:lnTo>
                    <a:pt x="236" y="304"/>
                  </a:lnTo>
                  <a:lnTo>
                    <a:pt x="270" y="270"/>
                  </a:lnTo>
                  <a:lnTo>
                    <a:pt x="337" y="236"/>
                  </a:lnTo>
                  <a:lnTo>
                    <a:pt x="371" y="203"/>
                  </a:lnTo>
                  <a:close/>
                  <a:moveTo>
                    <a:pt x="337" y="1"/>
                  </a:moveTo>
                  <a:lnTo>
                    <a:pt x="270" y="34"/>
                  </a:lnTo>
                  <a:lnTo>
                    <a:pt x="203" y="68"/>
                  </a:lnTo>
                  <a:lnTo>
                    <a:pt x="135" y="135"/>
                  </a:lnTo>
                  <a:lnTo>
                    <a:pt x="102" y="203"/>
                  </a:lnTo>
                  <a:lnTo>
                    <a:pt x="102" y="236"/>
                  </a:lnTo>
                  <a:lnTo>
                    <a:pt x="34" y="337"/>
                  </a:lnTo>
                  <a:lnTo>
                    <a:pt x="1" y="438"/>
                  </a:lnTo>
                  <a:lnTo>
                    <a:pt x="34" y="539"/>
                  </a:lnTo>
                  <a:lnTo>
                    <a:pt x="68" y="607"/>
                  </a:lnTo>
                  <a:lnTo>
                    <a:pt x="135" y="674"/>
                  </a:lnTo>
                  <a:lnTo>
                    <a:pt x="203" y="708"/>
                  </a:lnTo>
                  <a:lnTo>
                    <a:pt x="371" y="708"/>
                  </a:lnTo>
                  <a:lnTo>
                    <a:pt x="506" y="674"/>
                  </a:lnTo>
                  <a:lnTo>
                    <a:pt x="607" y="640"/>
                  </a:lnTo>
                  <a:lnTo>
                    <a:pt x="640" y="573"/>
                  </a:lnTo>
                  <a:lnTo>
                    <a:pt x="708" y="438"/>
                  </a:lnTo>
                  <a:lnTo>
                    <a:pt x="708" y="270"/>
                  </a:lnTo>
                  <a:lnTo>
                    <a:pt x="674" y="169"/>
                  </a:lnTo>
                  <a:lnTo>
                    <a:pt x="640" y="102"/>
                  </a:lnTo>
                  <a:lnTo>
                    <a:pt x="573" y="68"/>
                  </a:lnTo>
                  <a:lnTo>
                    <a:pt x="506" y="34"/>
                  </a:lnTo>
                  <a:lnTo>
                    <a:pt x="33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" name="Google Shape;779;p5"/>
            <p:cNvSpPr/>
            <p:nvPr/>
          </p:nvSpPr>
          <p:spPr>
            <a:xfrm>
              <a:off x="7124600" y="4429775"/>
              <a:ext cx="8450" cy="15175"/>
            </a:xfrm>
            <a:custGeom>
              <a:avLst/>
              <a:gdLst/>
              <a:ahLst/>
              <a:cxnLst/>
              <a:rect l="l" t="t" r="r" b="b"/>
              <a:pathLst>
                <a:path w="338" h="607" extrusionOk="0">
                  <a:moveTo>
                    <a:pt x="34" y="1"/>
                  </a:moveTo>
                  <a:lnTo>
                    <a:pt x="1" y="35"/>
                  </a:lnTo>
                  <a:lnTo>
                    <a:pt x="1" y="270"/>
                  </a:lnTo>
                  <a:lnTo>
                    <a:pt x="1" y="472"/>
                  </a:lnTo>
                  <a:lnTo>
                    <a:pt x="34" y="540"/>
                  </a:lnTo>
                  <a:lnTo>
                    <a:pt x="102" y="607"/>
                  </a:lnTo>
                  <a:lnTo>
                    <a:pt x="304" y="607"/>
                  </a:lnTo>
                  <a:lnTo>
                    <a:pt x="337" y="540"/>
                  </a:lnTo>
                  <a:lnTo>
                    <a:pt x="337" y="472"/>
                  </a:lnTo>
                  <a:lnTo>
                    <a:pt x="270" y="405"/>
                  </a:lnTo>
                  <a:lnTo>
                    <a:pt x="236" y="405"/>
                  </a:lnTo>
                  <a:lnTo>
                    <a:pt x="203" y="169"/>
                  </a:lnTo>
                  <a:lnTo>
                    <a:pt x="135" y="102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" name="Google Shape;780;p5"/>
            <p:cNvSpPr/>
            <p:nvPr/>
          </p:nvSpPr>
          <p:spPr>
            <a:xfrm>
              <a:off x="6900725" y="2972800"/>
              <a:ext cx="58925" cy="9275"/>
            </a:xfrm>
            <a:custGeom>
              <a:avLst/>
              <a:gdLst/>
              <a:ahLst/>
              <a:cxnLst/>
              <a:rect l="l" t="t" r="r" b="b"/>
              <a:pathLst>
                <a:path w="2357" h="371" extrusionOk="0">
                  <a:moveTo>
                    <a:pt x="1448" y="1"/>
                  </a:moveTo>
                  <a:lnTo>
                    <a:pt x="741" y="34"/>
                  </a:lnTo>
                  <a:lnTo>
                    <a:pt x="370" y="68"/>
                  </a:lnTo>
                  <a:lnTo>
                    <a:pt x="34" y="135"/>
                  </a:lnTo>
                  <a:lnTo>
                    <a:pt x="0" y="169"/>
                  </a:lnTo>
                  <a:lnTo>
                    <a:pt x="34" y="169"/>
                  </a:lnTo>
                  <a:lnTo>
                    <a:pt x="303" y="203"/>
                  </a:lnTo>
                  <a:lnTo>
                    <a:pt x="606" y="203"/>
                  </a:lnTo>
                  <a:lnTo>
                    <a:pt x="1178" y="169"/>
                  </a:lnTo>
                  <a:lnTo>
                    <a:pt x="1448" y="169"/>
                  </a:lnTo>
                  <a:lnTo>
                    <a:pt x="1717" y="203"/>
                  </a:lnTo>
                  <a:lnTo>
                    <a:pt x="1986" y="236"/>
                  </a:lnTo>
                  <a:lnTo>
                    <a:pt x="2256" y="371"/>
                  </a:lnTo>
                  <a:lnTo>
                    <a:pt x="2323" y="371"/>
                  </a:lnTo>
                  <a:lnTo>
                    <a:pt x="2357" y="337"/>
                  </a:lnTo>
                  <a:lnTo>
                    <a:pt x="2357" y="304"/>
                  </a:lnTo>
                  <a:lnTo>
                    <a:pt x="2357" y="236"/>
                  </a:lnTo>
                  <a:lnTo>
                    <a:pt x="2256" y="169"/>
                  </a:lnTo>
                  <a:lnTo>
                    <a:pt x="2155" y="102"/>
                  </a:lnTo>
                  <a:lnTo>
                    <a:pt x="1919" y="34"/>
                  </a:lnTo>
                  <a:lnTo>
                    <a:pt x="1683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" name="Google Shape;781;p5"/>
            <p:cNvSpPr/>
            <p:nvPr/>
          </p:nvSpPr>
          <p:spPr>
            <a:xfrm>
              <a:off x="6748375" y="3072975"/>
              <a:ext cx="106900" cy="36200"/>
            </a:xfrm>
            <a:custGeom>
              <a:avLst/>
              <a:gdLst/>
              <a:ahLst/>
              <a:cxnLst/>
              <a:rect l="l" t="t" r="r" b="b"/>
              <a:pathLst>
                <a:path w="4276" h="1448" extrusionOk="0">
                  <a:moveTo>
                    <a:pt x="4108" y="0"/>
                  </a:moveTo>
                  <a:lnTo>
                    <a:pt x="3872" y="67"/>
                  </a:lnTo>
                  <a:lnTo>
                    <a:pt x="3502" y="168"/>
                  </a:lnTo>
                  <a:lnTo>
                    <a:pt x="3131" y="303"/>
                  </a:lnTo>
                  <a:lnTo>
                    <a:pt x="2424" y="539"/>
                  </a:lnTo>
                  <a:lnTo>
                    <a:pt x="1212" y="943"/>
                  </a:lnTo>
                  <a:lnTo>
                    <a:pt x="606" y="1145"/>
                  </a:lnTo>
                  <a:lnTo>
                    <a:pt x="34" y="1380"/>
                  </a:lnTo>
                  <a:lnTo>
                    <a:pt x="0" y="1414"/>
                  </a:lnTo>
                  <a:lnTo>
                    <a:pt x="0" y="1448"/>
                  </a:lnTo>
                  <a:lnTo>
                    <a:pt x="34" y="1448"/>
                  </a:lnTo>
                  <a:lnTo>
                    <a:pt x="606" y="1347"/>
                  </a:lnTo>
                  <a:lnTo>
                    <a:pt x="1145" y="1178"/>
                  </a:lnTo>
                  <a:lnTo>
                    <a:pt x="2222" y="842"/>
                  </a:lnTo>
                  <a:lnTo>
                    <a:pt x="3266" y="539"/>
                  </a:lnTo>
                  <a:lnTo>
                    <a:pt x="3805" y="337"/>
                  </a:lnTo>
                  <a:lnTo>
                    <a:pt x="4040" y="236"/>
                  </a:lnTo>
                  <a:lnTo>
                    <a:pt x="4242" y="101"/>
                  </a:lnTo>
                  <a:lnTo>
                    <a:pt x="4276" y="67"/>
                  </a:lnTo>
                  <a:lnTo>
                    <a:pt x="4242" y="34"/>
                  </a:lnTo>
                  <a:lnTo>
                    <a:pt x="4175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2" name="Google Shape;782;p5"/>
            <p:cNvSpPr/>
            <p:nvPr/>
          </p:nvSpPr>
          <p:spPr>
            <a:xfrm>
              <a:off x="7065675" y="3940750"/>
              <a:ext cx="53075" cy="20225"/>
            </a:xfrm>
            <a:custGeom>
              <a:avLst/>
              <a:gdLst/>
              <a:ahLst/>
              <a:cxnLst/>
              <a:rect l="l" t="t" r="r" b="b"/>
              <a:pathLst>
                <a:path w="2123" h="809" extrusionOk="0">
                  <a:moveTo>
                    <a:pt x="1920" y="1"/>
                  </a:moveTo>
                  <a:lnTo>
                    <a:pt x="1853" y="34"/>
                  </a:lnTo>
                  <a:lnTo>
                    <a:pt x="1617" y="102"/>
                  </a:lnTo>
                  <a:lnTo>
                    <a:pt x="1381" y="169"/>
                  </a:lnTo>
                  <a:lnTo>
                    <a:pt x="944" y="270"/>
                  </a:lnTo>
                  <a:lnTo>
                    <a:pt x="472" y="371"/>
                  </a:lnTo>
                  <a:lnTo>
                    <a:pt x="270" y="472"/>
                  </a:lnTo>
                  <a:lnTo>
                    <a:pt x="35" y="573"/>
                  </a:lnTo>
                  <a:lnTo>
                    <a:pt x="1" y="674"/>
                  </a:lnTo>
                  <a:lnTo>
                    <a:pt x="1" y="741"/>
                  </a:lnTo>
                  <a:lnTo>
                    <a:pt x="68" y="809"/>
                  </a:lnTo>
                  <a:lnTo>
                    <a:pt x="136" y="809"/>
                  </a:lnTo>
                  <a:lnTo>
                    <a:pt x="1112" y="640"/>
                  </a:lnTo>
                  <a:lnTo>
                    <a:pt x="1583" y="506"/>
                  </a:lnTo>
                  <a:lnTo>
                    <a:pt x="2021" y="337"/>
                  </a:lnTo>
                  <a:lnTo>
                    <a:pt x="2088" y="304"/>
                  </a:lnTo>
                  <a:lnTo>
                    <a:pt x="2122" y="236"/>
                  </a:lnTo>
                  <a:lnTo>
                    <a:pt x="2122" y="169"/>
                  </a:lnTo>
                  <a:lnTo>
                    <a:pt x="2088" y="102"/>
                  </a:lnTo>
                  <a:lnTo>
                    <a:pt x="2055" y="68"/>
                  </a:lnTo>
                  <a:lnTo>
                    <a:pt x="1987" y="34"/>
                  </a:lnTo>
                  <a:lnTo>
                    <a:pt x="192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" name="Google Shape;783;p5"/>
            <p:cNvSpPr/>
            <p:nvPr/>
          </p:nvSpPr>
          <p:spPr>
            <a:xfrm>
              <a:off x="4645800" y="3178175"/>
              <a:ext cx="64825" cy="42100"/>
            </a:xfrm>
            <a:custGeom>
              <a:avLst/>
              <a:gdLst/>
              <a:ahLst/>
              <a:cxnLst/>
              <a:rect l="l" t="t" r="r" b="b"/>
              <a:pathLst>
                <a:path w="2593" h="1684" extrusionOk="0">
                  <a:moveTo>
                    <a:pt x="2222" y="304"/>
                  </a:moveTo>
                  <a:lnTo>
                    <a:pt x="2290" y="910"/>
                  </a:lnTo>
                  <a:lnTo>
                    <a:pt x="2357" y="1381"/>
                  </a:lnTo>
                  <a:lnTo>
                    <a:pt x="2121" y="1347"/>
                  </a:lnTo>
                  <a:lnTo>
                    <a:pt x="1886" y="1347"/>
                  </a:lnTo>
                  <a:lnTo>
                    <a:pt x="1414" y="1381"/>
                  </a:lnTo>
                  <a:lnTo>
                    <a:pt x="808" y="1381"/>
                  </a:lnTo>
                  <a:lnTo>
                    <a:pt x="539" y="1415"/>
                  </a:lnTo>
                  <a:lnTo>
                    <a:pt x="270" y="1482"/>
                  </a:lnTo>
                  <a:lnTo>
                    <a:pt x="236" y="876"/>
                  </a:lnTo>
                  <a:lnTo>
                    <a:pt x="202" y="573"/>
                  </a:lnTo>
                  <a:lnTo>
                    <a:pt x="202" y="438"/>
                  </a:lnTo>
                  <a:lnTo>
                    <a:pt x="169" y="304"/>
                  </a:lnTo>
                  <a:lnTo>
                    <a:pt x="404" y="371"/>
                  </a:lnTo>
                  <a:lnTo>
                    <a:pt x="674" y="405"/>
                  </a:lnTo>
                  <a:lnTo>
                    <a:pt x="1684" y="405"/>
                  </a:lnTo>
                  <a:lnTo>
                    <a:pt x="1953" y="371"/>
                  </a:lnTo>
                  <a:lnTo>
                    <a:pt x="2222" y="304"/>
                  </a:lnTo>
                  <a:close/>
                  <a:moveTo>
                    <a:pt x="2256" y="1"/>
                  </a:moveTo>
                  <a:lnTo>
                    <a:pt x="2222" y="34"/>
                  </a:lnTo>
                  <a:lnTo>
                    <a:pt x="2222" y="68"/>
                  </a:lnTo>
                  <a:lnTo>
                    <a:pt x="2222" y="169"/>
                  </a:lnTo>
                  <a:lnTo>
                    <a:pt x="1785" y="169"/>
                  </a:lnTo>
                  <a:lnTo>
                    <a:pt x="1347" y="203"/>
                  </a:lnTo>
                  <a:lnTo>
                    <a:pt x="438" y="203"/>
                  </a:lnTo>
                  <a:lnTo>
                    <a:pt x="135" y="236"/>
                  </a:lnTo>
                  <a:lnTo>
                    <a:pt x="101" y="236"/>
                  </a:lnTo>
                  <a:lnTo>
                    <a:pt x="68" y="270"/>
                  </a:lnTo>
                  <a:lnTo>
                    <a:pt x="34" y="371"/>
                  </a:lnTo>
                  <a:lnTo>
                    <a:pt x="0" y="506"/>
                  </a:lnTo>
                  <a:lnTo>
                    <a:pt x="34" y="775"/>
                  </a:lnTo>
                  <a:lnTo>
                    <a:pt x="34" y="1549"/>
                  </a:lnTo>
                  <a:lnTo>
                    <a:pt x="68" y="1617"/>
                  </a:lnTo>
                  <a:lnTo>
                    <a:pt x="135" y="1650"/>
                  </a:lnTo>
                  <a:lnTo>
                    <a:pt x="202" y="1617"/>
                  </a:lnTo>
                  <a:lnTo>
                    <a:pt x="236" y="1583"/>
                  </a:lnTo>
                  <a:lnTo>
                    <a:pt x="505" y="1617"/>
                  </a:lnTo>
                  <a:lnTo>
                    <a:pt x="741" y="1617"/>
                  </a:lnTo>
                  <a:lnTo>
                    <a:pt x="1246" y="1583"/>
                  </a:lnTo>
                  <a:lnTo>
                    <a:pt x="1818" y="1583"/>
                  </a:lnTo>
                  <a:lnTo>
                    <a:pt x="2121" y="1549"/>
                  </a:lnTo>
                  <a:lnTo>
                    <a:pt x="2391" y="1482"/>
                  </a:lnTo>
                  <a:lnTo>
                    <a:pt x="2458" y="1684"/>
                  </a:lnTo>
                  <a:lnTo>
                    <a:pt x="2525" y="1684"/>
                  </a:lnTo>
                  <a:lnTo>
                    <a:pt x="2559" y="1650"/>
                  </a:lnTo>
                  <a:lnTo>
                    <a:pt x="2593" y="1482"/>
                  </a:lnTo>
                  <a:lnTo>
                    <a:pt x="2559" y="1280"/>
                  </a:lnTo>
                  <a:lnTo>
                    <a:pt x="2492" y="910"/>
                  </a:lnTo>
                  <a:lnTo>
                    <a:pt x="2391" y="270"/>
                  </a:lnTo>
                  <a:lnTo>
                    <a:pt x="2424" y="236"/>
                  </a:lnTo>
                  <a:lnTo>
                    <a:pt x="2424" y="203"/>
                  </a:lnTo>
                  <a:lnTo>
                    <a:pt x="2391" y="169"/>
                  </a:lnTo>
                  <a:lnTo>
                    <a:pt x="2357" y="169"/>
                  </a:lnTo>
                  <a:lnTo>
                    <a:pt x="2323" y="34"/>
                  </a:lnTo>
                  <a:lnTo>
                    <a:pt x="229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" name="Google Shape;784;p5"/>
            <p:cNvSpPr/>
            <p:nvPr/>
          </p:nvSpPr>
          <p:spPr>
            <a:xfrm>
              <a:off x="6748375" y="3108325"/>
              <a:ext cx="73250" cy="25275"/>
            </a:xfrm>
            <a:custGeom>
              <a:avLst/>
              <a:gdLst/>
              <a:ahLst/>
              <a:cxnLst/>
              <a:rect l="l" t="t" r="r" b="b"/>
              <a:pathLst>
                <a:path w="2930" h="1011" extrusionOk="0">
                  <a:moveTo>
                    <a:pt x="2862" y="0"/>
                  </a:moveTo>
                  <a:lnTo>
                    <a:pt x="2492" y="67"/>
                  </a:lnTo>
                  <a:lnTo>
                    <a:pt x="2121" y="168"/>
                  </a:lnTo>
                  <a:lnTo>
                    <a:pt x="1414" y="404"/>
                  </a:lnTo>
                  <a:lnTo>
                    <a:pt x="707" y="640"/>
                  </a:lnTo>
                  <a:lnTo>
                    <a:pt x="337" y="774"/>
                  </a:lnTo>
                  <a:lnTo>
                    <a:pt x="34" y="976"/>
                  </a:lnTo>
                  <a:lnTo>
                    <a:pt x="0" y="1010"/>
                  </a:lnTo>
                  <a:lnTo>
                    <a:pt x="34" y="1010"/>
                  </a:lnTo>
                  <a:lnTo>
                    <a:pt x="404" y="943"/>
                  </a:lnTo>
                  <a:lnTo>
                    <a:pt x="774" y="842"/>
                  </a:lnTo>
                  <a:lnTo>
                    <a:pt x="1448" y="572"/>
                  </a:lnTo>
                  <a:lnTo>
                    <a:pt x="2189" y="370"/>
                  </a:lnTo>
                  <a:lnTo>
                    <a:pt x="2559" y="269"/>
                  </a:lnTo>
                  <a:lnTo>
                    <a:pt x="2896" y="135"/>
                  </a:lnTo>
                  <a:lnTo>
                    <a:pt x="2896" y="101"/>
                  </a:lnTo>
                  <a:lnTo>
                    <a:pt x="2929" y="67"/>
                  </a:lnTo>
                  <a:lnTo>
                    <a:pt x="2896" y="34"/>
                  </a:lnTo>
                  <a:lnTo>
                    <a:pt x="2862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" name="Google Shape;785;p5"/>
            <p:cNvSpPr/>
            <p:nvPr/>
          </p:nvSpPr>
          <p:spPr>
            <a:xfrm>
              <a:off x="6743325" y="3060350"/>
              <a:ext cx="93450" cy="21900"/>
            </a:xfrm>
            <a:custGeom>
              <a:avLst/>
              <a:gdLst/>
              <a:ahLst/>
              <a:cxnLst/>
              <a:rect l="l" t="t" r="r" b="b"/>
              <a:pathLst>
                <a:path w="3738" h="876" extrusionOk="0">
                  <a:moveTo>
                    <a:pt x="3266" y="0"/>
                  </a:moveTo>
                  <a:lnTo>
                    <a:pt x="3098" y="34"/>
                  </a:lnTo>
                  <a:lnTo>
                    <a:pt x="2795" y="168"/>
                  </a:lnTo>
                  <a:lnTo>
                    <a:pt x="2492" y="269"/>
                  </a:lnTo>
                  <a:lnTo>
                    <a:pt x="1886" y="471"/>
                  </a:lnTo>
                  <a:lnTo>
                    <a:pt x="1280" y="572"/>
                  </a:lnTo>
                  <a:lnTo>
                    <a:pt x="34" y="741"/>
                  </a:lnTo>
                  <a:lnTo>
                    <a:pt x="0" y="774"/>
                  </a:lnTo>
                  <a:lnTo>
                    <a:pt x="34" y="808"/>
                  </a:lnTo>
                  <a:lnTo>
                    <a:pt x="269" y="842"/>
                  </a:lnTo>
                  <a:lnTo>
                    <a:pt x="505" y="875"/>
                  </a:lnTo>
                  <a:lnTo>
                    <a:pt x="976" y="875"/>
                  </a:lnTo>
                  <a:lnTo>
                    <a:pt x="1414" y="774"/>
                  </a:lnTo>
                  <a:lnTo>
                    <a:pt x="1886" y="640"/>
                  </a:lnTo>
                  <a:lnTo>
                    <a:pt x="2761" y="337"/>
                  </a:lnTo>
                  <a:lnTo>
                    <a:pt x="3232" y="236"/>
                  </a:lnTo>
                  <a:lnTo>
                    <a:pt x="3704" y="202"/>
                  </a:lnTo>
                  <a:lnTo>
                    <a:pt x="3737" y="168"/>
                  </a:lnTo>
                  <a:lnTo>
                    <a:pt x="3737" y="135"/>
                  </a:lnTo>
                  <a:lnTo>
                    <a:pt x="3704" y="101"/>
                  </a:lnTo>
                  <a:lnTo>
                    <a:pt x="3569" y="34"/>
                  </a:lnTo>
                  <a:lnTo>
                    <a:pt x="340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" name="Google Shape;786;p5"/>
            <p:cNvSpPr/>
            <p:nvPr/>
          </p:nvSpPr>
          <p:spPr>
            <a:xfrm>
              <a:off x="7182675" y="4392750"/>
              <a:ext cx="76625" cy="40425"/>
            </a:xfrm>
            <a:custGeom>
              <a:avLst/>
              <a:gdLst/>
              <a:ahLst/>
              <a:cxnLst/>
              <a:rect l="l" t="t" r="r" b="b"/>
              <a:pathLst>
                <a:path w="3065" h="1617" extrusionOk="0">
                  <a:moveTo>
                    <a:pt x="2896" y="1"/>
                  </a:moveTo>
                  <a:lnTo>
                    <a:pt x="1482" y="371"/>
                  </a:lnTo>
                  <a:lnTo>
                    <a:pt x="68" y="809"/>
                  </a:lnTo>
                  <a:lnTo>
                    <a:pt x="1" y="842"/>
                  </a:lnTo>
                  <a:lnTo>
                    <a:pt x="1" y="910"/>
                  </a:lnTo>
                  <a:lnTo>
                    <a:pt x="35" y="977"/>
                  </a:lnTo>
                  <a:lnTo>
                    <a:pt x="102" y="977"/>
                  </a:lnTo>
                  <a:lnTo>
                    <a:pt x="775" y="842"/>
                  </a:lnTo>
                  <a:lnTo>
                    <a:pt x="1449" y="674"/>
                  </a:lnTo>
                  <a:lnTo>
                    <a:pt x="2762" y="304"/>
                  </a:lnTo>
                  <a:lnTo>
                    <a:pt x="2762" y="405"/>
                  </a:lnTo>
                  <a:lnTo>
                    <a:pt x="2762" y="506"/>
                  </a:lnTo>
                  <a:lnTo>
                    <a:pt x="2728" y="607"/>
                  </a:lnTo>
                  <a:lnTo>
                    <a:pt x="2694" y="708"/>
                  </a:lnTo>
                  <a:lnTo>
                    <a:pt x="2526" y="842"/>
                  </a:lnTo>
                  <a:lnTo>
                    <a:pt x="2290" y="977"/>
                  </a:lnTo>
                  <a:lnTo>
                    <a:pt x="2021" y="1078"/>
                  </a:lnTo>
                  <a:lnTo>
                    <a:pt x="1785" y="1145"/>
                  </a:lnTo>
                  <a:lnTo>
                    <a:pt x="1348" y="1246"/>
                  </a:lnTo>
                  <a:lnTo>
                    <a:pt x="573" y="1381"/>
                  </a:lnTo>
                  <a:lnTo>
                    <a:pt x="439" y="1347"/>
                  </a:lnTo>
                  <a:lnTo>
                    <a:pt x="338" y="1280"/>
                  </a:lnTo>
                  <a:lnTo>
                    <a:pt x="237" y="1213"/>
                  </a:lnTo>
                  <a:lnTo>
                    <a:pt x="136" y="1145"/>
                  </a:lnTo>
                  <a:lnTo>
                    <a:pt x="102" y="1179"/>
                  </a:lnTo>
                  <a:lnTo>
                    <a:pt x="136" y="1280"/>
                  </a:lnTo>
                  <a:lnTo>
                    <a:pt x="169" y="1381"/>
                  </a:lnTo>
                  <a:lnTo>
                    <a:pt x="304" y="1583"/>
                  </a:lnTo>
                  <a:lnTo>
                    <a:pt x="371" y="1617"/>
                  </a:lnTo>
                  <a:lnTo>
                    <a:pt x="439" y="1617"/>
                  </a:lnTo>
                  <a:lnTo>
                    <a:pt x="1550" y="1448"/>
                  </a:lnTo>
                  <a:lnTo>
                    <a:pt x="2088" y="1314"/>
                  </a:lnTo>
                  <a:lnTo>
                    <a:pt x="2358" y="1213"/>
                  </a:lnTo>
                  <a:lnTo>
                    <a:pt x="2627" y="1112"/>
                  </a:lnTo>
                  <a:lnTo>
                    <a:pt x="2728" y="1044"/>
                  </a:lnTo>
                  <a:lnTo>
                    <a:pt x="2795" y="943"/>
                  </a:lnTo>
                  <a:lnTo>
                    <a:pt x="2930" y="741"/>
                  </a:lnTo>
                  <a:lnTo>
                    <a:pt x="2997" y="472"/>
                  </a:lnTo>
                  <a:lnTo>
                    <a:pt x="2997" y="337"/>
                  </a:lnTo>
                  <a:lnTo>
                    <a:pt x="2964" y="236"/>
                  </a:lnTo>
                  <a:lnTo>
                    <a:pt x="3031" y="203"/>
                  </a:lnTo>
                  <a:lnTo>
                    <a:pt x="3065" y="169"/>
                  </a:lnTo>
                  <a:lnTo>
                    <a:pt x="3065" y="68"/>
                  </a:lnTo>
                  <a:lnTo>
                    <a:pt x="299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7" name="Google Shape;787;p5"/>
            <p:cNvSpPr/>
            <p:nvPr/>
          </p:nvSpPr>
          <p:spPr>
            <a:xfrm>
              <a:off x="6135600" y="2891150"/>
              <a:ext cx="26975" cy="145650"/>
            </a:xfrm>
            <a:custGeom>
              <a:avLst/>
              <a:gdLst/>
              <a:ahLst/>
              <a:cxnLst/>
              <a:rect l="l" t="t" r="r" b="b"/>
              <a:pathLst>
                <a:path w="1079" h="5826" extrusionOk="0">
                  <a:moveTo>
                    <a:pt x="842" y="1"/>
                  </a:moveTo>
                  <a:lnTo>
                    <a:pt x="405" y="2896"/>
                  </a:lnTo>
                  <a:lnTo>
                    <a:pt x="135" y="4479"/>
                  </a:lnTo>
                  <a:lnTo>
                    <a:pt x="34" y="5152"/>
                  </a:lnTo>
                  <a:lnTo>
                    <a:pt x="1" y="5489"/>
                  </a:lnTo>
                  <a:lnTo>
                    <a:pt x="34" y="5792"/>
                  </a:lnTo>
                  <a:lnTo>
                    <a:pt x="68" y="5825"/>
                  </a:lnTo>
                  <a:lnTo>
                    <a:pt x="203" y="5522"/>
                  </a:lnTo>
                  <a:lnTo>
                    <a:pt x="270" y="5186"/>
                  </a:lnTo>
                  <a:lnTo>
                    <a:pt x="371" y="4546"/>
                  </a:lnTo>
                  <a:lnTo>
                    <a:pt x="640" y="2964"/>
                  </a:lnTo>
                  <a:lnTo>
                    <a:pt x="1078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8" name="Google Shape;788;p5"/>
            <p:cNvSpPr/>
            <p:nvPr/>
          </p:nvSpPr>
          <p:spPr>
            <a:xfrm>
              <a:off x="3843650" y="2891150"/>
              <a:ext cx="1028600" cy="388050"/>
            </a:xfrm>
            <a:custGeom>
              <a:avLst/>
              <a:gdLst/>
              <a:ahLst/>
              <a:cxnLst/>
              <a:rect l="l" t="t" r="r" b="b"/>
              <a:pathLst>
                <a:path w="41144" h="15522" extrusionOk="0">
                  <a:moveTo>
                    <a:pt x="40604" y="1"/>
                  </a:moveTo>
                  <a:lnTo>
                    <a:pt x="40705" y="2425"/>
                  </a:lnTo>
                  <a:lnTo>
                    <a:pt x="40773" y="4849"/>
                  </a:lnTo>
                  <a:lnTo>
                    <a:pt x="40806" y="7374"/>
                  </a:lnTo>
                  <a:lnTo>
                    <a:pt x="40806" y="9899"/>
                  </a:lnTo>
                  <a:lnTo>
                    <a:pt x="40773" y="11078"/>
                  </a:lnTo>
                  <a:lnTo>
                    <a:pt x="40705" y="12256"/>
                  </a:lnTo>
                  <a:lnTo>
                    <a:pt x="40705" y="12626"/>
                  </a:lnTo>
                  <a:lnTo>
                    <a:pt x="40638" y="12997"/>
                  </a:lnTo>
                  <a:lnTo>
                    <a:pt x="40604" y="13199"/>
                  </a:lnTo>
                  <a:lnTo>
                    <a:pt x="40503" y="13367"/>
                  </a:lnTo>
                  <a:lnTo>
                    <a:pt x="40369" y="13468"/>
                  </a:lnTo>
                  <a:lnTo>
                    <a:pt x="40200" y="13535"/>
                  </a:lnTo>
                  <a:lnTo>
                    <a:pt x="39998" y="13569"/>
                  </a:lnTo>
                  <a:lnTo>
                    <a:pt x="39830" y="13603"/>
                  </a:lnTo>
                  <a:lnTo>
                    <a:pt x="29629" y="13939"/>
                  </a:lnTo>
                  <a:lnTo>
                    <a:pt x="19461" y="14276"/>
                  </a:lnTo>
                  <a:lnTo>
                    <a:pt x="14276" y="14478"/>
                  </a:lnTo>
                  <a:lnTo>
                    <a:pt x="9091" y="14714"/>
                  </a:lnTo>
                  <a:lnTo>
                    <a:pt x="6499" y="14882"/>
                  </a:lnTo>
                  <a:lnTo>
                    <a:pt x="3940" y="15050"/>
                  </a:lnTo>
                  <a:lnTo>
                    <a:pt x="1179" y="15252"/>
                  </a:lnTo>
                  <a:lnTo>
                    <a:pt x="607" y="15286"/>
                  </a:lnTo>
                  <a:lnTo>
                    <a:pt x="304" y="15320"/>
                  </a:lnTo>
                  <a:lnTo>
                    <a:pt x="1" y="15286"/>
                  </a:lnTo>
                  <a:lnTo>
                    <a:pt x="1" y="15522"/>
                  </a:lnTo>
                  <a:lnTo>
                    <a:pt x="910" y="15522"/>
                  </a:lnTo>
                  <a:lnTo>
                    <a:pt x="3671" y="15320"/>
                  </a:lnTo>
                  <a:lnTo>
                    <a:pt x="6398" y="15118"/>
                  </a:lnTo>
                  <a:lnTo>
                    <a:pt x="9226" y="14949"/>
                  </a:lnTo>
                  <a:lnTo>
                    <a:pt x="12020" y="14815"/>
                  </a:lnTo>
                  <a:lnTo>
                    <a:pt x="17676" y="14579"/>
                  </a:lnTo>
                  <a:lnTo>
                    <a:pt x="23164" y="14377"/>
                  </a:lnTo>
                  <a:lnTo>
                    <a:pt x="28619" y="14209"/>
                  </a:lnTo>
                  <a:lnTo>
                    <a:pt x="39594" y="13872"/>
                  </a:lnTo>
                  <a:lnTo>
                    <a:pt x="39662" y="13939"/>
                  </a:lnTo>
                  <a:lnTo>
                    <a:pt x="39729" y="13973"/>
                  </a:lnTo>
                  <a:lnTo>
                    <a:pt x="39763" y="13939"/>
                  </a:lnTo>
                  <a:lnTo>
                    <a:pt x="39897" y="13906"/>
                  </a:lnTo>
                  <a:lnTo>
                    <a:pt x="40066" y="13872"/>
                  </a:lnTo>
                  <a:lnTo>
                    <a:pt x="40167" y="13872"/>
                  </a:lnTo>
                  <a:lnTo>
                    <a:pt x="40234" y="13838"/>
                  </a:lnTo>
                  <a:lnTo>
                    <a:pt x="40402" y="13805"/>
                  </a:lnTo>
                  <a:lnTo>
                    <a:pt x="40571" y="13737"/>
                  </a:lnTo>
                  <a:lnTo>
                    <a:pt x="40705" y="13636"/>
                  </a:lnTo>
                  <a:lnTo>
                    <a:pt x="40806" y="13468"/>
                  </a:lnTo>
                  <a:lnTo>
                    <a:pt x="40907" y="13232"/>
                  </a:lnTo>
                  <a:lnTo>
                    <a:pt x="40975" y="12997"/>
                  </a:lnTo>
                  <a:lnTo>
                    <a:pt x="41042" y="12458"/>
                  </a:lnTo>
                  <a:lnTo>
                    <a:pt x="41076" y="11414"/>
                  </a:lnTo>
                  <a:lnTo>
                    <a:pt x="41109" y="10000"/>
                  </a:lnTo>
                  <a:lnTo>
                    <a:pt x="41143" y="8586"/>
                  </a:lnTo>
                  <a:lnTo>
                    <a:pt x="41109" y="5758"/>
                  </a:lnTo>
                  <a:lnTo>
                    <a:pt x="41042" y="3065"/>
                  </a:lnTo>
                  <a:lnTo>
                    <a:pt x="40907" y="337"/>
                  </a:lnTo>
                  <a:lnTo>
                    <a:pt x="4090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9" name="Google Shape;789;p5"/>
            <p:cNvSpPr/>
            <p:nvPr/>
          </p:nvSpPr>
          <p:spPr>
            <a:xfrm>
              <a:off x="6583400" y="4932275"/>
              <a:ext cx="707875" cy="436025"/>
            </a:xfrm>
            <a:custGeom>
              <a:avLst/>
              <a:gdLst/>
              <a:ahLst/>
              <a:cxnLst/>
              <a:rect l="l" t="t" r="r" b="b"/>
              <a:pathLst>
                <a:path w="28315" h="17441" extrusionOk="0">
                  <a:moveTo>
                    <a:pt x="2929" y="1011"/>
                  </a:moveTo>
                  <a:lnTo>
                    <a:pt x="2997" y="1112"/>
                  </a:lnTo>
                  <a:lnTo>
                    <a:pt x="3064" y="1145"/>
                  </a:lnTo>
                  <a:lnTo>
                    <a:pt x="3098" y="1179"/>
                  </a:lnTo>
                  <a:lnTo>
                    <a:pt x="3199" y="1145"/>
                  </a:lnTo>
                  <a:lnTo>
                    <a:pt x="3199" y="1213"/>
                  </a:lnTo>
                  <a:lnTo>
                    <a:pt x="3232" y="1280"/>
                  </a:lnTo>
                  <a:lnTo>
                    <a:pt x="3232" y="1280"/>
                  </a:lnTo>
                  <a:lnTo>
                    <a:pt x="3098" y="1213"/>
                  </a:lnTo>
                  <a:lnTo>
                    <a:pt x="2997" y="1145"/>
                  </a:lnTo>
                  <a:lnTo>
                    <a:pt x="2929" y="1011"/>
                  </a:lnTo>
                  <a:close/>
                  <a:moveTo>
                    <a:pt x="2088" y="236"/>
                  </a:moveTo>
                  <a:lnTo>
                    <a:pt x="2492" y="304"/>
                  </a:lnTo>
                  <a:lnTo>
                    <a:pt x="2492" y="371"/>
                  </a:lnTo>
                  <a:lnTo>
                    <a:pt x="2458" y="472"/>
                  </a:lnTo>
                  <a:lnTo>
                    <a:pt x="2458" y="573"/>
                  </a:lnTo>
                  <a:lnTo>
                    <a:pt x="2492" y="842"/>
                  </a:lnTo>
                  <a:lnTo>
                    <a:pt x="2593" y="1044"/>
                  </a:lnTo>
                  <a:lnTo>
                    <a:pt x="2727" y="1246"/>
                  </a:lnTo>
                  <a:lnTo>
                    <a:pt x="2896" y="1415"/>
                  </a:lnTo>
                  <a:lnTo>
                    <a:pt x="2997" y="1482"/>
                  </a:lnTo>
                  <a:lnTo>
                    <a:pt x="3098" y="1550"/>
                  </a:lnTo>
                  <a:lnTo>
                    <a:pt x="3199" y="1550"/>
                  </a:lnTo>
                  <a:lnTo>
                    <a:pt x="3333" y="1583"/>
                  </a:lnTo>
                  <a:lnTo>
                    <a:pt x="3434" y="1550"/>
                  </a:lnTo>
                  <a:lnTo>
                    <a:pt x="3468" y="1516"/>
                  </a:lnTo>
                  <a:lnTo>
                    <a:pt x="3502" y="1482"/>
                  </a:lnTo>
                  <a:lnTo>
                    <a:pt x="3468" y="1886"/>
                  </a:lnTo>
                  <a:lnTo>
                    <a:pt x="3367" y="2257"/>
                  </a:lnTo>
                  <a:lnTo>
                    <a:pt x="3030" y="2156"/>
                  </a:lnTo>
                  <a:lnTo>
                    <a:pt x="2727" y="2055"/>
                  </a:lnTo>
                  <a:lnTo>
                    <a:pt x="2458" y="1853"/>
                  </a:lnTo>
                  <a:lnTo>
                    <a:pt x="2189" y="1617"/>
                  </a:lnTo>
                  <a:lnTo>
                    <a:pt x="2088" y="1482"/>
                  </a:lnTo>
                  <a:lnTo>
                    <a:pt x="1987" y="1314"/>
                  </a:lnTo>
                  <a:lnTo>
                    <a:pt x="1852" y="977"/>
                  </a:lnTo>
                  <a:lnTo>
                    <a:pt x="1751" y="640"/>
                  </a:lnTo>
                  <a:lnTo>
                    <a:pt x="1684" y="270"/>
                  </a:lnTo>
                  <a:lnTo>
                    <a:pt x="2088" y="236"/>
                  </a:lnTo>
                  <a:close/>
                  <a:moveTo>
                    <a:pt x="1583" y="304"/>
                  </a:moveTo>
                  <a:lnTo>
                    <a:pt x="1583" y="674"/>
                  </a:lnTo>
                  <a:lnTo>
                    <a:pt x="1650" y="1078"/>
                  </a:lnTo>
                  <a:lnTo>
                    <a:pt x="1818" y="1449"/>
                  </a:lnTo>
                  <a:lnTo>
                    <a:pt x="2020" y="1785"/>
                  </a:lnTo>
                  <a:lnTo>
                    <a:pt x="2290" y="2055"/>
                  </a:lnTo>
                  <a:lnTo>
                    <a:pt x="2626" y="2324"/>
                  </a:lnTo>
                  <a:lnTo>
                    <a:pt x="2761" y="2391"/>
                  </a:lnTo>
                  <a:lnTo>
                    <a:pt x="2929" y="2425"/>
                  </a:lnTo>
                  <a:lnTo>
                    <a:pt x="3232" y="2459"/>
                  </a:lnTo>
                  <a:lnTo>
                    <a:pt x="3064" y="2728"/>
                  </a:lnTo>
                  <a:lnTo>
                    <a:pt x="2896" y="2896"/>
                  </a:lnTo>
                  <a:lnTo>
                    <a:pt x="2727" y="2997"/>
                  </a:lnTo>
                  <a:lnTo>
                    <a:pt x="2525" y="3065"/>
                  </a:lnTo>
                  <a:lnTo>
                    <a:pt x="2290" y="3132"/>
                  </a:lnTo>
                  <a:lnTo>
                    <a:pt x="1987" y="3166"/>
                  </a:lnTo>
                  <a:lnTo>
                    <a:pt x="1785" y="3166"/>
                  </a:lnTo>
                  <a:lnTo>
                    <a:pt x="1684" y="3132"/>
                  </a:lnTo>
                  <a:lnTo>
                    <a:pt x="1650" y="3098"/>
                  </a:lnTo>
                  <a:lnTo>
                    <a:pt x="1616" y="3098"/>
                  </a:lnTo>
                  <a:lnTo>
                    <a:pt x="1616" y="3132"/>
                  </a:lnTo>
                  <a:lnTo>
                    <a:pt x="1616" y="3199"/>
                  </a:lnTo>
                  <a:lnTo>
                    <a:pt x="1650" y="3267"/>
                  </a:lnTo>
                  <a:lnTo>
                    <a:pt x="1751" y="3334"/>
                  </a:lnTo>
                  <a:lnTo>
                    <a:pt x="2189" y="3334"/>
                  </a:lnTo>
                  <a:lnTo>
                    <a:pt x="2525" y="3267"/>
                  </a:lnTo>
                  <a:lnTo>
                    <a:pt x="2525" y="3300"/>
                  </a:lnTo>
                  <a:lnTo>
                    <a:pt x="2694" y="3502"/>
                  </a:lnTo>
                  <a:lnTo>
                    <a:pt x="2896" y="3738"/>
                  </a:lnTo>
                  <a:lnTo>
                    <a:pt x="3367" y="4108"/>
                  </a:lnTo>
                  <a:lnTo>
                    <a:pt x="3771" y="4479"/>
                  </a:lnTo>
                  <a:lnTo>
                    <a:pt x="3973" y="4681"/>
                  </a:lnTo>
                  <a:lnTo>
                    <a:pt x="4141" y="4950"/>
                  </a:lnTo>
                  <a:lnTo>
                    <a:pt x="4276" y="5152"/>
                  </a:lnTo>
                  <a:lnTo>
                    <a:pt x="4444" y="5354"/>
                  </a:lnTo>
                  <a:lnTo>
                    <a:pt x="4781" y="5758"/>
                  </a:lnTo>
                  <a:lnTo>
                    <a:pt x="5185" y="6128"/>
                  </a:lnTo>
                  <a:lnTo>
                    <a:pt x="5589" y="6499"/>
                  </a:lnTo>
                  <a:lnTo>
                    <a:pt x="5421" y="6701"/>
                  </a:lnTo>
                  <a:lnTo>
                    <a:pt x="5252" y="6936"/>
                  </a:lnTo>
                  <a:lnTo>
                    <a:pt x="5118" y="7138"/>
                  </a:lnTo>
                  <a:lnTo>
                    <a:pt x="3300" y="5388"/>
                  </a:lnTo>
                  <a:lnTo>
                    <a:pt x="2424" y="4546"/>
                  </a:lnTo>
                  <a:lnTo>
                    <a:pt x="1953" y="4142"/>
                  </a:lnTo>
                  <a:lnTo>
                    <a:pt x="1482" y="3805"/>
                  </a:lnTo>
                  <a:lnTo>
                    <a:pt x="909" y="3469"/>
                  </a:lnTo>
                  <a:lnTo>
                    <a:pt x="674" y="3267"/>
                  </a:lnTo>
                  <a:lnTo>
                    <a:pt x="573" y="3132"/>
                  </a:lnTo>
                  <a:lnTo>
                    <a:pt x="472" y="2997"/>
                  </a:lnTo>
                  <a:lnTo>
                    <a:pt x="371" y="2829"/>
                  </a:lnTo>
                  <a:lnTo>
                    <a:pt x="337" y="2661"/>
                  </a:lnTo>
                  <a:lnTo>
                    <a:pt x="270" y="2290"/>
                  </a:lnTo>
                  <a:lnTo>
                    <a:pt x="270" y="1954"/>
                  </a:lnTo>
                  <a:lnTo>
                    <a:pt x="303" y="1583"/>
                  </a:lnTo>
                  <a:lnTo>
                    <a:pt x="371" y="1314"/>
                  </a:lnTo>
                  <a:lnTo>
                    <a:pt x="472" y="1078"/>
                  </a:lnTo>
                  <a:lnTo>
                    <a:pt x="606" y="876"/>
                  </a:lnTo>
                  <a:lnTo>
                    <a:pt x="775" y="708"/>
                  </a:lnTo>
                  <a:lnTo>
                    <a:pt x="943" y="573"/>
                  </a:lnTo>
                  <a:lnTo>
                    <a:pt x="1145" y="438"/>
                  </a:lnTo>
                  <a:lnTo>
                    <a:pt x="1347" y="337"/>
                  </a:lnTo>
                  <a:lnTo>
                    <a:pt x="1583" y="304"/>
                  </a:lnTo>
                  <a:close/>
                  <a:moveTo>
                    <a:pt x="21548" y="6701"/>
                  </a:moveTo>
                  <a:lnTo>
                    <a:pt x="21682" y="6903"/>
                  </a:lnTo>
                  <a:lnTo>
                    <a:pt x="21548" y="7037"/>
                  </a:lnTo>
                  <a:lnTo>
                    <a:pt x="21447" y="7206"/>
                  </a:lnTo>
                  <a:lnTo>
                    <a:pt x="21346" y="7071"/>
                  </a:lnTo>
                  <a:lnTo>
                    <a:pt x="21278" y="7004"/>
                  </a:lnTo>
                  <a:lnTo>
                    <a:pt x="21413" y="6869"/>
                  </a:lnTo>
                  <a:lnTo>
                    <a:pt x="21480" y="6802"/>
                  </a:lnTo>
                  <a:lnTo>
                    <a:pt x="21514" y="6734"/>
                  </a:lnTo>
                  <a:lnTo>
                    <a:pt x="21548" y="6701"/>
                  </a:lnTo>
                  <a:close/>
                  <a:moveTo>
                    <a:pt x="22086" y="7004"/>
                  </a:moveTo>
                  <a:lnTo>
                    <a:pt x="22288" y="7037"/>
                  </a:lnTo>
                  <a:lnTo>
                    <a:pt x="22490" y="7105"/>
                  </a:lnTo>
                  <a:lnTo>
                    <a:pt x="22692" y="7206"/>
                  </a:lnTo>
                  <a:lnTo>
                    <a:pt x="22894" y="7307"/>
                  </a:lnTo>
                  <a:lnTo>
                    <a:pt x="23063" y="7475"/>
                  </a:lnTo>
                  <a:lnTo>
                    <a:pt x="23770" y="8115"/>
                  </a:lnTo>
                  <a:lnTo>
                    <a:pt x="24477" y="8754"/>
                  </a:lnTo>
                  <a:lnTo>
                    <a:pt x="25117" y="9428"/>
                  </a:lnTo>
                  <a:lnTo>
                    <a:pt x="25723" y="10101"/>
                  </a:lnTo>
                  <a:lnTo>
                    <a:pt x="26295" y="10842"/>
                  </a:lnTo>
                  <a:lnTo>
                    <a:pt x="26800" y="11549"/>
                  </a:lnTo>
                  <a:lnTo>
                    <a:pt x="26733" y="11583"/>
                  </a:lnTo>
                  <a:lnTo>
                    <a:pt x="26699" y="11616"/>
                  </a:lnTo>
                  <a:lnTo>
                    <a:pt x="26665" y="11684"/>
                  </a:lnTo>
                  <a:lnTo>
                    <a:pt x="26665" y="11751"/>
                  </a:lnTo>
                  <a:lnTo>
                    <a:pt x="26699" y="11785"/>
                  </a:lnTo>
                  <a:lnTo>
                    <a:pt x="26733" y="11852"/>
                  </a:lnTo>
                  <a:lnTo>
                    <a:pt x="26800" y="11987"/>
                  </a:lnTo>
                  <a:lnTo>
                    <a:pt x="26564" y="12290"/>
                  </a:lnTo>
                  <a:lnTo>
                    <a:pt x="26531" y="12357"/>
                  </a:lnTo>
                  <a:lnTo>
                    <a:pt x="26463" y="12391"/>
                  </a:lnTo>
                  <a:lnTo>
                    <a:pt x="26329" y="12391"/>
                  </a:lnTo>
                  <a:lnTo>
                    <a:pt x="26160" y="12357"/>
                  </a:lnTo>
                  <a:lnTo>
                    <a:pt x="25992" y="12256"/>
                  </a:lnTo>
                  <a:lnTo>
                    <a:pt x="25655" y="12020"/>
                  </a:lnTo>
                  <a:lnTo>
                    <a:pt x="25453" y="11852"/>
                  </a:lnTo>
                  <a:lnTo>
                    <a:pt x="25083" y="11549"/>
                  </a:lnTo>
                  <a:lnTo>
                    <a:pt x="24746" y="11246"/>
                  </a:lnTo>
                  <a:lnTo>
                    <a:pt x="24107" y="10573"/>
                  </a:lnTo>
                  <a:lnTo>
                    <a:pt x="23433" y="9832"/>
                  </a:lnTo>
                  <a:lnTo>
                    <a:pt x="22793" y="9057"/>
                  </a:lnTo>
                  <a:lnTo>
                    <a:pt x="22120" y="8317"/>
                  </a:lnTo>
                  <a:lnTo>
                    <a:pt x="21783" y="7946"/>
                  </a:lnTo>
                  <a:lnTo>
                    <a:pt x="21413" y="7610"/>
                  </a:lnTo>
                  <a:lnTo>
                    <a:pt x="21548" y="7408"/>
                  </a:lnTo>
                  <a:lnTo>
                    <a:pt x="21716" y="7206"/>
                  </a:lnTo>
                  <a:lnTo>
                    <a:pt x="21884" y="7071"/>
                  </a:lnTo>
                  <a:lnTo>
                    <a:pt x="22086" y="7004"/>
                  </a:lnTo>
                  <a:close/>
                  <a:moveTo>
                    <a:pt x="26935" y="12088"/>
                  </a:moveTo>
                  <a:lnTo>
                    <a:pt x="27271" y="12222"/>
                  </a:lnTo>
                  <a:lnTo>
                    <a:pt x="27406" y="12323"/>
                  </a:lnTo>
                  <a:lnTo>
                    <a:pt x="27507" y="12424"/>
                  </a:lnTo>
                  <a:lnTo>
                    <a:pt x="27339" y="12694"/>
                  </a:lnTo>
                  <a:lnTo>
                    <a:pt x="27137" y="12896"/>
                  </a:lnTo>
                  <a:lnTo>
                    <a:pt x="26800" y="12424"/>
                  </a:lnTo>
                  <a:lnTo>
                    <a:pt x="26867" y="12256"/>
                  </a:lnTo>
                  <a:lnTo>
                    <a:pt x="26935" y="12088"/>
                  </a:lnTo>
                  <a:close/>
                  <a:moveTo>
                    <a:pt x="1650" y="1"/>
                  </a:moveTo>
                  <a:lnTo>
                    <a:pt x="1414" y="68"/>
                  </a:lnTo>
                  <a:lnTo>
                    <a:pt x="1179" y="135"/>
                  </a:lnTo>
                  <a:lnTo>
                    <a:pt x="977" y="236"/>
                  </a:lnTo>
                  <a:lnTo>
                    <a:pt x="775" y="371"/>
                  </a:lnTo>
                  <a:lnTo>
                    <a:pt x="539" y="607"/>
                  </a:lnTo>
                  <a:lnTo>
                    <a:pt x="371" y="842"/>
                  </a:lnTo>
                  <a:lnTo>
                    <a:pt x="236" y="1078"/>
                  </a:lnTo>
                  <a:lnTo>
                    <a:pt x="101" y="1347"/>
                  </a:lnTo>
                  <a:lnTo>
                    <a:pt x="34" y="1651"/>
                  </a:lnTo>
                  <a:lnTo>
                    <a:pt x="0" y="1920"/>
                  </a:lnTo>
                  <a:lnTo>
                    <a:pt x="0" y="2223"/>
                  </a:lnTo>
                  <a:lnTo>
                    <a:pt x="34" y="2526"/>
                  </a:lnTo>
                  <a:lnTo>
                    <a:pt x="101" y="2728"/>
                  </a:lnTo>
                  <a:lnTo>
                    <a:pt x="135" y="2930"/>
                  </a:lnTo>
                  <a:lnTo>
                    <a:pt x="236" y="3098"/>
                  </a:lnTo>
                  <a:lnTo>
                    <a:pt x="337" y="3233"/>
                  </a:lnTo>
                  <a:lnTo>
                    <a:pt x="573" y="3502"/>
                  </a:lnTo>
                  <a:lnTo>
                    <a:pt x="842" y="3738"/>
                  </a:lnTo>
                  <a:lnTo>
                    <a:pt x="1482" y="4142"/>
                  </a:lnTo>
                  <a:lnTo>
                    <a:pt x="1785" y="4378"/>
                  </a:lnTo>
                  <a:lnTo>
                    <a:pt x="2088" y="4613"/>
                  </a:lnTo>
                  <a:lnTo>
                    <a:pt x="3535" y="5994"/>
                  </a:lnTo>
                  <a:lnTo>
                    <a:pt x="4949" y="7374"/>
                  </a:lnTo>
                  <a:lnTo>
                    <a:pt x="5017" y="7408"/>
                  </a:lnTo>
                  <a:lnTo>
                    <a:pt x="5084" y="7408"/>
                  </a:lnTo>
                  <a:lnTo>
                    <a:pt x="5151" y="7340"/>
                  </a:lnTo>
                  <a:lnTo>
                    <a:pt x="5185" y="7307"/>
                  </a:lnTo>
                  <a:lnTo>
                    <a:pt x="5320" y="7172"/>
                  </a:lnTo>
                  <a:lnTo>
                    <a:pt x="5421" y="7037"/>
                  </a:lnTo>
                  <a:lnTo>
                    <a:pt x="5488" y="7037"/>
                  </a:lnTo>
                  <a:lnTo>
                    <a:pt x="5757" y="7374"/>
                  </a:lnTo>
                  <a:lnTo>
                    <a:pt x="5993" y="7643"/>
                  </a:lnTo>
                  <a:lnTo>
                    <a:pt x="6363" y="8014"/>
                  </a:lnTo>
                  <a:lnTo>
                    <a:pt x="6801" y="8384"/>
                  </a:lnTo>
                  <a:lnTo>
                    <a:pt x="7205" y="8687"/>
                  </a:lnTo>
                  <a:lnTo>
                    <a:pt x="7643" y="8956"/>
                  </a:lnTo>
                  <a:lnTo>
                    <a:pt x="8114" y="9192"/>
                  </a:lnTo>
                  <a:lnTo>
                    <a:pt x="8619" y="9360"/>
                  </a:lnTo>
                  <a:lnTo>
                    <a:pt x="8922" y="9428"/>
                  </a:lnTo>
                  <a:lnTo>
                    <a:pt x="9259" y="9461"/>
                  </a:lnTo>
                  <a:lnTo>
                    <a:pt x="9899" y="9529"/>
                  </a:lnTo>
                  <a:lnTo>
                    <a:pt x="10202" y="9563"/>
                  </a:lnTo>
                  <a:lnTo>
                    <a:pt x="10505" y="9664"/>
                  </a:lnTo>
                  <a:lnTo>
                    <a:pt x="10774" y="9832"/>
                  </a:lnTo>
                  <a:lnTo>
                    <a:pt x="11043" y="10034"/>
                  </a:lnTo>
                  <a:lnTo>
                    <a:pt x="11245" y="10303"/>
                  </a:lnTo>
                  <a:lnTo>
                    <a:pt x="11414" y="10606"/>
                  </a:lnTo>
                  <a:lnTo>
                    <a:pt x="11515" y="10977"/>
                  </a:lnTo>
                  <a:lnTo>
                    <a:pt x="11616" y="11347"/>
                  </a:lnTo>
                  <a:lnTo>
                    <a:pt x="11717" y="12088"/>
                  </a:lnTo>
                  <a:lnTo>
                    <a:pt x="11784" y="12761"/>
                  </a:lnTo>
                  <a:lnTo>
                    <a:pt x="11885" y="13805"/>
                  </a:lnTo>
                  <a:lnTo>
                    <a:pt x="11919" y="14310"/>
                  </a:lnTo>
                  <a:lnTo>
                    <a:pt x="11986" y="14781"/>
                  </a:lnTo>
                  <a:lnTo>
                    <a:pt x="12121" y="15252"/>
                  </a:lnTo>
                  <a:lnTo>
                    <a:pt x="12188" y="15488"/>
                  </a:lnTo>
                  <a:lnTo>
                    <a:pt x="12289" y="15690"/>
                  </a:lnTo>
                  <a:lnTo>
                    <a:pt x="12424" y="15892"/>
                  </a:lnTo>
                  <a:lnTo>
                    <a:pt x="12592" y="16094"/>
                  </a:lnTo>
                  <a:lnTo>
                    <a:pt x="12760" y="16296"/>
                  </a:lnTo>
                  <a:lnTo>
                    <a:pt x="12962" y="16464"/>
                  </a:lnTo>
                  <a:lnTo>
                    <a:pt x="13164" y="16599"/>
                  </a:lnTo>
                  <a:lnTo>
                    <a:pt x="13400" y="16734"/>
                  </a:lnTo>
                  <a:lnTo>
                    <a:pt x="13838" y="16936"/>
                  </a:lnTo>
                  <a:lnTo>
                    <a:pt x="14309" y="17070"/>
                  </a:lnTo>
                  <a:lnTo>
                    <a:pt x="14780" y="17205"/>
                  </a:lnTo>
                  <a:lnTo>
                    <a:pt x="15252" y="17306"/>
                  </a:lnTo>
                  <a:lnTo>
                    <a:pt x="15757" y="17373"/>
                  </a:lnTo>
                  <a:lnTo>
                    <a:pt x="16296" y="17441"/>
                  </a:lnTo>
                  <a:lnTo>
                    <a:pt x="16531" y="17407"/>
                  </a:lnTo>
                  <a:lnTo>
                    <a:pt x="16767" y="17407"/>
                  </a:lnTo>
                  <a:lnTo>
                    <a:pt x="17205" y="17340"/>
                  </a:lnTo>
                  <a:lnTo>
                    <a:pt x="17609" y="17239"/>
                  </a:lnTo>
                  <a:lnTo>
                    <a:pt x="18013" y="17070"/>
                  </a:lnTo>
                  <a:lnTo>
                    <a:pt x="18383" y="16902"/>
                  </a:lnTo>
                  <a:lnTo>
                    <a:pt x="18753" y="16700"/>
                  </a:lnTo>
                  <a:lnTo>
                    <a:pt x="19090" y="16464"/>
                  </a:lnTo>
                  <a:lnTo>
                    <a:pt x="19393" y="16161"/>
                  </a:lnTo>
                  <a:lnTo>
                    <a:pt x="19629" y="15791"/>
                  </a:lnTo>
                  <a:lnTo>
                    <a:pt x="19763" y="15555"/>
                  </a:lnTo>
                  <a:lnTo>
                    <a:pt x="19831" y="15320"/>
                  </a:lnTo>
                  <a:lnTo>
                    <a:pt x="19898" y="15084"/>
                  </a:lnTo>
                  <a:lnTo>
                    <a:pt x="19898" y="14815"/>
                  </a:lnTo>
                  <a:lnTo>
                    <a:pt x="19898" y="14579"/>
                  </a:lnTo>
                  <a:lnTo>
                    <a:pt x="19831" y="14343"/>
                  </a:lnTo>
                  <a:lnTo>
                    <a:pt x="19763" y="14108"/>
                  </a:lnTo>
                  <a:lnTo>
                    <a:pt x="19696" y="13872"/>
                  </a:lnTo>
                  <a:lnTo>
                    <a:pt x="19460" y="13367"/>
                  </a:lnTo>
                  <a:lnTo>
                    <a:pt x="19225" y="12929"/>
                  </a:lnTo>
                  <a:lnTo>
                    <a:pt x="18922" y="12492"/>
                  </a:lnTo>
                  <a:lnTo>
                    <a:pt x="18652" y="12121"/>
                  </a:lnTo>
                  <a:lnTo>
                    <a:pt x="18248" y="11549"/>
                  </a:lnTo>
                  <a:lnTo>
                    <a:pt x="17878" y="10909"/>
                  </a:lnTo>
                  <a:lnTo>
                    <a:pt x="17575" y="10202"/>
                  </a:lnTo>
                  <a:lnTo>
                    <a:pt x="17339" y="9529"/>
                  </a:lnTo>
                  <a:lnTo>
                    <a:pt x="17238" y="9158"/>
                  </a:lnTo>
                  <a:lnTo>
                    <a:pt x="17171" y="8788"/>
                  </a:lnTo>
                  <a:lnTo>
                    <a:pt x="17104" y="8418"/>
                  </a:lnTo>
                  <a:lnTo>
                    <a:pt x="17070" y="8047"/>
                  </a:lnTo>
                  <a:lnTo>
                    <a:pt x="17070" y="7711"/>
                  </a:lnTo>
                  <a:lnTo>
                    <a:pt x="17104" y="7340"/>
                  </a:lnTo>
                  <a:lnTo>
                    <a:pt x="17137" y="6970"/>
                  </a:lnTo>
                  <a:lnTo>
                    <a:pt x="17238" y="6633"/>
                  </a:lnTo>
                  <a:lnTo>
                    <a:pt x="17339" y="6297"/>
                  </a:lnTo>
                  <a:lnTo>
                    <a:pt x="17541" y="5960"/>
                  </a:lnTo>
                  <a:lnTo>
                    <a:pt x="17777" y="5691"/>
                  </a:lnTo>
                  <a:lnTo>
                    <a:pt x="18046" y="5455"/>
                  </a:lnTo>
                  <a:lnTo>
                    <a:pt x="18349" y="5253"/>
                  </a:lnTo>
                  <a:lnTo>
                    <a:pt x="18686" y="5152"/>
                  </a:lnTo>
                  <a:lnTo>
                    <a:pt x="19023" y="5085"/>
                  </a:lnTo>
                  <a:lnTo>
                    <a:pt x="19393" y="5085"/>
                  </a:lnTo>
                  <a:lnTo>
                    <a:pt x="19696" y="5186"/>
                  </a:lnTo>
                  <a:lnTo>
                    <a:pt x="19965" y="5320"/>
                  </a:lnTo>
                  <a:lnTo>
                    <a:pt x="20235" y="5489"/>
                  </a:lnTo>
                  <a:lnTo>
                    <a:pt x="20470" y="5724"/>
                  </a:lnTo>
                  <a:lnTo>
                    <a:pt x="20672" y="5960"/>
                  </a:lnTo>
                  <a:lnTo>
                    <a:pt x="20874" y="6196"/>
                  </a:lnTo>
                  <a:lnTo>
                    <a:pt x="21211" y="6734"/>
                  </a:lnTo>
                  <a:lnTo>
                    <a:pt x="21076" y="6936"/>
                  </a:lnTo>
                  <a:lnTo>
                    <a:pt x="21043" y="6936"/>
                  </a:lnTo>
                  <a:lnTo>
                    <a:pt x="21043" y="7037"/>
                  </a:lnTo>
                  <a:lnTo>
                    <a:pt x="21076" y="7071"/>
                  </a:lnTo>
                  <a:lnTo>
                    <a:pt x="21144" y="7071"/>
                  </a:lnTo>
                  <a:lnTo>
                    <a:pt x="21177" y="7138"/>
                  </a:lnTo>
                  <a:lnTo>
                    <a:pt x="21245" y="7273"/>
                  </a:lnTo>
                  <a:lnTo>
                    <a:pt x="21278" y="7340"/>
                  </a:lnTo>
                  <a:lnTo>
                    <a:pt x="21346" y="7374"/>
                  </a:lnTo>
                  <a:lnTo>
                    <a:pt x="21312" y="7542"/>
                  </a:lnTo>
                  <a:lnTo>
                    <a:pt x="21245" y="7576"/>
                  </a:lnTo>
                  <a:lnTo>
                    <a:pt x="21211" y="7643"/>
                  </a:lnTo>
                  <a:lnTo>
                    <a:pt x="21245" y="7677"/>
                  </a:lnTo>
                  <a:lnTo>
                    <a:pt x="21649" y="8216"/>
                  </a:lnTo>
                  <a:lnTo>
                    <a:pt x="22086" y="8721"/>
                  </a:lnTo>
                  <a:lnTo>
                    <a:pt x="22962" y="9697"/>
                  </a:lnTo>
                  <a:lnTo>
                    <a:pt x="23837" y="10674"/>
                  </a:lnTo>
                  <a:lnTo>
                    <a:pt x="24275" y="11145"/>
                  </a:lnTo>
                  <a:lnTo>
                    <a:pt x="24746" y="11583"/>
                  </a:lnTo>
                  <a:lnTo>
                    <a:pt x="25049" y="11886"/>
                  </a:lnTo>
                  <a:lnTo>
                    <a:pt x="25453" y="12256"/>
                  </a:lnTo>
                  <a:lnTo>
                    <a:pt x="25689" y="12424"/>
                  </a:lnTo>
                  <a:lnTo>
                    <a:pt x="25925" y="12593"/>
                  </a:lnTo>
                  <a:lnTo>
                    <a:pt x="26127" y="12660"/>
                  </a:lnTo>
                  <a:lnTo>
                    <a:pt x="26295" y="12694"/>
                  </a:lnTo>
                  <a:lnTo>
                    <a:pt x="26497" y="12660"/>
                  </a:lnTo>
                  <a:lnTo>
                    <a:pt x="26665" y="12593"/>
                  </a:lnTo>
                  <a:lnTo>
                    <a:pt x="26699" y="12559"/>
                  </a:lnTo>
                  <a:lnTo>
                    <a:pt x="27036" y="13064"/>
                  </a:lnTo>
                  <a:lnTo>
                    <a:pt x="27103" y="13098"/>
                  </a:lnTo>
                  <a:lnTo>
                    <a:pt x="27170" y="13098"/>
                  </a:lnTo>
                  <a:lnTo>
                    <a:pt x="27440" y="12862"/>
                  </a:lnTo>
                  <a:lnTo>
                    <a:pt x="27608" y="13030"/>
                  </a:lnTo>
                  <a:lnTo>
                    <a:pt x="27810" y="13165"/>
                  </a:lnTo>
                  <a:lnTo>
                    <a:pt x="28046" y="13232"/>
                  </a:lnTo>
                  <a:lnTo>
                    <a:pt x="28315" y="13266"/>
                  </a:lnTo>
                  <a:lnTo>
                    <a:pt x="28315" y="12862"/>
                  </a:lnTo>
                  <a:lnTo>
                    <a:pt x="27978" y="12795"/>
                  </a:lnTo>
                  <a:lnTo>
                    <a:pt x="27608" y="12660"/>
                  </a:lnTo>
                  <a:lnTo>
                    <a:pt x="27709" y="12525"/>
                  </a:lnTo>
                  <a:lnTo>
                    <a:pt x="27743" y="12458"/>
                  </a:lnTo>
                  <a:lnTo>
                    <a:pt x="27709" y="12357"/>
                  </a:lnTo>
                  <a:lnTo>
                    <a:pt x="27574" y="12189"/>
                  </a:lnTo>
                  <a:lnTo>
                    <a:pt x="27372" y="12020"/>
                  </a:lnTo>
                  <a:lnTo>
                    <a:pt x="27170" y="11919"/>
                  </a:lnTo>
                  <a:lnTo>
                    <a:pt x="27204" y="11852"/>
                  </a:lnTo>
                  <a:lnTo>
                    <a:pt x="27204" y="11751"/>
                  </a:lnTo>
                  <a:lnTo>
                    <a:pt x="27137" y="11650"/>
                  </a:lnTo>
                  <a:lnTo>
                    <a:pt x="27137" y="11616"/>
                  </a:lnTo>
                  <a:lnTo>
                    <a:pt x="27137" y="11583"/>
                  </a:lnTo>
                  <a:lnTo>
                    <a:pt x="27137" y="11549"/>
                  </a:lnTo>
                  <a:lnTo>
                    <a:pt x="27069" y="11549"/>
                  </a:lnTo>
                  <a:lnTo>
                    <a:pt x="26733" y="10977"/>
                  </a:lnTo>
                  <a:lnTo>
                    <a:pt x="26362" y="10438"/>
                  </a:lnTo>
                  <a:lnTo>
                    <a:pt x="25958" y="9933"/>
                  </a:lnTo>
                  <a:lnTo>
                    <a:pt x="25521" y="9428"/>
                  </a:lnTo>
                  <a:lnTo>
                    <a:pt x="25049" y="8956"/>
                  </a:lnTo>
                  <a:lnTo>
                    <a:pt x="24578" y="8519"/>
                  </a:lnTo>
                  <a:lnTo>
                    <a:pt x="23601" y="7610"/>
                  </a:lnTo>
                  <a:lnTo>
                    <a:pt x="23298" y="7307"/>
                  </a:lnTo>
                  <a:lnTo>
                    <a:pt x="22928" y="6970"/>
                  </a:lnTo>
                  <a:lnTo>
                    <a:pt x="22726" y="6835"/>
                  </a:lnTo>
                  <a:lnTo>
                    <a:pt x="22524" y="6734"/>
                  </a:lnTo>
                  <a:lnTo>
                    <a:pt x="22288" y="6667"/>
                  </a:lnTo>
                  <a:lnTo>
                    <a:pt x="22086" y="6701"/>
                  </a:lnTo>
                  <a:lnTo>
                    <a:pt x="21884" y="6768"/>
                  </a:lnTo>
                  <a:lnTo>
                    <a:pt x="21783" y="6600"/>
                  </a:lnTo>
                  <a:lnTo>
                    <a:pt x="21682" y="6431"/>
                  </a:lnTo>
                  <a:lnTo>
                    <a:pt x="21649" y="6398"/>
                  </a:lnTo>
                  <a:lnTo>
                    <a:pt x="21581" y="6364"/>
                  </a:lnTo>
                  <a:lnTo>
                    <a:pt x="21514" y="6364"/>
                  </a:lnTo>
                  <a:lnTo>
                    <a:pt x="21480" y="6398"/>
                  </a:lnTo>
                  <a:lnTo>
                    <a:pt x="21413" y="6499"/>
                  </a:lnTo>
                  <a:lnTo>
                    <a:pt x="21177" y="6162"/>
                  </a:lnTo>
                  <a:lnTo>
                    <a:pt x="20942" y="5825"/>
                  </a:lnTo>
                  <a:lnTo>
                    <a:pt x="20639" y="5522"/>
                  </a:lnTo>
                  <a:lnTo>
                    <a:pt x="20336" y="5219"/>
                  </a:lnTo>
                  <a:lnTo>
                    <a:pt x="19999" y="4984"/>
                  </a:lnTo>
                  <a:lnTo>
                    <a:pt x="19831" y="4916"/>
                  </a:lnTo>
                  <a:lnTo>
                    <a:pt x="19662" y="4849"/>
                  </a:lnTo>
                  <a:lnTo>
                    <a:pt x="19460" y="4782"/>
                  </a:lnTo>
                  <a:lnTo>
                    <a:pt x="19258" y="4748"/>
                  </a:lnTo>
                  <a:lnTo>
                    <a:pt x="19056" y="4748"/>
                  </a:lnTo>
                  <a:lnTo>
                    <a:pt x="18854" y="4782"/>
                  </a:lnTo>
                  <a:lnTo>
                    <a:pt x="18585" y="4849"/>
                  </a:lnTo>
                  <a:lnTo>
                    <a:pt x="18383" y="4916"/>
                  </a:lnTo>
                  <a:lnTo>
                    <a:pt x="18147" y="5017"/>
                  </a:lnTo>
                  <a:lnTo>
                    <a:pt x="17945" y="5152"/>
                  </a:lnTo>
                  <a:lnTo>
                    <a:pt x="17777" y="5287"/>
                  </a:lnTo>
                  <a:lnTo>
                    <a:pt x="17609" y="5421"/>
                  </a:lnTo>
                  <a:lnTo>
                    <a:pt x="17474" y="5590"/>
                  </a:lnTo>
                  <a:lnTo>
                    <a:pt x="17339" y="5792"/>
                  </a:lnTo>
                  <a:lnTo>
                    <a:pt x="17104" y="6162"/>
                  </a:lnTo>
                  <a:lnTo>
                    <a:pt x="16935" y="6600"/>
                  </a:lnTo>
                  <a:lnTo>
                    <a:pt x="16834" y="7071"/>
                  </a:lnTo>
                  <a:lnTo>
                    <a:pt x="16767" y="7542"/>
                  </a:lnTo>
                  <a:lnTo>
                    <a:pt x="16767" y="8148"/>
                  </a:lnTo>
                  <a:lnTo>
                    <a:pt x="16834" y="8754"/>
                  </a:lnTo>
                  <a:lnTo>
                    <a:pt x="16969" y="9360"/>
                  </a:lnTo>
                  <a:lnTo>
                    <a:pt x="17137" y="9933"/>
                  </a:lnTo>
                  <a:lnTo>
                    <a:pt x="17339" y="10505"/>
                  </a:lnTo>
                  <a:lnTo>
                    <a:pt x="17609" y="11078"/>
                  </a:lnTo>
                  <a:lnTo>
                    <a:pt x="17912" y="11616"/>
                  </a:lnTo>
                  <a:lnTo>
                    <a:pt x="18248" y="12088"/>
                  </a:lnTo>
                  <a:lnTo>
                    <a:pt x="18652" y="12626"/>
                  </a:lnTo>
                  <a:lnTo>
                    <a:pt x="18989" y="13165"/>
                  </a:lnTo>
                  <a:lnTo>
                    <a:pt x="19157" y="13434"/>
                  </a:lnTo>
                  <a:lnTo>
                    <a:pt x="19292" y="13737"/>
                  </a:lnTo>
                  <a:lnTo>
                    <a:pt x="19427" y="14040"/>
                  </a:lnTo>
                  <a:lnTo>
                    <a:pt x="19528" y="14377"/>
                  </a:lnTo>
                  <a:lnTo>
                    <a:pt x="19561" y="14579"/>
                  </a:lnTo>
                  <a:lnTo>
                    <a:pt x="19595" y="14781"/>
                  </a:lnTo>
                  <a:lnTo>
                    <a:pt x="19561" y="14983"/>
                  </a:lnTo>
                  <a:lnTo>
                    <a:pt x="19528" y="15185"/>
                  </a:lnTo>
                  <a:lnTo>
                    <a:pt x="19494" y="15353"/>
                  </a:lnTo>
                  <a:lnTo>
                    <a:pt x="19427" y="15522"/>
                  </a:lnTo>
                  <a:lnTo>
                    <a:pt x="19225" y="15858"/>
                  </a:lnTo>
                  <a:lnTo>
                    <a:pt x="18955" y="16161"/>
                  </a:lnTo>
                  <a:lnTo>
                    <a:pt x="18652" y="16397"/>
                  </a:lnTo>
                  <a:lnTo>
                    <a:pt x="18316" y="16599"/>
                  </a:lnTo>
                  <a:lnTo>
                    <a:pt x="17945" y="16767"/>
                  </a:lnTo>
                  <a:lnTo>
                    <a:pt x="17676" y="16902"/>
                  </a:lnTo>
                  <a:lnTo>
                    <a:pt x="17373" y="16969"/>
                  </a:lnTo>
                  <a:lnTo>
                    <a:pt x="17070" y="17037"/>
                  </a:lnTo>
                  <a:lnTo>
                    <a:pt x="16733" y="17070"/>
                  </a:lnTo>
                  <a:lnTo>
                    <a:pt x="16094" y="17104"/>
                  </a:lnTo>
                  <a:lnTo>
                    <a:pt x="15420" y="17070"/>
                  </a:lnTo>
                  <a:lnTo>
                    <a:pt x="14747" y="16936"/>
                  </a:lnTo>
                  <a:lnTo>
                    <a:pt x="14444" y="16868"/>
                  </a:lnTo>
                  <a:lnTo>
                    <a:pt x="14141" y="16734"/>
                  </a:lnTo>
                  <a:lnTo>
                    <a:pt x="13838" y="16633"/>
                  </a:lnTo>
                  <a:lnTo>
                    <a:pt x="13535" y="16464"/>
                  </a:lnTo>
                  <a:lnTo>
                    <a:pt x="13299" y="16330"/>
                  </a:lnTo>
                  <a:lnTo>
                    <a:pt x="13030" y="16128"/>
                  </a:lnTo>
                  <a:lnTo>
                    <a:pt x="12760" y="15892"/>
                  </a:lnTo>
                  <a:lnTo>
                    <a:pt x="12558" y="15589"/>
                  </a:lnTo>
                  <a:lnTo>
                    <a:pt x="12390" y="15286"/>
                  </a:lnTo>
                  <a:lnTo>
                    <a:pt x="12323" y="14949"/>
                  </a:lnTo>
                  <a:lnTo>
                    <a:pt x="12255" y="14613"/>
                  </a:lnTo>
                  <a:lnTo>
                    <a:pt x="12188" y="14276"/>
                  </a:lnTo>
                  <a:lnTo>
                    <a:pt x="12154" y="13535"/>
                  </a:lnTo>
                  <a:lnTo>
                    <a:pt x="12087" y="12862"/>
                  </a:lnTo>
                  <a:lnTo>
                    <a:pt x="12020" y="12222"/>
                  </a:lnTo>
                  <a:lnTo>
                    <a:pt x="11919" y="11549"/>
                  </a:lnTo>
                  <a:lnTo>
                    <a:pt x="11784" y="10909"/>
                  </a:lnTo>
                  <a:lnTo>
                    <a:pt x="11649" y="10539"/>
                  </a:lnTo>
                  <a:lnTo>
                    <a:pt x="11481" y="10135"/>
                  </a:lnTo>
                  <a:lnTo>
                    <a:pt x="11380" y="9967"/>
                  </a:lnTo>
                  <a:lnTo>
                    <a:pt x="11245" y="9798"/>
                  </a:lnTo>
                  <a:lnTo>
                    <a:pt x="11111" y="9664"/>
                  </a:lnTo>
                  <a:lnTo>
                    <a:pt x="10942" y="9563"/>
                  </a:lnTo>
                  <a:lnTo>
                    <a:pt x="10673" y="9428"/>
                  </a:lnTo>
                  <a:lnTo>
                    <a:pt x="10404" y="9327"/>
                  </a:lnTo>
                  <a:lnTo>
                    <a:pt x="10134" y="9259"/>
                  </a:lnTo>
                  <a:lnTo>
                    <a:pt x="9831" y="9192"/>
                  </a:lnTo>
                  <a:lnTo>
                    <a:pt x="9259" y="9158"/>
                  </a:lnTo>
                  <a:lnTo>
                    <a:pt x="8687" y="9057"/>
                  </a:lnTo>
                  <a:lnTo>
                    <a:pt x="8350" y="8990"/>
                  </a:lnTo>
                  <a:lnTo>
                    <a:pt x="8013" y="8855"/>
                  </a:lnTo>
                  <a:lnTo>
                    <a:pt x="7710" y="8687"/>
                  </a:lnTo>
                  <a:lnTo>
                    <a:pt x="7407" y="8485"/>
                  </a:lnTo>
                  <a:lnTo>
                    <a:pt x="6835" y="8047"/>
                  </a:lnTo>
                  <a:lnTo>
                    <a:pt x="6296" y="7576"/>
                  </a:lnTo>
                  <a:lnTo>
                    <a:pt x="6128" y="7408"/>
                  </a:lnTo>
                  <a:lnTo>
                    <a:pt x="5993" y="7206"/>
                  </a:lnTo>
                  <a:lnTo>
                    <a:pt x="5825" y="7004"/>
                  </a:lnTo>
                  <a:lnTo>
                    <a:pt x="5656" y="6869"/>
                  </a:lnTo>
                  <a:lnTo>
                    <a:pt x="5589" y="6835"/>
                  </a:lnTo>
                  <a:lnTo>
                    <a:pt x="5724" y="6667"/>
                  </a:lnTo>
                  <a:lnTo>
                    <a:pt x="5757" y="6600"/>
                  </a:lnTo>
                  <a:lnTo>
                    <a:pt x="5825" y="6600"/>
                  </a:lnTo>
                  <a:lnTo>
                    <a:pt x="5892" y="6566"/>
                  </a:lnTo>
                  <a:lnTo>
                    <a:pt x="5892" y="6499"/>
                  </a:lnTo>
                  <a:lnTo>
                    <a:pt x="5858" y="6431"/>
                  </a:lnTo>
                  <a:lnTo>
                    <a:pt x="4983" y="5590"/>
                  </a:lnTo>
                  <a:lnTo>
                    <a:pt x="4579" y="5152"/>
                  </a:lnTo>
                  <a:lnTo>
                    <a:pt x="4411" y="4916"/>
                  </a:lnTo>
                  <a:lnTo>
                    <a:pt x="4242" y="4681"/>
                  </a:lnTo>
                  <a:lnTo>
                    <a:pt x="4108" y="4445"/>
                  </a:lnTo>
                  <a:lnTo>
                    <a:pt x="3939" y="4243"/>
                  </a:lnTo>
                  <a:lnTo>
                    <a:pt x="3737" y="4041"/>
                  </a:lnTo>
                  <a:lnTo>
                    <a:pt x="3502" y="3873"/>
                  </a:lnTo>
                  <a:lnTo>
                    <a:pt x="3064" y="3536"/>
                  </a:lnTo>
                  <a:lnTo>
                    <a:pt x="2626" y="3233"/>
                  </a:lnTo>
                  <a:lnTo>
                    <a:pt x="2896" y="3132"/>
                  </a:lnTo>
                  <a:lnTo>
                    <a:pt x="3030" y="3065"/>
                  </a:lnTo>
                  <a:lnTo>
                    <a:pt x="3165" y="2964"/>
                  </a:lnTo>
                  <a:lnTo>
                    <a:pt x="3367" y="2728"/>
                  </a:lnTo>
                  <a:lnTo>
                    <a:pt x="3502" y="2459"/>
                  </a:lnTo>
                  <a:lnTo>
                    <a:pt x="3636" y="2156"/>
                  </a:lnTo>
                  <a:lnTo>
                    <a:pt x="3704" y="1819"/>
                  </a:lnTo>
                  <a:lnTo>
                    <a:pt x="3737" y="1516"/>
                  </a:lnTo>
                  <a:lnTo>
                    <a:pt x="3737" y="1179"/>
                  </a:lnTo>
                  <a:lnTo>
                    <a:pt x="3704" y="876"/>
                  </a:lnTo>
                  <a:lnTo>
                    <a:pt x="3670" y="775"/>
                  </a:lnTo>
                  <a:lnTo>
                    <a:pt x="3535" y="775"/>
                  </a:lnTo>
                  <a:lnTo>
                    <a:pt x="3502" y="809"/>
                  </a:lnTo>
                  <a:lnTo>
                    <a:pt x="3502" y="876"/>
                  </a:lnTo>
                  <a:lnTo>
                    <a:pt x="3502" y="1145"/>
                  </a:lnTo>
                  <a:lnTo>
                    <a:pt x="3401" y="876"/>
                  </a:lnTo>
                  <a:lnTo>
                    <a:pt x="3232" y="674"/>
                  </a:lnTo>
                  <a:lnTo>
                    <a:pt x="3030" y="539"/>
                  </a:lnTo>
                  <a:lnTo>
                    <a:pt x="2963" y="472"/>
                  </a:lnTo>
                  <a:lnTo>
                    <a:pt x="2896" y="337"/>
                  </a:lnTo>
                  <a:lnTo>
                    <a:pt x="2862" y="236"/>
                  </a:lnTo>
                  <a:lnTo>
                    <a:pt x="2761" y="203"/>
                  </a:lnTo>
                  <a:lnTo>
                    <a:pt x="2694" y="169"/>
                  </a:lnTo>
                  <a:lnTo>
                    <a:pt x="2593" y="169"/>
                  </a:lnTo>
                  <a:lnTo>
                    <a:pt x="2559" y="203"/>
                  </a:lnTo>
                  <a:lnTo>
                    <a:pt x="2357" y="102"/>
                  </a:lnTo>
                  <a:lnTo>
                    <a:pt x="2121" y="34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0" name="Google Shape;790;p5"/>
            <p:cNvSpPr/>
            <p:nvPr/>
          </p:nvSpPr>
          <p:spPr>
            <a:xfrm>
              <a:off x="4783000" y="3183225"/>
              <a:ext cx="5075" cy="33700"/>
            </a:xfrm>
            <a:custGeom>
              <a:avLst/>
              <a:gdLst/>
              <a:ahLst/>
              <a:cxnLst/>
              <a:rect l="l" t="t" r="r" b="b"/>
              <a:pathLst>
                <a:path w="203" h="1348" extrusionOk="0">
                  <a:moveTo>
                    <a:pt x="101" y="1"/>
                  </a:moveTo>
                  <a:lnTo>
                    <a:pt x="34" y="102"/>
                  </a:lnTo>
                  <a:lnTo>
                    <a:pt x="0" y="236"/>
                  </a:lnTo>
                  <a:lnTo>
                    <a:pt x="34" y="506"/>
                  </a:lnTo>
                  <a:lnTo>
                    <a:pt x="34" y="1280"/>
                  </a:lnTo>
                  <a:lnTo>
                    <a:pt x="68" y="1347"/>
                  </a:lnTo>
                  <a:lnTo>
                    <a:pt x="135" y="1347"/>
                  </a:lnTo>
                  <a:lnTo>
                    <a:pt x="169" y="1314"/>
                  </a:lnTo>
                  <a:lnTo>
                    <a:pt x="202" y="1280"/>
                  </a:lnTo>
                  <a:lnTo>
                    <a:pt x="169" y="472"/>
                  </a:lnTo>
                  <a:lnTo>
                    <a:pt x="169" y="236"/>
                  </a:lnTo>
                  <a:lnTo>
                    <a:pt x="169" y="102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1" name="Google Shape;791;p5"/>
            <p:cNvSpPr/>
            <p:nvPr/>
          </p:nvSpPr>
          <p:spPr>
            <a:xfrm>
              <a:off x="4735025" y="2891150"/>
              <a:ext cx="100175" cy="42125"/>
            </a:xfrm>
            <a:custGeom>
              <a:avLst/>
              <a:gdLst/>
              <a:ahLst/>
              <a:cxnLst/>
              <a:rect l="l" t="t" r="r" b="b"/>
              <a:pathLst>
                <a:path w="4007" h="1685" extrusionOk="0">
                  <a:moveTo>
                    <a:pt x="0" y="1"/>
                  </a:moveTo>
                  <a:lnTo>
                    <a:pt x="0" y="539"/>
                  </a:lnTo>
                  <a:lnTo>
                    <a:pt x="0" y="1011"/>
                  </a:lnTo>
                  <a:lnTo>
                    <a:pt x="68" y="1246"/>
                  </a:lnTo>
                  <a:lnTo>
                    <a:pt x="135" y="1448"/>
                  </a:lnTo>
                  <a:lnTo>
                    <a:pt x="202" y="1482"/>
                  </a:lnTo>
                  <a:lnTo>
                    <a:pt x="202" y="1516"/>
                  </a:lnTo>
                  <a:lnTo>
                    <a:pt x="236" y="1549"/>
                  </a:lnTo>
                  <a:lnTo>
                    <a:pt x="674" y="1617"/>
                  </a:lnTo>
                  <a:lnTo>
                    <a:pt x="1111" y="1650"/>
                  </a:lnTo>
                  <a:lnTo>
                    <a:pt x="2020" y="1684"/>
                  </a:lnTo>
                  <a:lnTo>
                    <a:pt x="2929" y="1650"/>
                  </a:lnTo>
                  <a:lnTo>
                    <a:pt x="3805" y="1549"/>
                  </a:lnTo>
                  <a:lnTo>
                    <a:pt x="3872" y="1583"/>
                  </a:lnTo>
                  <a:lnTo>
                    <a:pt x="3906" y="1583"/>
                  </a:lnTo>
                  <a:lnTo>
                    <a:pt x="3973" y="1549"/>
                  </a:lnTo>
                  <a:lnTo>
                    <a:pt x="4007" y="1482"/>
                  </a:lnTo>
                  <a:lnTo>
                    <a:pt x="3906" y="1"/>
                  </a:lnTo>
                  <a:lnTo>
                    <a:pt x="3704" y="1"/>
                  </a:lnTo>
                  <a:lnTo>
                    <a:pt x="3771" y="1347"/>
                  </a:lnTo>
                  <a:lnTo>
                    <a:pt x="2020" y="1381"/>
                  </a:lnTo>
                  <a:lnTo>
                    <a:pt x="1111" y="1381"/>
                  </a:lnTo>
                  <a:lnTo>
                    <a:pt x="236" y="1448"/>
                  </a:lnTo>
                  <a:lnTo>
                    <a:pt x="236" y="1415"/>
                  </a:lnTo>
                  <a:lnTo>
                    <a:pt x="270" y="1213"/>
                  </a:lnTo>
                  <a:lnTo>
                    <a:pt x="236" y="977"/>
                  </a:lnTo>
                  <a:lnTo>
                    <a:pt x="169" y="539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2" name="Google Shape;792;p5"/>
            <p:cNvSpPr/>
            <p:nvPr/>
          </p:nvSpPr>
          <p:spPr>
            <a:xfrm>
              <a:off x="6612850" y="4974375"/>
              <a:ext cx="14325" cy="15175"/>
            </a:xfrm>
            <a:custGeom>
              <a:avLst/>
              <a:gdLst/>
              <a:ahLst/>
              <a:cxnLst/>
              <a:rect l="l" t="t" r="r" b="b"/>
              <a:pathLst>
                <a:path w="573" h="607" extrusionOk="0">
                  <a:moveTo>
                    <a:pt x="405" y="0"/>
                  </a:moveTo>
                  <a:lnTo>
                    <a:pt x="337" y="34"/>
                  </a:lnTo>
                  <a:lnTo>
                    <a:pt x="270" y="68"/>
                  </a:lnTo>
                  <a:lnTo>
                    <a:pt x="102" y="303"/>
                  </a:lnTo>
                  <a:lnTo>
                    <a:pt x="34" y="438"/>
                  </a:lnTo>
                  <a:lnTo>
                    <a:pt x="1" y="573"/>
                  </a:lnTo>
                  <a:lnTo>
                    <a:pt x="34" y="606"/>
                  </a:lnTo>
                  <a:lnTo>
                    <a:pt x="169" y="573"/>
                  </a:lnTo>
                  <a:lnTo>
                    <a:pt x="304" y="505"/>
                  </a:lnTo>
                  <a:lnTo>
                    <a:pt x="506" y="303"/>
                  </a:lnTo>
                  <a:lnTo>
                    <a:pt x="539" y="236"/>
                  </a:lnTo>
                  <a:lnTo>
                    <a:pt x="573" y="169"/>
                  </a:lnTo>
                  <a:lnTo>
                    <a:pt x="539" y="135"/>
                  </a:lnTo>
                  <a:lnTo>
                    <a:pt x="506" y="68"/>
                  </a:lnTo>
                  <a:lnTo>
                    <a:pt x="438" y="34"/>
                  </a:lnTo>
                  <a:lnTo>
                    <a:pt x="405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3" name="Google Shape;793;p5"/>
            <p:cNvSpPr/>
            <p:nvPr/>
          </p:nvSpPr>
          <p:spPr>
            <a:xfrm>
              <a:off x="6971425" y="3905400"/>
              <a:ext cx="319850" cy="567325"/>
            </a:xfrm>
            <a:custGeom>
              <a:avLst/>
              <a:gdLst/>
              <a:ahLst/>
              <a:cxnLst/>
              <a:rect l="l" t="t" r="r" b="b"/>
              <a:pathLst>
                <a:path w="12794" h="22693" extrusionOk="0">
                  <a:moveTo>
                    <a:pt x="10774" y="3334"/>
                  </a:moveTo>
                  <a:lnTo>
                    <a:pt x="10841" y="3368"/>
                  </a:lnTo>
                  <a:lnTo>
                    <a:pt x="11178" y="4209"/>
                  </a:lnTo>
                  <a:lnTo>
                    <a:pt x="11245" y="4378"/>
                  </a:lnTo>
                  <a:lnTo>
                    <a:pt x="11346" y="4580"/>
                  </a:lnTo>
                  <a:lnTo>
                    <a:pt x="11346" y="4681"/>
                  </a:lnTo>
                  <a:lnTo>
                    <a:pt x="11346" y="4748"/>
                  </a:lnTo>
                  <a:lnTo>
                    <a:pt x="11313" y="4815"/>
                  </a:lnTo>
                  <a:lnTo>
                    <a:pt x="11212" y="4849"/>
                  </a:lnTo>
                  <a:lnTo>
                    <a:pt x="11111" y="4546"/>
                  </a:lnTo>
                  <a:lnTo>
                    <a:pt x="10774" y="3334"/>
                  </a:lnTo>
                  <a:close/>
                  <a:moveTo>
                    <a:pt x="6868" y="1"/>
                  </a:moveTo>
                  <a:lnTo>
                    <a:pt x="6363" y="34"/>
                  </a:lnTo>
                  <a:lnTo>
                    <a:pt x="5892" y="102"/>
                  </a:lnTo>
                  <a:lnTo>
                    <a:pt x="5387" y="169"/>
                  </a:lnTo>
                  <a:lnTo>
                    <a:pt x="4882" y="270"/>
                  </a:lnTo>
                  <a:lnTo>
                    <a:pt x="3939" y="506"/>
                  </a:lnTo>
                  <a:lnTo>
                    <a:pt x="2963" y="809"/>
                  </a:lnTo>
                  <a:lnTo>
                    <a:pt x="2492" y="977"/>
                  </a:lnTo>
                  <a:lnTo>
                    <a:pt x="2020" y="1145"/>
                  </a:lnTo>
                  <a:lnTo>
                    <a:pt x="1583" y="1381"/>
                  </a:lnTo>
                  <a:lnTo>
                    <a:pt x="1145" y="1617"/>
                  </a:lnTo>
                  <a:lnTo>
                    <a:pt x="876" y="1819"/>
                  </a:lnTo>
                  <a:lnTo>
                    <a:pt x="640" y="2021"/>
                  </a:lnTo>
                  <a:lnTo>
                    <a:pt x="438" y="2257"/>
                  </a:lnTo>
                  <a:lnTo>
                    <a:pt x="236" y="2560"/>
                  </a:lnTo>
                  <a:lnTo>
                    <a:pt x="101" y="2829"/>
                  </a:lnTo>
                  <a:lnTo>
                    <a:pt x="0" y="3132"/>
                  </a:lnTo>
                  <a:lnTo>
                    <a:pt x="0" y="3469"/>
                  </a:lnTo>
                  <a:lnTo>
                    <a:pt x="34" y="3772"/>
                  </a:lnTo>
                  <a:lnTo>
                    <a:pt x="34" y="3805"/>
                  </a:lnTo>
                  <a:lnTo>
                    <a:pt x="34" y="3839"/>
                  </a:lnTo>
                  <a:lnTo>
                    <a:pt x="101" y="4378"/>
                  </a:lnTo>
                  <a:lnTo>
                    <a:pt x="236" y="4883"/>
                  </a:lnTo>
                  <a:lnTo>
                    <a:pt x="505" y="5893"/>
                  </a:lnTo>
                  <a:lnTo>
                    <a:pt x="808" y="6903"/>
                  </a:lnTo>
                  <a:lnTo>
                    <a:pt x="1111" y="7946"/>
                  </a:lnTo>
                  <a:lnTo>
                    <a:pt x="1583" y="10101"/>
                  </a:lnTo>
                  <a:lnTo>
                    <a:pt x="2020" y="12256"/>
                  </a:lnTo>
                  <a:lnTo>
                    <a:pt x="2559" y="14478"/>
                  </a:lnTo>
                  <a:lnTo>
                    <a:pt x="3131" y="16700"/>
                  </a:lnTo>
                  <a:lnTo>
                    <a:pt x="3704" y="18889"/>
                  </a:lnTo>
                  <a:lnTo>
                    <a:pt x="4377" y="21077"/>
                  </a:lnTo>
                  <a:lnTo>
                    <a:pt x="4411" y="21144"/>
                  </a:lnTo>
                  <a:lnTo>
                    <a:pt x="4411" y="21346"/>
                  </a:lnTo>
                  <a:lnTo>
                    <a:pt x="4478" y="21481"/>
                  </a:lnTo>
                  <a:lnTo>
                    <a:pt x="4613" y="21649"/>
                  </a:lnTo>
                  <a:lnTo>
                    <a:pt x="4747" y="21818"/>
                  </a:lnTo>
                  <a:lnTo>
                    <a:pt x="5084" y="22087"/>
                  </a:lnTo>
                  <a:lnTo>
                    <a:pt x="5421" y="22255"/>
                  </a:lnTo>
                  <a:lnTo>
                    <a:pt x="5724" y="22424"/>
                  </a:lnTo>
                  <a:lnTo>
                    <a:pt x="6027" y="22525"/>
                  </a:lnTo>
                  <a:lnTo>
                    <a:pt x="6363" y="22626"/>
                  </a:lnTo>
                  <a:lnTo>
                    <a:pt x="6734" y="22659"/>
                  </a:lnTo>
                  <a:lnTo>
                    <a:pt x="7070" y="22693"/>
                  </a:lnTo>
                  <a:lnTo>
                    <a:pt x="7407" y="22693"/>
                  </a:lnTo>
                  <a:lnTo>
                    <a:pt x="8114" y="22659"/>
                  </a:lnTo>
                  <a:lnTo>
                    <a:pt x="8720" y="22592"/>
                  </a:lnTo>
                  <a:lnTo>
                    <a:pt x="9293" y="22491"/>
                  </a:lnTo>
                  <a:lnTo>
                    <a:pt x="9899" y="22390"/>
                  </a:lnTo>
                  <a:lnTo>
                    <a:pt x="10471" y="22255"/>
                  </a:lnTo>
                  <a:lnTo>
                    <a:pt x="11649" y="21919"/>
                  </a:lnTo>
                  <a:lnTo>
                    <a:pt x="12794" y="21515"/>
                  </a:lnTo>
                  <a:lnTo>
                    <a:pt x="12794" y="21212"/>
                  </a:lnTo>
                  <a:lnTo>
                    <a:pt x="11313" y="21717"/>
                  </a:lnTo>
                  <a:lnTo>
                    <a:pt x="10538" y="21919"/>
                  </a:lnTo>
                  <a:lnTo>
                    <a:pt x="9798" y="22121"/>
                  </a:lnTo>
                  <a:lnTo>
                    <a:pt x="9124" y="22255"/>
                  </a:lnTo>
                  <a:lnTo>
                    <a:pt x="8485" y="22390"/>
                  </a:lnTo>
                  <a:lnTo>
                    <a:pt x="7811" y="22424"/>
                  </a:lnTo>
                  <a:lnTo>
                    <a:pt x="7138" y="22457"/>
                  </a:lnTo>
                  <a:lnTo>
                    <a:pt x="6801" y="22424"/>
                  </a:lnTo>
                  <a:lnTo>
                    <a:pt x="6498" y="22390"/>
                  </a:lnTo>
                  <a:lnTo>
                    <a:pt x="6195" y="22289"/>
                  </a:lnTo>
                  <a:lnTo>
                    <a:pt x="5858" y="22188"/>
                  </a:lnTo>
                  <a:lnTo>
                    <a:pt x="5522" y="22053"/>
                  </a:lnTo>
                  <a:lnTo>
                    <a:pt x="5320" y="21919"/>
                  </a:lnTo>
                  <a:lnTo>
                    <a:pt x="5084" y="21784"/>
                  </a:lnTo>
                  <a:lnTo>
                    <a:pt x="4916" y="21616"/>
                  </a:lnTo>
                  <a:lnTo>
                    <a:pt x="4747" y="21447"/>
                  </a:lnTo>
                  <a:lnTo>
                    <a:pt x="4646" y="21279"/>
                  </a:lnTo>
                  <a:lnTo>
                    <a:pt x="4613" y="21077"/>
                  </a:lnTo>
                  <a:lnTo>
                    <a:pt x="4613" y="21043"/>
                  </a:lnTo>
                  <a:lnTo>
                    <a:pt x="4007" y="18889"/>
                  </a:lnTo>
                  <a:lnTo>
                    <a:pt x="3434" y="16734"/>
                  </a:lnTo>
                  <a:lnTo>
                    <a:pt x="2862" y="14579"/>
                  </a:lnTo>
                  <a:lnTo>
                    <a:pt x="2323" y="12424"/>
                  </a:lnTo>
                  <a:lnTo>
                    <a:pt x="1852" y="10269"/>
                  </a:lnTo>
                  <a:lnTo>
                    <a:pt x="1414" y="8115"/>
                  </a:lnTo>
                  <a:lnTo>
                    <a:pt x="1280" y="7576"/>
                  </a:lnTo>
                  <a:lnTo>
                    <a:pt x="1145" y="7037"/>
                  </a:lnTo>
                  <a:lnTo>
                    <a:pt x="808" y="5960"/>
                  </a:lnTo>
                  <a:lnTo>
                    <a:pt x="472" y="4883"/>
                  </a:lnTo>
                  <a:lnTo>
                    <a:pt x="303" y="4344"/>
                  </a:lnTo>
                  <a:lnTo>
                    <a:pt x="169" y="3805"/>
                  </a:lnTo>
                  <a:lnTo>
                    <a:pt x="135" y="3772"/>
                  </a:lnTo>
                  <a:lnTo>
                    <a:pt x="202" y="3368"/>
                  </a:lnTo>
                  <a:lnTo>
                    <a:pt x="303" y="2997"/>
                  </a:lnTo>
                  <a:lnTo>
                    <a:pt x="472" y="2694"/>
                  </a:lnTo>
                  <a:lnTo>
                    <a:pt x="674" y="2391"/>
                  </a:lnTo>
                  <a:lnTo>
                    <a:pt x="909" y="2122"/>
                  </a:lnTo>
                  <a:lnTo>
                    <a:pt x="1179" y="1920"/>
                  </a:lnTo>
                  <a:lnTo>
                    <a:pt x="1482" y="1684"/>
                  </a:lnTo>
                  <a:lnTo>
                    <a:pt x="1818" y="1516"/>
                  </a:lnTo>
                  <a:lnTo>
                    <a:pt x="2155" y="1347"/>
                  </a:lnTo>
                  <a:lnTo>
                    <a:pt x="2525" y="1213"/>
                  </a:lnTo>
                  <a:lnTo>
                    <a:pt x="3266" y="943"/>
                  </a:lnTo>
                  <a:lnTo>
                    <a:pt x="4007" y="741"/>
                  </a:lnTo>
                  <a:lnTo>
                    <a:pt x="4714" y="573"/>
                  </a:lnTo>
                  <a:lnTo>
                    <a:pt x="5555" y="405"/>
                  </a:lnTo>
                  <a:lnTo>
                    <a:pt x="5959" y="337"/>
                  </a:lnTo>
                  <a:lnTo>
                    <a:pt x="6397" y="304"/>
                  </a:lnTo>
                  <a:lnTo>
                    <a:pt x="6801" y="270"/>
                  </a:lnTo>
                  <a:lnTo>
                    <a:pt x="7239" y="304"/>
                  </a:lnTo>
                  <a:lnTo>
                    <a:pt x="7643" y="304"/>
                  </a:lnTo>
                  <a:lnTo>
                    <a:pt x="8080" y="371"/>
                  </a:lnTo>
                  <a:lnTo>
                    <a:pt x="8518" y="472"/>
                  </a:lnTo>
                  <a:lnTo>
                    <a:pt x="8922" y="607"/>
                  </a:lnTo>
                  <a:lnTo>
                    <a:pt x="9326" y="809"/>
                  </a:lnTo>
                  <a:lnTo>
                    <a:pt x="9495" y="943"/>
                  </a:lnTo>
                  <a:lnTo>
                    <a:pt x="9697" y="1078"/>
                  </a:lnTo>
                  <a:lnTo>
                    <a:pt x="9831" y="1246"/>
                  </a:lnTo>
                  <a:lnTo>
                    <a:pt x="9966" y="1448"/>
                  </a:lnTo>
                  <a:lnTo>
                    <a:pt x="10101" y="1650"/>
                  </a:lnTo>
                  <a:lnTo>
                    <a:pt x="10202" y="1852"/>
                  </a:lnTo>
                  <a:lnTo>
                    <a:pt x="10168" y="1886"/>
                  </a:lnTo>
                  <a:lnTo>
                    <a:pt x="10168" y="2088"/>
                  </a:lnTo>
                  <a:lnTo>
                    <a:pt x="10202" y="2223"/>
                  </a:lnTo>
                  <a:lnTo>
                    <a:pt x="10303" y="2593"/>
                  </a:lnTo>
                  <a:lnTo>
                    <a:pt x="10707" y="4108"/>
                  </a:lnTo>
                  <a:lnTo>
                    <a:pt x="11616" y="7138"/>
                  </a:lnTo>
                  <a:lnTo>
                    <a:pt x="12491" y="10168"/>
                  </a:lnTo>
                  <a:lnTo>
                    <a:pt x="12794" y="11347"/>
                  </a:lnTo>
                  <a:lnTo>
                    <a:pt x="12794" y="10337"/>
                  </a:lnTo>
                  <a:lnTo>
                    <a:pt x="12727" y="10101"/>
                  </a:lnTo>
                  <a:lnTo>
                    <a:pt x="11919" y="7340"/>
                  </a:lnTo>
                  <a:lnTo>
                    <a:pt x="11582" y="6196"/>
                  </a:lnTo>
                  <a:lnTo>
                    <a:pt x="11279" y="5085"/>
                  </a:lnTo>
                  <a:lnTo>
                    <a:pt x="11346" y="5085"/>
                  </a:lnTo>
                  <a:lnTo>
                    <a:pt x="11414" y="5051"/>
                  </a:lnTo>
                  <a:lnTo>
                    <a:pt x="11447" y="5017"/>
                  </a:lnTo>
                  <a:lnTo>
                    <a:pt x="11515" y="4916"/>
                  </a:lnTo>
                  <a:lnTo>
                    <a:pt x="11582" y="4849"/>
                  </a:lnTo>
                  <a:lnTo>
                    <a:pt x="11616" y="4815"/>
                  </a:lnTo>
                  <a:lnTo>
                    <a:pt x="11616" y="4748"/>
                  </a:lnTo>
                  <a:lnTo>
                    <a:pt x="11346" y="3974"/>
                  </a:lnTo>
                  <a:lnTo>
                    <a:pt x="11043" y="3233"/>
                  </a:lnTo>
                  <a:lnTo>
                    <a:pt x="10976" y="3166"/>
                  </a:lnTo>
                  <a:lnTo>
                    <a:pt x="10707" y="3166"/>
                  </a:lnTo>
                  <a:lnTo>
                    <a:pt x="10471" y="2560"/>
                  </a:lnTo>
                  <a:lnTo>
                    <a:pt x="10639" y="2560"/>
                  </a:lnTo>
                  <a:lnTo>
                    <a:pt x="10673" y="2492"/>
                  </a:lnTo>
                  <a:lnTo>
                    <a:pt x="10673" y="2425"/>
                  </a:lnTo>
                  <a:lnTo>
                    <a:pt x="10538" y="2054"/>
                  </a:lnTo>
                  <a:lnTo>
                    <a:pt x="10404" y="1718"/>
                  </a:lnTo>
                  <a:lnTo>
                    <a:pt x="10235" y="1415"/>
                  </a:lnTo>
                  <a:lnTo>
                    <a:pt x="10033" y="1112"/>
                  </a:lnTo>
                  <a:lnTo>
                    <a:pt x="9798" y="876"/>
                  </a:lnTo>
                  <a:lnTo>
                    <a:pt x="9528" y="640"/>
                  </a:lnTo>
                  <a:lnTo>
                    <a:pt x="9225" y="472"/>
                  </a:lnTo>
                  <a:lnTo>
                    <a:pt x="8855" y="304"/>
                  </a:lnTo>
                  <a:lnTo>
                    <a:pt x="8384" y="169"/>
                  </a:lnTo>
                  <a:lnTo>
                    <a:pt x="7878" y="68"/>
                  </a:lnTo>
                  <a:lnTo>
                    <a:pt x="7373" y="34"/>
                  </a:lnTo>
                  <a:lnTo>
                    <a:pt x="6868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4" name="Google Shape;794;p5"/>
            <p:cNvSpPr/>
            <p:nvPr/>
          </p:nvSpPr>
          <p:spPr>
            <a:xfrm>
              <a:off x="7159950" y="3928975"/>
              <a:ext cx="10975" cy="10125"/>
            </a:xfrm>
            <a:custGeom>
              <a:avLst/>
              <a:gdLst/>
              <a:ahLst/>
              <a:cxnLst/>
              <a:rect l="l" t="t" r="r" b="b"/>
              <a:pathLst>
                <a:path w="439" h="405" extrusionOk="0">
                  <a:moveTo>
                    <a:pt x="135" y="0"/>
                  </a:moveTo>
                  <a:lnTo>
                    <a:pt x="34" y="101"/>
                  </a:lnTo>
                  <a:lnTo>
                    <a:pt x="34" y="169"/>
                  </a:lnTo>
                  <a:lnTo>
                    <a:pt x="1" y="236"/>
                  </a:lnTo>
                  <a:lnTo>
                    <a:pt x="34" y="337"/>
                  </a:lnTo>
                  <a:lnTo>
                    <a:pt x="68" y="371"/>
                  </a:lnTo>
                  <a:lnTo>
                    <a:pt x="135" y="404"/>
                  </a:lnTo>
                  <a:lnTo>
                    <a:pt x="203" y="404"/>
                  </a:lnTo>
                  <a:lnTo>
                    <a:pt x="270" y="371"/>
                  </a:lnTo>
                  <a:lnTo>
                    <a:pt x="371" y="337"/>
                  </a:lnTo>
                  <a:lnTo>
                    <a:pt x="405" y="270"/>
                  </a:lnTo>
                  <a:lnTo>
                    <a:pt x="438" y="169"/>
                  </a:lnTo>
                  <a:lnTo>
                    <a:pt x="405" y="101"/>
                  </a:lnTo>
                  <a:lnTo>
                    <a:pt x="337" y="34"/>
                  </a:lnTo>
                  <a:lnTo>
                    <a:pt x="236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" name="Google Shape;795;p5"/>
            <p:cNvSpPr/>
            <p:nvPr/>
          </p:nvSpPr>
          <p:spPr>
            <a:xfrm>
              <a:off x="7158275" y="5139350"/>
              <a:ext cx="67350" cy="65675"/>
            </a:xfrm>
            <a:custGeom>
              <a:avLst/>
              <a:gdLst/>
              <a:ahLst/>
              <a:cxnLst/>
              <a:rect l="l" t="t" r="r" b="b"/>
              <a:pathLst>
                <a:path w="2694" h="2627" extrusionOk="0">
                  <a:moveTo>
                    <a:pt x="505" y="337"/>
                  </a:moveTo>
                  <a:lnTo>
                    <a:pt x="775" y="539"/>
                  </a:lnTo>
                  <a:lnTo>
                    <a:pt x="1044" y="741"/>
                  </a:lnTo>
                  <a:lnTo>
                    <a:pt x="977" y="842"/>
                  </a:lnTo>
                  <a:lnTo>
                    <a:pt x="910" y="943"/>
                  </a:lnTo>
                  <a:lnTo>
                    <a:pt x="842" y="1077"/>
                  </a:lnTo>
                  <a:lnTo>
                    <a:pt x="606" y="842"/>
                  </a:lnTo>
                  <a:lnTo>
                    <a:pt x="674" y="741"/>
                  </a:lnTo>
                  <a:lnTo>
                    <a:pt x="707" y="539"/>
                  </a:lnTo>
                  <a:lnTo>
                    <a:pt x="707" y="505"/>
                  </a:lnTo>
                  <a:lnTo>
                    <a:pt x="573" y="640"/>
                  </a:lnTo>
                  <a:lnTo>
                    <a:pt x="505" y="774"/>
                  </a:lnTo>
                  <a:lnTo>
                    <a:pt x="135" y="471"/>
                  </a:lnTo>
                  <a:lnTo>
                    <a:pt x="337" y="370"/>
                  </a:lnTo>
                  <a:lnTo>
                    <a:pt x="438" y="337"/>
                  </a:lnTo>
                  <a:close/>
                  <a:moveTo>
                    <a:pt x="1179" y="875"/>
                  </a:moveTo>
                  <a:lnTo>
                    <a:pt x="1415" y="1077"/>
                  </a:lnTo>
                  <a:lnTo>
                    <a:pt x="1482" y="1178"/>
                  </a:lnTo>
                  <a:lnTo>
                    <a:pt x="1381" y="1313"/>
                  </a:lnTo>
                  <a:lnTo>
                    <a:pt x="1280" y="1515"/>
                  </a:lnTo>
                  <a:lnTo>
                    <a:pt x="1145" y="1381"/>
                  </a:lnTo>
                  <a:lnTo>
                    <a:pt x="977" y="1212"/>
                  </a:lnTo>
                  <a:lnTo>
                    <a:pt x="1044" y="1111"/>
                  </a:lnTo>
                  <a:lnTo>
                    <a:pt x="1112" y="976"/>
                  </a:lnTo>
                  <a:lnTo>
                    <a:pt x="1179" y="875"/>
                  </a:lnTo>
                  <a:close/>
                  <a:moveTo>
                    <a:pt x="1583" y="1246"/>
                  </a:moveTo>
                  <a:lnTo>
                    <a:pt x="1852" y="1583"/>
                  </a:lnTo>
                  <a:lnTo>
                    <a:pt x="1751" y="1717"/>
                  </a:lnTo>
                  <a:lnTo>
                    <a:pt x="1684" y="1886"/>
                  </a:lnTo>
                  <a:lnTo>
                    <a:pt x="1448" y="1650"/>
                  </a:lnTo>
                  <a:lnTo>
                    <a:pt x="1516" y="1414"/>
                  </a:lnTo>
                  <a:lnTo>
                    <a:pt x="1583" y="1246"/>
                  </a:lnTo>
                  <a:close/>
                  <a:moveTo>
                    <a:pt x="1920" y="1684"/>
                  </a:moveTo>
                  <a:lnTo>
                    <a:pt x="2122" y="1919"/>
                  </a:lnTo>
                  <a:lnTo>
                    <a:pt x="2021" y="2020"/>
                  </a:lnTo>
                  <a:lnTo>
                    <a:pt x="2021" y="2088"/>
                  </a:lnTo>
                  <a:lnTo>
                    <a:pt x="2021" y="2155"/>
                  </a:lnTo>
                  <a:lnTo>
                    <a:pt x="1819" y="1987"/>
                  </a:lnTo>
                  <a:lnTo>
                    <a:pt x="1852" y="1919"/>
                  </a:lnTo>
                  <a:lnTo>
                    <a:pt x="1886" y="1818"/>
                  </a:lnTo>
                  <a:lnTo>
                    <a:pt x="1920" y="1684"/>
                  </a:lnTo>
                  <a:close/>
                  <a:moveTo>
                    <a:pt x="2122" y="1953"/>
                  </a:moveTo>
                  <a:lnTo>
                    <a:pt x="2324" y="2155"/>
                  </a:lnTo>
                  <a:lnTo>
                    <a:pt x="2223" y="2357"/>
                  </a:lnTo>
                  <a:lnTo>
                    <a:pt x="2054" y="2189"/>
                  </a:lnTo>
                  <a:lnTo>
                    <a:pt x="2054" y="2054"/>
                  </a:lnTo>
                  <a:lnTo>
                    <a:pt x="2088" y="1987"/>
                  </a:lnTo>
                  <a:lnTo>
                    <a:pt x="2122" y="1953"/>
                  </a:lnTo>
                  <a:close/>
                  <a:moveTo>
                    <a:pt x="404" y="0"/>
                  </a:moveTo>
                  <a:lnTo>
                    <a:pt x="303" y="34"/>
                  </a:lnTo>
                  <a:lnTo>
                    <a:pt x="135" y="202"/>
                  </a:lnTo>
                  <a:lnTo>
                    <a:pt x="68" y="337"/>
                  </a:lnTo>
                  <a:lnTo>
                    <a:pt x="34" y="438"/>
                  </a:lnTo>
                  <a:lnTo>
                    <a:pt x="0" y="471"/>
                  </a:lnTo>
                  <a:lnTo>
                    <a:pt x="34" y="505"/>
                  </a:lnTo>
                  <a:lnTo>
                    <a:pt x="236" y="808"/>
                  </a:lnTo>
                  <a:lnTo>
                    <a:pt x="472" y="1077"/>
                  </a:lnTo>
                  <a:lnTo>
                    <a:pt x="1011" y="1616"/>
                  </a:lnTo>
                  <a:lnTo>
                    <a:pt x="1617" y="2121"/>
                  </a:lnTo>
                  <a:lnTo>
                    <a:pt x="2189" y="2593"/>
                  </a:lnTo>
                  <a:lnTo>
                    <a:pt x="2223" y="2626"/>
                  </a:lnTo>
                  <a:lnTo>
                    <a:pt x="2290" y="2626"/>
                  </a:lnTo>
                  <a:lnTo>
                    <a:pt x="2324" y="2593"/>
                  </a:lnTo>
                  <a:lnTo>
                    <a:pt x="2357" y="2559"/>
                  </a:lnTo>
                  <a:lnTo>
                    <a:pt x="2458" y="2290"/>
                  </a:lnTo>
                  <a:lnTo>
                    <a:pt x="2593" y="2391"/>
                  </a:lnTo>
                  <a:lnTo>
                    <a:pt x="2627" y="2424"/>
                  </a:lnTo>
                  <a:lnTo>
                    <a:pt x="2694" y="2391"/>
                  </a:lnTo>
                  <a:lnTo>
                    <a:pt x="2694" y="2357"/>
                  </a:lnTo>
                  <a:lnTo>
                    <a:pt x="2694" y="2290"/>
                  </a:lnTo>
                  <a:lnTo>
                    <a:pt x="2559" y="1987"/>
                  </a:lnTo>
                  <a:lnTo>
                    <a:pt x="2324" y="1717"/>
                  </a:lnTo>
                  <a:lnTo>
                    <a:pt x="1852" y="1145"/>
                  </a:lnTo>
                  <a:lnTo>
                    <a:pt x="1583" y="875"/>
                  </a:lnTo>
                  <a:lnTo>
                    <a:pt x="1280" y="606"/>
                  </a:lnTo>
                  <a:lnTo>
                    <a:pt x="1280" y="539"/>
                  </a:lnTo>
                  <a:lnTo>
                    <a:pt x="1246" y="539"/>
                  </a:lnTo>
                  <a:lnTo>
                    <a:pt x="1213" y="572"/>
                  </a:lnTo>
                  <a:lnTo>
                    <a:pt x="842" y="269"/>
                  </a:lnTo>
                  <a:lnTo>
                    <a:pt x="472" y="34"/>
                  </a:lnTo>
                  <a:lnTo>
                    <a:pt x="404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" name="Google Shape;796;p5"/>
            <p:cNvSpPr/>
            <p:nvPr/>
          </p:nvSpPr>
          <p:spPr>
            <a:xfrm>
              <a:off x="6637250" y="5024025"/>
              <a:ext cx="49700" cy="49675"/>
            </a:xfrm>
            <a:custGeom>
              <a:avLst/>
              <a:gdLst/>
              <a:ahLst/>
              <a:cxnLst/>
              <a:rect l="l" t="t" r="r" b="b"/>
              <a:pathLst>
                <a:path w="1988" h="1987" extrusionOk="0">
                  <a:moveTo>
                    <a:pt x="35" y="1"/>
                  </a:moveTo>
                  <a:lnTo>
                    <a:pt x="1" y="34"/>
                  </a:lnTo>
                  <a:lnTo>
                    <a:pt x="68" y="203"/>
                  </a:lnTo>
                  <a:lnTo>
                    <a:pt x="169" y="371"/>
                  </a:lnTo>
                  <a:lnTo>
                    <a:pt x="439" y="640"/>
                  </a:lnTo>
                  <a:lnTo>
                    <a:pt x="1112" y="1314"/>
                  </a:lnTo>
                  <a:lnTo>
                    <a:pt x="1348" y="1583"/>
                  </a:lnTo>
                  <a:lnTo>
                    <a:pt x="1583" y="1852"/>
                  </a:lnTo>
                  <a:lnTo>
                    <a:pt x="1651" y="1920"/>
                  </a:lnTo>
                  <a:lnTo>
                    <a:pt x="1752" y="1953"/>
                  </a:lnTo>
                  <a:lnTo>
                    <a:pt x="1819" y="1987"/>
                  </a:lnTo>
                  <a:lnTo>
                    <a:pt x="1920" y="1953"/>
                  </a:lnTo>
                  <a:lnTo>
                    <a:pt x="1987" y="1886"/>
                  </a:lnTo>
                  <a:lnTo>
                    <a:pt x="1954" y="1819"/>
                  </a:lnTo>
                  <a:lnTo>
                    <a:pt x="1954" y="1785"/>
                  </a:lnTo>
                  <a:lnTo>
                    <a:pt x="1718" y="1583"/>
                  </a:lnTo>
                  <a:lnTo>
                    <a:pt x="1516" y="1381"/>
                  </a:lnTo>
                  <a:lnTo>
                    <a:pt x="1112" y="943"/>
                  </a:lnTo>
                  <a:lnTo>
                    <a:pt x="540" y="371"/>
                  </a:lnTo>
                  <a:lnTo>
                    <a:pt x="304" y="135"/>
                  </a:lnTo>
                  <a:lnTo>
                    <a:pt x="169" y="68"/>
                  </a:lnTo>
                  <a:lnTo>
                    <a:pt x="3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" name="Google Shape;797;p5"/>
            <p:cNvSpPr/>
            <p:nvPr/>
          </p:nvSpPr>
          <p:spPr>
            <a:xfrm>
              <a:off x="7121250" y="4706700"/>
              <a:ext cx="170025" cy="420875"/>
            </a:xfrm>
            <a:custGeom>
              <a:avLst/>
              <a:gdLst/>
              <a:ahLst/>
              <a:cxnLst/>
              <a:rect l="l" t="t" r="r" b="b"/>
              <a:pathLst>
                <a:path w="6801" h="16835" extrusionOk="0">
                  <a:moveTo>
                    <a:pt x="6195" y="472"/>
                  </a:moveTo>
                  <a:lnTo>
                    <a:pt x="5892" y="943"/>
                  </a:lnTo>
                  <a:lnTo>
                    <a:pt x="5825" y="910"/>
                  </a:lnTo>
                  <a:lnTo>
                    <a:pt x="5791" y="842"/>
                  </a:lnTo>
                  <a:lnTo>
                    <a:pt x="5757" y="809"/>
                  </a:lnTo>
                  <a:lnTo>
                    <a:pt x="6195" y="472"/>
                  </a:lnTo>
                  <a:close/>
                  <a:moveTo>
                    <a:pt x="5589" y="977"/>
                  </a:moveTo>
                  <a:lnTo>
                    <a:pt x="5656" y="1078"/>
                  </a:lnTo>
                  <a:lnTo>
                    <a:pt x="5724" y="1145"/>
                  </a:lnTo>
                  <a:lnTo>
                    <a:pt x="5589" y="1381"/>
                  </a:lnTo>
                  <a:lnTo>
                    <a:pt x="5387" y="1246"/>
                  </a:lnTo>
                  <a:lnTo>
                    <a:pt x="5488" y="1112"/>
                  </a:lnTo>
                  <a:lnTo>
                    <a:pt x="5589" y="977"/>
                  </a:lnTo>
                  <a:close/>
                  <a:moveTo>
                    <a:pt x="5252" y="1381"/>
                  </a:moveTo>
                  <a:lnTo>
                    <a:pt x="5353" y="1482"/>
                  </a:lnTo>
                  <a:lnTo>
                    <a:pt x="5454" y="1549"/>
                  </a:lnTo>
                  <a:lnTo>
                    <a:pt x="5320" y="1819"/>
                  </a:lnTo>
                  <a:lnTo>
                    <a:pt x="5286" y="1785"/>
                  </a:lnTo>
                  <a:lnTo>
                    <a:pt x="5084" y="1684"/>
                  </a:lnTo>
                  <a:lnTo>
                    <a:pt x="5050" y="1684"/>
                  </a:lnTo>
                  <a:lnTo>
                    <a:pt x="5252" y="1381"/>
                  </a:lnTo>
                  <a:close/>
                  <a:moveTo>
                    <a:pt x="4949" y="1886"/>
                  </a:moveTo>
                  <a:lnTo>
                    <a:pt x="5084" y="1920"/>
                  </a:lnTo>
                  <a:lnTo>
                    <a:pt x="5219" y="1987"/>
                  </a:lnTo>
                  <a:lnTo>
                    <a:pt x="5084" y="2223"/>
                  </a:lnTo>
                  <a:lnTo>
                    <a:pt x="4815" y="1987"/>
                  </a:lnTo>
                  <a:lnTo>
                    <a:pt x="4882" y="1886"/>
                  </a:lnTo>
                  <a:close/>
                  <a:moveTo>
                    <a:pt x="4411" y="1920"/>
                  </a:moveTo>
                  <a:lnTo>
                    <a:pt x="4680" y="2189"/>
                  </a:lnTo>
                  <a:lnTo>
                    <a:pt x="4815" y="2324"/>
                  </a:lnTo>
                  <a:lnTo>
                    <a:pt x="4983" y="2459"/>
                  </a:lnTo>
                  <a:lnTo>
                    <a:pt x="4949" y="2459"/>
                  </a:lnTo>
                  <a:lnTo>
                    <a:pt x="4949" y="2526"/>
                  </a:lnTo>
                  <a:lnTo>
                    <a:pt x="4983" y="2593"/>
                  </a:lnTo>
                  <a:lnTo>
                    <a:pt x="5050" y="2593"/>
                  </a:lnTo>
                  <a:lnTo>
                    <a:pt x="5084" y="2560"/>
                  </a:lnTo>
                  <a:lnTo>
                    <a:pt x="5118" y="2526"/>
                  </a:lnTo>
                  <a:lnTo>
                    <a:pt x="4040" y="3704"/>
                  </a:lnTo>
                  <a:lnTo>
                    <a:pt x="3973" y="3839"/>
                  </a:lnTo>
                  <a:lnTo>
                    <a:pt x="3872" y="4041"/>
                  </a:lnTo>
                  <a:lnTo>
                    <a:pt x="3737" y="4176"/>
                  </a:lnTo>
                  <a:lnTo>
                    <a:pt x="3670" y="4209"/>
                  </a:lnTo>
                  <a:lnTo>
                    <a:pt x="3603" y="4209"/>
                  </a:lnTo>
                  <a:lnTo>
                    <a:pt x="3266" y="3940"/>
                  </a:lnTo>
                  <a:lnTo>
                    <a:pt x="2862" y="3570"/>
                  </a:lnTo>
                  <a:lnTo>
                    <a:pt x="3098" y="3401"/>
                  </a:lnTo>
                  <a:lnTo>
                    <a:pt x="3300" y="3199"/>
                  </a:lnTo>
                  <a:lnTo>
                    <a:pt x="3704" y="2762"/>
                  </a:lnTo>
                  <a:lnTo>
                    <a:pt x="4074" y="2357"/>
                  </a:lnTo>
                  <a:lnTo>
                    <a:pt x="4242" y="2155"/>
                  </a:lnTo>
                  <a:lnTo>
                    <a:pt x="4411" y="1920"/>
                  </a:lnTo>
                  <a:close/>
                  <a:moveTo>
                    <a:pt x="2963" y="4041"/>
                  </a:moveTo>
                  <a:lnTo>
                    <a:pt x="3030" y="4108"/>
                  </a:lnTo>
                  <a:lnTo>
                    <a:pt x="2997" y="4142"/>
                  </a:lnTo>
                  <a:lnTo>
                    <a:pt x="2862" y="4277"/>
                  </a:lnTo>
                  <a:lnTo>
                    <a:pt x="2694" y="4479"/>
                  </a:lnTo>
                  <a:lnTo>
                    <a:pt x="2593" y="4647"/>
                  </a:lnTo>
                  <a:lnTo>
                    <a:pt x="2559" y="4782"/>
                  </a:lnTo>
                  <a:lnTo>
                    <a:pt x="2525" y="4883"/>
                  </a:lnTo>
                  <a:lnTo>
                    <a:pt x="2391" y="4748"/>
                  </a:lnTo>
                  <a:lnTo>
                    <a:pt x="2256" y="4647"/>
                  </a:lnTo>
                  <a:lnTo>
                    <a:pt x="2424" y="4512"/>
                  </a:lnTo>
                  <a:lnTo>
                    <a:pt x="2559" y="4344"/>
                  </a:lnTo>
                  <a:lnTo>
                    <a:pt x="2761" y="4176"/>
                  </a:lnTo>
                  <a:lnTo>
                    <a:pt x="2963" y="4041"/>
                  </a:lnTo>
                  <a:close/>
                  <a:moveTo>
                    <a:pt x="6565" y="1"/>
                  </a:moveTo>
                  <a:lnTo>
                    <a:pt x="6498" y="34"/>
                  </a:lnTo>
                  <a:lnTo>
                    <a:pt x="5959" y="371"/>
                  </a:lnTo>
                  <a:lnTo>
                    <a:pt x="5690" y="573"/>
                  </a:lnTo>
                  <a:lnTo>
                    <a:pt x="5454" y="809"/>
                  </a:lnTo>
                  <a:lnTo>
                    <a:pt x="5219" y="1078"/>
                  </a:lnTo>
                  <a:lnTo>
                    <a:pt x="5017" y="1347"/>
                  </a:lnTo>
                  <a:lnTo>
                    <a:pt x="4848" y="1650"/>
                  </a:lnTo>
                  <a:lnTo>
                    <a:pt x="4747" y="1953"/>
                  </a:lnTo>
                  <a:lnTo>
                    <a:pt x="4613" y="1785"/>
                  </a:lnTo>
                  <a:lnTo>
                    <a:pt x="4444" y="1650"/>
                  </a:lnTo>
                  <a:lnTo>
                    <a:pt x="4377" y="1617"/>
                  </a:lnTo>
                  <a:lnTo>
                    <a:pt x="4343" y="1650"/>
                  </a:lnTo>
                  <a:lnTo>
                    <a:pt x="4276" y="1684"/>
                  </a:lnTo>
                  <a:lnTo>
                    <a:pt x="4108" y="1953"/>
                  </a:lnTo>
                  <a:lnTo>
                    <a:pt x="3939" y="2189"/>
                  </a:lnTo>
                  <a:lnTo>
                    <a:pt x="3535" y="2627"/>
                  </a:lnTo>
                  <a:lnTo>
                    <a:pt x="3131" y="3031"/>
                  </a:lnTo>
                  <a:lnTo>
                    <a:pt x="2929" y="3267"/>
                  </a:lnTo>
                  <a:lnTo>
                    <a:pt x="2795" y="3536"/>
                  </a:lnTo>
                  <a:lnTo>
                    <a:pt x="2761" y="3536"/>
                  </a:lnTo>
                  <a:lnTo>
                    <a:pt x="2761" y="3570"/>
                  </a:lnTo>
                  <a:lnTo>
                    <a:pt x="2795" y="3704"/>
                  </a:lnTo>
                  <a:lnTo>
                    <a:pt x="2862" y="3839"/>
                  </a:lnTo>
                  <a:lnTo>
                    <a:pt x="2626" y="3974"/>
                  </a:lnTo>
                  <a:lnTo>
                    <a:pt x="2458" y="4142"/>
                  </a:lnTo>
                  <a:lnTo>
                    <a:pt x="2222" y="4378"/>
                  </a:lnTo>
                  <a:lnTo>
                    <a:pt x="2155" y="4479"/>
                  </a:lnTo>
                  <a:lnTo>
                    <a:pt x="2087" y="4613"/>
                  </a:lnTo>
                  <a:lnTo>
                    <a:pt x="2087" y="4681"/>
                  </a:lnTo>
                  <a:lnTo>
                    <a:pt x="2121" y="4714"/>
                  </a:lnTo>
                  <a:lnTo>
                    <a:pt x="2188" y="4849"/>
                  </a:lnTo>
                  <a:lnTo>
                    <a:pt x="2256" y="4984"/>
                  </a:lnTo>
                  <a:lnTo>
                    <a:pt x="2188" y="5017"/>
                  </a:lnTo>
                  <a:lnTo>
                    <a:pt x="1953" y="5186"/>
                  </a:lnTo>
                  <a:lnTo>
                    <a:pt x="1717" y="5388"/>
                  </a:lnTo>
                  <a:lnTo>
                    <a:pt x="1515" y="5590"/>
                  </a:lnTo>
                  <a:lnTo>
                    <a:pt x="1313" y="5792"/>
                  </a:lnTo>
                  <a:lnTo>
                    <a:pt x="976" y="6263"/>
                  </a:lnTo>
                  <a:lnTo>
                    <a:pt x="707" y="6768"/>
                  </a:lnTo>
                  <a:lnTo>
                    <a:pt x="505" y="7307"/>
                  </a:lnTo>
                  <a:lnTo>
                    <a:pt x="337" y="7879"/>
                  </a:lnTo>
                  <a:lnTo>
                    <a:pt x="202" y="8451"/>
                  </a:lnTo>
                  <a:lnTo>
                    <a:pt x="101" y="9024"/>
                  </a:lnTo>
                  <a:lnTo>
                    <a:pt x="34" y="9663"/>
                  </a:lnTo>
                  <a:lnTo>
                    <a:pt x="0" y="10303"/>
                  </a:lnTo>
                  <a:lnTo>
                    <a:pt x="0" y="10943"/>
                  </a:lnTo>
                  <a:lnTo>
                    <a:pt x="34" y="11583"/>
                  </a:lnTo>
                  <a:lnTo>
                    <a:pt x="135" y="12189"/>
                  </a:lnTo>
                  <a:lnTo>
                    <a:pt x="202" y="12492"/>
                  </a:lnTo>
                  <a:lnTo>
                    <a:pt x="303" y="12795"/>
                  </a:lnTo>
                  <a:lnTo>
                    <a:pt x="404" y="13064"/>
                  </a:lnTo>
                  <a:lnTo>
                    <a:pt x="572" y="13367"/>
                  </a:lnTo>
                  <a:lnTo>
                    <a:pt x="741" y="13636"/>
                  </a:lnTo>
                  <a:lnTo>
                    <a:pt x="909" y="13906"/>
                  </a:lnTo>
                  <a:lnTo>
                    <a:pt x="1347" y="14377"/>
                  </a:lnTo>
                  <a:lnTo>
                    <a:pt x="1784" y="14848"/>
                  </a:lnTo>
                  <a:lnTo>
                    <a:pt x="2289" y="15286"/>
                  </a:lnTo>
                  <a:lnTo>
                    <a:pt x="2761" y="15690"/>
                  </a:lnTo>
                  <a:lnTo>
                    <a:pt x="3266" y="16027"/>
                  </a:lnTo>
                  <a:lnTo>
                    <a:pt x="3535" y="16161"/>
                  </a:lnTo>
                  <a:lnTo>
                    <a:pt x="3805" y="16296"/>
                  </a:lnTo>
                  <a:lnTo>
                    <a:pt x="4108" y="16363"/>
                  </a:lnTo>
                  <a:lnTo>
                    <a:pt x="4377" y="16431"/>
                  </a:lnTo>
                  <a:lnTo>
                    <a:pt x="4680" y="16397"/>
                  </a:lnTo>
                  <a:lnTo>
                    <a:pt x="4983" y="16330"/>
                  </a:lnTo>
                  <a:lnTo>
                    <a:pt x="5151" y="16262"/>
                  </a:lnTo>
                  <a:lnTo>
                    <a:pt x="5320" y="16195"/>
                  </a:lnTo>
                  <a:lnTo>
                    <a:pt x="5623" y="15926"/>
                  </a:lnTo>
                  <a:lnTo>
                    <a:pt x="5858" y="16161"/>
                  </a:lnTo>
                  <a:lnTo>
                    <a:pt x="6094" y="16397"/>
                  </a:lnTo>
                  <a:lnTo>
                    <a:pt x="6229" y="16532"/>
                  </a:lnTo>
                  <a:lnTo>
                    <a:pt x="6431" y="16633"/>
                  </a:lnTo>
                  <a:lnTo>
                    <a:pt x="6801" y="16835"/>
                  </a:lnTo>
                  <a:lnTo>
                    <a:pt x="6801" y="16532"/>
                  </a:lnTo>
                  <a:lnTo>
                    <a:pt x="6532" y="16330"/>
                  </a:lnTo>
                  <a:lnTo>
                    <a:pt x="6296" y="16128"/>
                  </a:lnTo>
                  <a:lnTo>
                    <a:pt x="6060" y="15926"/>
                  </a:lnTo>
                  <a:lnTo>
                    <a:pt x="5858" y="15690"/>
                  </a:lnTo>
                  <a:lnTo>
                    <a:pt x="6262" y="15151"/>
                  </a:lnTo>
                  <a:lnTo>
                    <a:pt x="6599" y="14714"/>
                  </a:lnTo>
                  <a:lnTo>
                    <a:pt x="6801" y="14411"/>
                  </a:lnTo>
                  <a:lnTo>
                    <a:pt x="6801" y="13906"/>
                  </a:lnTo>
                  <a:lnTo>
                    <a:pt x="6229" y="14680"/>
                  </a:lnTo>
                  <a:lnTo>
                    <a:pt x="5623" y="15387"/>
                  </a:lnTo>
                  <a:lnTo>
                    <a:pt x="5252" y="14815"/>
                  </a:lnTo>
                  <a:lnTo>
                    <a:pt x="4882" y="14175"/>
                  </a:lnTo>
                  <a:lnTo>
                    <a:pt x="4613" y="13636"/>
                  </a:lnTo>
                  <a:lnTo>
                    <a:pt x="4343" y="13064"/>
                  </a:lnTo>
                  <a:lnTo>
                    <a:pt x="4141" y="12525"/>
                  </a:lnTo>
                  <a:lnTo>
                    <a:pt x="3973" y="11987"/>
                  </a:lnTo>
                  <a:lnTo>
                    <a:pt x="3838" y="11414"/>
                  </a:lnTo>
                  <a:lnTo>
                    <a:pt x="3771" y="10842"/>
                  </a:lnTo>
                  <a:lnTo>
                    <a:pt x="3771" y="10236"/>
                  </a:lnTo>
                  <a:lnTo>
                    <a:pt x="3838" y="9630"/>
                  </a:lnTo>
                  <a:lnTo>
                    <a:pt x="3939" y="9057"/>
                  </a:lnTo>
                  <a:lnTo>
                    <a:pt x="4007" y="8754"/>
                  </a:lnTo>
                  <a:lnTo>
                    <a:pt x="4108" y="8519"/>
                  </a:lnTo>
                  <a:lnTo>
                    <a:pt x="4242" y="8249"/>
                  </a:lnTo>
                  <a:lnTo>
                    <a:pt x="4411" y="8047"/>
                  </a:lnTo>
                  <a:lnTo>
                    <a:pt x="4613" y="7845"/>
                  </a:lnTo>
                  <a:lnTo>
                    <a:pt x="4882" y="7677"/>
                  </a:lnTo>
                  <a:lnTo>
                    <a:pt x="5084" y="7576"/>
                  </a:lnTo>
                  <a:lnTo>
                    <a:pt x="5320" y="7509"/>
                  </a:lnTo>
                  <a:lnTo>
                    <a:pt x="5555" y="7441"/>
                  </a:lnTo>
                  <a:lnTo>
                    <a:pt x="5791" y="7408"/>
                  </a:lnTo>
                  <a:lnTo>
                    <a:pt x="6262" y="7374"/>
                  </a:lnTo>
                  <a:lnTo>
                    <a:pt x="6734" y="7374"/>
                  </a:lnTo>
                  <a:lnTo>
                    <a:pt x="6801" y="7408"/>
                  </a:lnTo>
                  <a:lnTo>
                    <a:pt x="6801" y="7004"/>
                  </a:lnTo>
                  <a:lnTo>
                    <a:pt x="6128" y="7004"/>
                  </a:lnTo>
                  <a:lnTo>
                    <a:pt x="5791" y="7037"/>
                  </a:lnTo>
                  <a:lnTo>
                    <a:pt x="5454" y="7105"/>
                  </a:lnTo>
                  <a:lnTo>
                    <a:pt x="5151" y="7206"/>
                  </a:lnTo>
                  <a:lnTo>
                    <a:pt x="4848" y="7340"/>
                  </a:lnTo>
                  <a:lnTo>
                    <a:pt x="4579" y="7475"/>
                  </a:lnTo>
                  <a:lnTo>
                    <a:pt x="4377" y="7610"/>
                  </a:lnTo>
                  <a:lnTo>
                    <a:pt x="4175" y="7812"/>
                  </a:lnTo>
                  <a:lnTo>
                    <a:pt x="4007" y="8014"/>
                  </a:lnTo>
                  <a:lnTo>
                    <a:pt x="3872" y="8249"/>
                  </a:lnTo>
                  <a:lnTo>
                    <a:pt x="3771" y="8485"/>
                  </a:lnTo>
                  <a:lnTo>
                    <a:pt x="3704" y="8721"/>
                  </a:lnTo>
                  <a:lnTo>
                    <a:pt x="3636" y="8990"/>
                  </a:lnTo>
                  <a:lnTo>
                    <a:pt x="3502" y="9529"/>
                  </a:lnTo>
                  <a:lnTo>
                    <a:pt x="3434" y="10202"/>
                  </a:lnTo>
                  <a:lnTo>
                    <a:pt x="3434" y="10876"/>
                  </a:lnTo>
                  <a:lnTo>
                    <a:pt x="3434" y="11212"/>
                  </a:lnTo>
                  <a:lnTo>
                    <a:pt x="3502" y="11549"/>
                  </a:lnTo>
                  <a:lnTo>
                    <a:pt x="3569" y="11886"/>
                  </a:lnTo>
                  <a:lnTo>
                    <a:pt x="3636" y="12222"/>
                  </a:lnTo>
                  <a:lnTo>
                    <a:pt x="3872" y="12795"/>
                  </a:lnTo>
                  <a:lnTo>
                    <a:pt x="4108" y="13401"/>
                  </a:lnTo>
                  <a:lnTo>
                    <a:pt x="4714" y="14512"/>
                  </a:lnTo>
                  <a:lnTo>
                    <a:pt x="5017" y="15084"/>
                  </a:lnTo>
                  <a:lnTo>
                    <a:pt x="5387" y="15623"/>
                  </a:lnTo>
                  <a:lnTo>
                    <a:pt x="5320" y="15690"/>
                  </a:lnTo>
                  <a:lnTo>
                    <a:pt x="5084" y="15926"/>
                  </a:lnTo>
                  <a:lnTo>
                    <a:pt x="4815" y="16027"/>
                  </a:lnTo>
                  <a:lnTo>
                    <a:pt x="4545" y="16094"/>
                  </a:lnTo>
                  <a:lnTo>
                    <a:pt x="4276" y="16094"/>
                  </a:lnTo>
                  <a:lnTo>
                    <a:pt x="3973" y="16027"/>
                  </a:lnTo>
                  <a:lnTo>
                    <a:pt x="3670" y="15892"/>
                  </a:lnTo>
                  <a:lnTo>
                    <a:pt x="3367" y="15724"/>
                  </a:lnTo>
                  <a:lnTo>
                    <a:pt x="3098" y="15522"/>
                  </a:lnTo>
                  <a:lnTo>
                    <a:pt x="2795" y="15286"/>
                  </a:lnTo>
                  <a:lnTo>
                    <a:pt x="2525" y="15050"/>
                  </a:lnTo>
                  <a:lnTo>
                    <a:pt x="1986" y="14545"/>
                  </a:lnTo>
                  <a:lnTo>
                    <a:pt x="1549" y="14040"/>
                  </a:lnTo>
                  <a:lnTo>
                    <a:pt x="1178" y="13636"/>
                  </a:lnTo>
                  <a:lnTo>
                    <a:pt x="1010" y="13401"/>
                  </a:lnTo>
                  <a:lnTo>
                    <a:pt x="842" y="13165"/>
                  </a:lnTo>
                  <a:lnTo>
                    <a:pt x="741" y="12929"/>
                  </a:lnTo>
                  <a:lnTo>
                    <a:pt x="606" y="12660"/>
                  </a:lnTo>
                  <a:lnTo>
                    <a:pt x="539" y="12391"/>
                  </a:lnTo>
                  <a:lnTo>
                    <a:pt x="471" y="12121"/>
                  </a:lnTo>
                  <a:lnTo>
                    <a:pt x="370" y="11549"/>
                  </a:lnTo>
                  <a:lnTo>
                    <a:pt x="337" y="10977"/>
                  </a:lnTo>
                  <a:lnTo>
                    <a:pt x="370" y="10404"/>
                  </a:lnTo>
                  <a:lnTo>
                    <a:pt x="471" y="9259"/>
                  </a:lnTo>
                  <a:lnTo>
                    <a:pt x="539" y="8687"/>
                  </a:lnTo>
                  <a:lnTo>
                    <a:pt x="640" y="8148"/>
                  </a:lnTo>
                  <a:lnTo>
                    <a:pt x="808" y="7610"/>
                  </a:lnTo>
                  <a:lnTo>
                    <a:pt x="976" y="7071"/>
                  </a:lnTo>
                  <a:lnTo>
                    <a:pt x="1246" y="6566"/>
                  </a:lnTo>
                  <a:lnTo>
                    <a:pt x="1549" y="6095"/>
                  </a:lnTo>
                  <a:lnTo>
                    <a:pt x="1717" y="5893"/>
                  </a:lnTo>
                  <a:lnTo>
                    <a:pt x="1919" y="5691"/>
                  </a:lnTo>
                  <a:lnTo>
                    <a:pt x="2155" y="5489"/>
                  </a:lnTo>
                  <a:lnTo>
                    <a:pt x="2391" y="5320"/>
                  </a:lnTo>
                  <a:lnTo>
                    <a:pt x="2458" y="5253"/>
                  </a:lnTo>
                  <a:lnTo>
                    <a:pt x="2458" y="5186"/>
                  </a:lnTo>
                  <a:lnTo>
                    <a:pt x="2593" y="5287"/>
                  </a:lnTo>
                  <a:lnTo>
                    <a:pt x="2626" y="5320"/>
                  </a:lnTo>
                  <a:lnTo>
                    <a:pt x="2660" y="5320"/>
                  </a:lnTo>
                  <a:lnTo>
                    <a:pt x="2727" y="5287"/>
                  </a:lnTo>
                  <a:lnTo>
                    <a:pt x="3199" y="4883"/>
                  </a:lnTo>
                  <a:lnTo>
                    <a:pt x="3333" y="4748"/>
                  </a:lnTo>
                  <a:lnTo>
                    <a:pt x="3401" y="4681"/>
                  </a:lnTo>
                  <a:lnTo>
                    <a:pt x="3434" y="4580"/>
                  </a:lnTo>
                  <a:lnTo>
                    <a:pt x="3401" y="4512"/>
                  </a:lnTo>
                  <a:lnTo>
                    <a:pt x="3266" y="4512"/>
                  </a:lnTo>
                  <a:lnTo>
                    <a:pt x="3165" y="4580"/>
                  </a:lnTo>
                  <a:lnTo>
                    <a:pt x="3030" y="4714"/>
                  </a:lnTo>
                  <a:lnTo>
                    <a:pt x="2660" y="5051"/>
                  </a:lnTo>
                  <a:lnTo>
                    <a:pt x="2559" y="4916"/>
                  </a:lnTo>
                  <a:lnTo>
                    <a:pt x="2727" y="4782"/>
                  </a:lnTo>
                  <a:lnTo>
                    <a:pt x="2828" y="4613"/>
                  </a:lnTo>
                  <a:lnTo>
                    <a:pt x="2997" y="4445"/>
                  </a:lnTo>
                  <a:lnTo>
                    <a:pt x="3131" y="4277"/>
                  </a:lnTo>
                  <a:lnTo>
                    <a:pt x="3165" y="4243"/>
                  </a:lnTo>
                  <a:lnTo>
                    <a:pt x="3333" y="4411"/>
                  </a:lnTo>
                  <a:lnTo>
                    <a:pt x="3502" y="4512"/>
                  </a:lnTo>
                  <a:lnTo>
                    <a:pt x="3670" y="4546"/>
                  </a:lnTo>
                  <a:lnTo>
                    <a:pt x="3838" y="4546"/>
                  </a:lnTo>
                  <a:lnTo>
                    <a:pt x="3939" y="4479"/>
                  </a:lnTo>
                  <a:lnTo>
                    <a:pt x="3973" y="4445"/>
                  </a:lnTo>
                  <a:lnTo>
                    <a:pt x="4007" y="4411"/>
                  </a:lnTo>
                  <a:lnTo>
                    <a:pt x="4108" y="4176"/>
                  </a:lnTo>
                  <a:lnTo>
                    <a:pt x="4242" y="3974"/>
                  </a:lnTo>
                  <a:lnTo>
                    <a:pt x="4411" y="3772"/>
                  </a:lnTo>
                  <a:lnTo>
                    <a:pt x="4613" y="3603"/>
                  </a:lnTo>
                  <a:lnTo>
                    <a:pt x="4882" y="3334"/>
                  </a:lnTo>
                  <a:lnTo>
                    <a:pt x="5118" y="3031"/>
                  </a:lnTo>
                  <a:lnTo>
                    <a:pt x="5353" y="2762"/>
                  </a:lnTo>
                  <a:lnTo>
                    <a:pt x="5555" y="2425"/>
                  </a:lnTo>
                  <a:lnTo>
                    <a:pt x="5589" y="2324"/>
                  </a:lnTo>
                  <a:lnTo>
                    <a:pt x="5522" y="2256"/>
                  </a:lnTo>
                  <a:lnTo>
                    <a:pt x="5454" y="2256"/>
                  </a:lnTo>
                  <a:lnTo>
                    <a:pt x="5387" y="2290"/>
                  </a:lnTo>
                  <a:lnTo>
                    <a:pt x="5286" y="2391"/>
                  </a:lnTo>
                  <a:lnTo>
                    <a:pt x="5252" y="2357"/>
                  </a:lnTo>
                  <a:lnTo>
                    <a:pt x="5623" y="1852"/>
                  </a:lnTo>
                  <a:lnTo>
                    <a:pt x="5993" y="1280"/>
                  </a:lnTo>
                  <a:lnTo>
                    <a:pt x="6666" y="169"/>
                  </a:lnTo>
                  <a:lnTo>
                    <a:pt x="6666" y="102"/>
                  </a:lnTo>
                  <a:lnTo>
                    <a:pt x="6633" y="34"/>
                  </a:lnTo>
                  <a:lnTo>
                    <a:pt x="656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" name="Google Shape;798;p5"/>
            <p:cNvSpPr/>
            <p:nvPr/>
          </p:nvSpPr>
          <p:spPr>
            <a:xfrm>
              <a:off x="4027150" y="2993850"/>
              <a:ext cx="23600" cy="16850"/>
            </a:xfrm>
            <a:custGeom>
              <a:avLst/>
              <a:gdLst/>
              <a:ahLst/>
              <a:cxnLst/>
              <a:rect l="l" t="t" r="r" b="b"/>
              <a:pathLst>
                <a:path w="944" h="674" extrusionOk="0">
                  <a:moveTo>
                    <a:pt x="876" y="0"/>
                  </a:moveTo>
                  <a:lnTo>
                    <a:pt x="808" y="34"/>
                  </a:lnTo>
                  <a:lnTo>
                    <a:pt x="741" y="135"/>
                  </a:lnTo>
                  <a:lnTo>
                    <a:pt x="707" y="236"/>
                  </a:lnTo>
                  <a:lnTo>
                    <a:pt x="640" y="505"/>
                  </a:lnTo>
                  <a:lnTo>
                    <a:pt x="539" y="371"/>
                  </a:lnTo>
                  <a:lnTo>
                    <a:pt x="472" y="270"/>
                  </a:lnTo>
                  <a:lnTo>
                    <a:pt x="539" y="169"/>
                  </a:lnTo>
                  <a:lnTo>
                    <a:pt x="539" y="101"/>
                  </a:lnTo>
                  <a:lnTo>
                    <a:pt x="505" y="68"/>
                  </a:lnTo>
                  <a:lnTo>
                    <a:pt x="438" y="68"/>
                  </a:lnTo>
                  <a:lnTo>
                    <a:pt x="371" y="101"/>
                  </a:lnTo>
                  <a:lnTo>
                    <a:pt x="202" y="404"/>
                  </a:lnTo>
                  <a:lnTo>
                    <a:pt x="202" y="371"/>
                  </a:lnTo>
                  <a:lnTo>
                    <a:pt x="169" y="236"/>
                  </a:lnTo>
                  <a:lnTo>
                    <a:pt x="135" y="202"/>
                  </a:lnTo>
                  <a:lnTo>
                    <a:pt x="101" y="169"/>
                  </a:lnTo>
                  <a:lnTo>
                    <a:pt x="68" y="135"/>
                  </a:lnTo>
                  <a:lnTo>
                    <a:pt x="68" y="169"/>
                  </a:lnTo>
                  <a:lnTo>
                    <a:pt x="34" y="202"/>
                  </a:lnTo>
                  <a:lnTo>
                    <a:pt x="0" y="270"/>
                  </a:lnTo>
                  <a:lnTo>
                    <a:pt x="34" y="371"/>
                  </a:lnTo>
                  <a:lnTo>
                    <a:pt x="101" y="606"/>
                  </a:lnTo>
                  <a:lnTo>
                    <a:pt x="135" y="674"/>
                  </a:lnTo>
                  <a:lnTo>
                    <a:pt x="202" y="674"/>
                  </a:lnTo>
                  <a:lnTo>
                    <a:pt x="270" y="640"/>
                  </a:lnTo>
                  <a:lnTo>
                    <a:pt x="404" y="404"/>
                  </a:lnTo>
                  <a:lnTo>
                    <a:pt x="438" y="472"/>
                  </a:lnTo>
                  <a:lnTo>
                    <a:pt x="505" y="606"/>
                  </a:lnTo>
                  <a:lnTo>
                    <a:pt x="640" y="674"/>
                  </a:lnTo>
                  <a:lnTo>
                    <a:pt x="707" y="674"/>
                  </a:lnTo>
                  <a:lnTo>
                    <a:pt x="741" y="640"/>
                  </a:lnTo>
                  <a:lnTo>
                    <a:pt x="842" y="371"/>
                  </a:lnTo>
                  <a:lnTo>
                    <a:pt x="943" y="101"/>
                  </a:lnTo>
                  <a:lnTo>
                    <a:pt x="943" y="34"/>
                  </a:lnTo>
                  <a:lnTo>
                    <a:pt x="909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9" name="Google Shape;799;p5"/>
            <p:cNvSpPr/>
            <p:nvPr/>
          </p:nvSpPr>
          <p:spPr>
            <a:xfrm>
              <a:off x="4005250" y="2970275"/>
              <a:ext cx="63175" cy="59775"/>
            </a:xfrm>
            <a:custGeom>
              <a:avLst/>
              <a:gdLst/>
              <a:ahLst/>
              <a:cxnLst/>
              <a:rect l="l" t="t" r="r" b="b"/>
              <a:pathLst>
                <a:path w="2527" h="2391" extrusionOk="0">
                  <a:moveTo>
                    <a:pt x="2257" y="236"/>
                  </a:moveTo>
                  <a:lnTo>
                    <a:pt x="2257" y="674"/>
                  </a:lnTo>
                  <a:lnTo>
                    <a:pt x="2257" y="1078"/>
                  </a:lnTo>
                  <a:lnTo>
                    <a:pt x="2290" y="1617"/>
                  </a:lnTo>
                  <a:lnTo>
                    <a:pt x="2324" y="2122"/>
                  </a:lnTo>
                  <a:lnTo>
                    <a:pt x="2088" y="2088"/>
                  </a:lnTo>
                  <a:lnTo>
                    <a:pt x="1886" y="2088"/>
                  </a:lnTo>
                  <a:lnTo>
                    <a:pt x="1449" y="2122"/>
                  </a:lnTo>
                  <a:lnTo>
                    <a:pt x="910" y="2122"/>
                  </a:lnTo>
                  <a:lnTo>
                    <a:pt x="641" y="2155"/>
                  </a:lnTo>
                  <a:lnTo>
                    <a:pt x="371" y="2223"/>
                  </a:lnTo>
                  <a:lnTo>
                    <a:pt x="304" y="1684"/>
                  </a:lnTo>
                  <a:lnTo>
                    <a:pt x="237" y="1145"/>
                  </a:lnTo>
                  <a:lnTo>
                    <a:pt x="203" y="708"/>
                  </a:lnTo>
                  <a:lnTo>
                    <a:pt x="136" y="270"/>
                  </a:lnTo>
                  <a:lnTo>
                    <a:pt x="1179" y="270"/>
                  </a:lnTo>
                  <a:lnTo>
                    <a:pt x="2257" y="236"/>
                  </a:lnTo>
                  <a:close/>
                  <a:moveTo>
                    <a:pt x="2223" y="1"/>
                  </a:moveTo>
                  <a:lnTo>
                    <a:pt x="1179" y="34"/>
                  </a:lnTo>
                  <a:lnTo>
                    <a:pt x="641" y="34"/>
                  </a:lnTo>
                  <a:lnTo>
                    <a:pt x="136" y="102"/>
                  </a:lnTo>
                  <a:lnTo>
                    <a:pt x="68" y="135"/>
                  </a:lnTo>
                  <a:lnTo>
                    <a:pt x="35" y="203"/>
                  </a:lnTo>
                  <a:lnTo>
                    <a:pt x="1" y="438"/>
                  </a:lnTo>
                  <a:lnTo>
                    <a:pt x="1" y="674"/>
                  </a:lnTo>
                  <a:lnTo>
                    <a:pt x="35" y="1145"/>
                  </a:lnTo>
                  <a:lnTo>
                    <a:pt x="68" y="1751"/>
                  </a:lnTo>
                  <a:lnTo>
                    <a:pt x="136" y="2021"/>
                  </a:lnTo>
                  <a:lnTo>
                    <a:pt x="203" y="2324"/>
                  </a:lnTo>
                  <a:lnTo>
                    <a:pt x="237" y="2357"/>
                  </a:lnTo>
                  <a:lnTo>
                    <a:pt x="338" y="2357"/>
                  </a:lnTo>
                  <a:lnTo>
                    <a:pt x="573" y="2391"/>
                  </a:lnTo>
                  <a:lnTo>
                    <a:pt x="809" y="2391"/>
                  </a:lnTo>
                  <a:lnTo>
                    <a:pt x="1280" y="2357"/>
                  </a:lnTo>
                  <a:lnTo>
                    <a:pt x="2088" y="2357"/>
                  </a:lnTo>
                  <a:lnTo>
                    <a:pt x="2358" y="2290"/>
                  </a:lnTo>
                  <a:lnTo>
                    <a:pt x="2391" y="2324"/>
                  </a:lnTo>
                  <a:lnTo>
                    <a:pt x="2459" y="2324"/>
                  </a:lnTo>
                  <a:lnTo>
                    <a:pt x="2492" y="2256"/>
                  </a:lnTo>
                  <a:lnTo>
                    <a:pt x="2526" y="2021"/>
                  </a:lnTo>
                  <a:lnTo>
                    <a:pt x="2526" y="1751"/>
                  </a:lnTo>
                  <a:lnTo>
                    <a:pt x="2492" y="1246"/>
                  </a:lnTo>
                  <a:lnTo>
                    <a:pt x="2459" y="640"/>
                  </a:lnTo>
                  <a:lnTo>
                    <a:pt x="2425" y="371"/>
                  </a:lnTo>
                  <a:lnTo>
                    <a:pt x="2358" y="68"/>
                  </a:lnTo>
                  <a:lnTo>
                    <a:pt x="2324" y="34"/>
                  </a:lnTo>
                  <a:lnTo>
                    <a:pt x="229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" name="Google Shape;800;p5"/>
            <p:cNvSpPr/>
            <p:nvPr/>
          </p:nvSpPr>
          <p:spPr>
            <a:xfrm>
              <a:off x="4969000" y="2997200"/>
              <a:ext cx="16875" cy="10125"/>
            </a:xfrm>
            <a:custGeom>
              <a:avLst/>
              <a:gdLst/>
              <a:ahLst/>
              <a:cxnLst/>
              <a:rect l="l" t="t" r="r" b="b"/>
              <a:pathLst>
                <a:path w="675" h="405" extrusionOk="0">
                  <a:moveTo>
                    <a:pt x="68" y="1"/>
                  </a:moveTo>
                  <a:lnTo>
                    <a:pt x="35" y="35"/>
                  </a:lnTo>
                  <a:lnTo>
                    <a:pt x="1" y="68"/>
                  </a:lnTo>
                  <a:lnTo>
                    <a:pt x="1" y="102"/>
                  </a:lnTo>
                  <a:lnTo>
                    <a:pt x="35" y="136"/>
                  </a:lnTo>
                  <a:lnTo>
                    <a:pt x="102" y="237"/>
                  </a:lnTo>
                  <a:lnTo>
                    <a:pt x="237" y="304"/>
                  </a:lnTo>
                  <a:lnTo>
                    <a:pt x="371" y="371"/>
                  </a:lnTo>
                  <a:lnTo>
                    <a:pt x="506" y="405"/>
                  </a:lnTo>
                  <a:lnTo>
                    <a:pt x="607" y="405"/>
                  </a:lnTo>
                  <a:lnTo>
                    <a:pt x="674" y="338"/>
                  </a:lnTo>
                  <a:lnTo>
                    <a:pt x="674" y="237"/>
                  </a:lnTo>
                  <a:lnTo>
                    <a:pt x="607" y="136"/>
                  </a:lnTo>
                  <a:lnTo>
                    <a:pt x="472" y="68"/>
                  </a:lnTo>
                  <a:lnTo>
                    <a:pt x="338" y="35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1" name="Google Shape;801;p5"/>
            <p:cNvSpPr/>
            <p:nvPr/>
          </p:nvSpPr>
          <p:spPr>
            <a:xfrm>
              <a:off x="3979175" y="3059500"/>
              <a:ext cx="15175" cy="21900"/>
            </a:xfrm>
            <a:custGeom>
              <a:avLst/>
              <a:gdLst/>
              <a:ahLst/>
              <a:cxnLst/>
              <a:rect l="l" t="t" r="r" b="b"/>
              <a:pathLst>
                <a:path w="607" h="876" extrusionOk="0">
                  <a:moveTo>
                    <a:pt x="303" y="0"/>
                  </a:moveTo>
                  <a:lnTo>
                    <a:pt x="236" y="34"/>
                  </a:lnTo>
                  <a:lnTo>
                    <a:pt x="202" y="68"/>
                  </a:lnTo>
                  <a:lnTo>
                    <a:pt x="101" y="472"/>
                  </a:lnTo>
                  <a:lnTo>
                    <a:pt x="34" y="640"/>
                  </a:lnTo>
                  <a:lnTo>
                    <a:pt x="0" y="741"/>
                  </a:lnTo>
                  <a:lnTo>
                    <a:pt x="0" y="808"/>
                  </a:lnTo>
                  <a:lnTo>
                    <a:pt x="34" y="842"/>
                  </a:lnTo>
                  <a:lnTo>
                    <a:pt x="68" y="842"/>
                  </a:lnTo>
                  <a:lnTo>
                    <a:pt x="169" y="775"/>
                  </a:lnTo>
                  <a:lnTo>
                    <a:pt x="202" y="707"/>
                  </a:lnTo>
                  <a:lnTo>
                    <a:pt x="371" y="707"/>
                  </a:lnTo>
                  <a:lnTo>
                    <a:pt x="438" y="842"/>
                  </a:lnTo>
                  <a:lnTo>
                    <a:pt x="472" y="876"/>
                  </a:lnTo>
                  <a:lnTo>
                    <a:pt x="505" y="876"/>
                  </a:lnTo>
                  <a:lnTo>
                    <a:pt x="573" y="842"/>
                  </a:lnTo>
                  <a:lnTo>
                    <a:pt x="573" y="808"/>
                  </a:lnTo>
                  <a:lnTo>
                    <a:pt x="573" y="674"/>
                  </a:lnTo>
                  <a:lnTo>
                    <a:pt x="573" y="640"/>
                  </a:lnTo>
                  <a:lnTo>
                    <a:pt x="606" y="606"/>
                  </a:lnTo>
                  <a:lnTo>
                    <a:pt x="573" y="573"/>
                  </a:lnTo>
                  <a:lnTo>
                    <a:pt x="539" y="573"/>
                  </a:lnTo>
                  <a:lnTo>
                    <a:pt x="505" y="438"/>
                  </a:lnTo>
                  <a:lnTo>
                    <a:pt x="371" y="68"/>
                  </a:lnTo>
                  <a:lnTo>
                    <a:pt x="337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2" name="Google Shape;802;p5"/>
            <p:cNvSpPr/>
            <p:nvPr/>
          </p:nvSpPr>
          <p:spPr>
            <a:xfrm>
              <a:off x="3935400" y="2971125"/>
              <a:ext cx="61475" cy="67350"/>
            </a:xfrm>
            <a:custGeom>
              <a:avLst/>
              <a:gdLst/>
              <a:ahLst/>
              <a:cxnLst/>
              <a:rect l="l" t="t" r="r" b="b"/>
              <a:pathLst>
                <a:path w="2459" h="2694" extrusionOk="0">
                  <a:moveTo>
                    <a:pt x="2290" y="236"/>
                  </a:moveTo>
                  <a:lnTo>
                    <a:pt x="2223" y="741"/>
                  </a:lnTo>
                  <a:lnTo>
                    <a:pt x="2189" y="1280"/>
                  </a:lnTo>
                  <a:lnTo>
                    <a:pt x="2223" y="1818"/>
                  </a:lnTo>
                  <a:lnTo>
                    <a:pt x="2290" y="2323"/>
                  </a:lnTo>
                  <a:lnTo>
                    <a:pt x="2290" y="2357"/>
                  </a:lnTo>
                  <a:lnTo>
                    <a:pt x="1819" y="2357"/>
                  </a:lnTo>
                  <a:lnTo>
                    <a:pt x="1347" y="2391"/>
                  </a:lnTo>
                  <a:lnTo>
                    <a:pt x="371" y="2391"/>
                  </a:lnTo>
                  <a:lnTo>
                    <a:pt x="270" y="1313"/>
                  </a:lnTo>
                  <a:lnTo>
                    <a:pt x="169" y="270"/>
                  </a:lnTo>
                  <a:lnTo>
                    <a:pt x="708" y="303"/>
                  </a:lnTo>
                  <a:lnTo>
                    <a:pt x="1213" y="303"/>
                  </a:lnTo>
                  <a:lnTo>
                    <a:pt x="2290" y="236"/>
                  </a:lnTo>
                  <a:close/>
                  <a:moveTo>
                    <a:pt x="2290" y="0"/>
                  </a:moveTo>
                  <a:lnTo>
                    <a:pt x="1751" y="34"/>
                  </a:lnTo>
                  <a:lnTo>
                    <a:pt x="1213" y="68"/>
                  </a:lnTo>
                  <a:lnTo>
                    <a:pt x="674" y="68"/>
                  </a:lnTo>
                  <a:lnTo>
                    <a:pt x="135" y="101"/>
                  </a:lnTo>
                  <a:lnTo>
                    <a:pt x="102" y="135"/>
                  </a:lnTo>
                  <a:lnTo>
                    <a:pt x="68" y="169"/>
                  </a:lnTo>
                  <a:lnTo>
                    <a:pt x="34" y="202"/>
                  </a:lnTo>
                  <a:lnTo>
                    <a:pt x="1" y="236"/>
                  </a:lnTo>
                  <a:lnTo>
                    <a:pt x="1" y="842"/>
                  </a:lnTo>
                  <a:lnTo>
                    <a:pt x="1" y="1448"/>
                  </a:lnTo>
                  <a:lnTo>
                    <a:pt x="68" y="2054"/>
                  </a:lnTo>
                  <a:lnTo>
                    <a:pt x="169" y="2626"/>
                  </a:lnTo>
                  <a:lnTo>
                    <a:pt x="236" y="2694"/>
                  </a:lnTo>
                  <a:lnTo>
                    <a:pt x="304" y="2694"/>
                  </a:lnTo>
                  <a:lnTo>
                    <a:pt x="371" y="2660"/>
                  </a:lnTo>
                  <a:lnTo>
                    <a:pt x="405" y="2593"/>
                  </a:lnTo>
                  <a:lnTo>
                    <a:pt x="371" y="2525"/>
                  </a:lnTo>
                  <a:lnTo>
                    <a:pt x="842" y="2593"/>
                  </a:lnTo>
                  <a:lnTo>
                    <a:pt x="1347" y="2626"/>
                  </a:lnTo>
                  <a:lnTo>
                    <a:pt x="1819" y="2593"/>
                  </a:lnTo>
                  <a:lnTo>
                    <a:pt x="2054" y="2559"/>
                  </a:lnTo>
                  <a:lnTo>
                    <a:pt x="2290" y="2525"/>
                  </a:lnTo>
                  <a:lnTo>
                    <a:pt x="2324" y="2458"/>
                  </a:lnTo>
                  <a:lnTo>
                    <a:pt x="2324" y="2391"/>
                  </a:lnTo>
                  <a:lnTo>
                    <a:pt x="2357" y="2424"/>
                  </a:lnTo>
                  <a:lnTo>
                    <a:pt x="2391" y="2424"/>
                  </a:lnTo>
                  <a:lnTo>
                    <a:pt x="2425" y="2391"/>
                  </a:lnTo>
                  <a:lnTo>
                    <a:pt x="2458" y="2323"/>
                  </a:lnTo>
                  <a:lnTo>
                    <a:pt x="2458" y="1818"/>
                  </a:lnTo>
                  <a:lnTo>
                    <a:pt x="2458" y="1246"/>
                  </a:lnTo>
                  <a:lnTo>
                    <a:pt x="2425" y="707"/>
                  </a:lnTo>
                  <a:lnTo>
                    <a:pt x="2357" y="202"/>
                  </a:lnTo>
                  <a:lnTo>
                    <a:pt x="2391" y="135"/>
                  </a:lnTo>
                  <a:lnTo>
                    <a:pt x="2391" y="68"/>
                  </a:lnTo>
                  <a:lnTo>
                    <a:pt x="2357" y="34"/>
                  </a:lnTo>
                  <a:lnTo>
                    <a:pt x="2290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3" name="Google Shape;803;p5"/>
            <p:cNvSpPr/>
            <p:nvPr/>
          </p:nvSpPr>
          <p:spPr>
            <a:xfrm>
              <a:off x="4085225" y="3125150"/>
              <a:ext cx="19375" cy="19375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674" y="0"/>
                  </a:moveTo>
                  <a:lnTo>
                    <a:pt x="505" y="135"/>
                  </a:lnTo>
                  <a:lnTo>
                    <a:pt x="371" y="236"/>
                  </a:lnTo>
                  <a:lnTo>
                    <a:pt x="169" y="135"/>
                  </a:lnTo>
                  <a:lnTo>
                    <a:pt x="135" y="101"/>
                  </a:lnTo>
                  <a:lnTo>
                    <a:pt x="101" y="135"/>
                  </a:lnTo>
                  <a:lnTo>
                    <a:pt x="68" y="169"/>
                  </a:lnTo>
                  <a:lnTo>
                    <a:pt x="101" y="236"/>
                  </a:lnTo>
                  <a:lnTo>
                    <a:pt x="236" y="371"/>
                  </a:lnTo>
                  <a:lnTo>
                    <a:pt x="135" y="472"/>
                  </a:lnTo>
                  <a:lnTo>
                    <a:pt x="68" y="573"/>
                  </a:lnTo>
                  <a:lnTo>
                    <a:pt x="34" y="606"/>
                  </a:lnTo>
                  <a:lnTo>
                    <a:pt x="0" y="674"/>
                  </a:lnTo>
                  <a:lnTo>
                    <a:pt x="34" y="741"/>
                  </a:lnTo>
                  <a:lnTo>
                    <a:pt x="101" y="775"/>
                  </a:lnTo>
                  <a:lnTo>
                    <a:pt x="202" y="707"/>
                  </a:lnTo>
                  <a:lnTo>
                    <a:pt x="270" y="640"/>
                  </a:lnTo>
                  <a:lnTo>
                    <a:pt x="404" y="472"/>
                  </a:lnTo>
                  <a:lnTo>
                    <a:pt x="640" y="573"/>
                  </a:lnTo>
                  <a:lnTo>
                    <a:pt x="741" y="539"/>
                  </a:lnTo>
                  <a:lnTo>
                    <a:pt x="775" y="472"/>
                  </a:lnTo>
                  <a:lnTo>
                    <a:pt x="775" y="404"/>
                  </a:lnTo>
                  <a:lnTo>
                    <a:pt x="707" y="371"/>
                  </a:lnTo>
                  <a:lnTo>
                    <a:pt x="539" y="337"/>
                  </a:lnTo>
                  <a:lnTo>
                    <a:pt x="606" y="270"/>
                  </a:lnTo>
                  <a:lnTo>
                    <a:pt x="707" y="34"/>
                  </a:lnTo>
                  <a:lnTo>
                    <a:pt x="707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4" name="Google Shape;804;p5"/>
            <p:cNvSpPr/>
            <p:nvPr/>
          </p:nvSpPr>
          <p:spPr>
            <a:xfrm>
              <a:off x="4075975" y="2966900"/>
              <a:ext cx="63975" cy="60625"/>
            </a:xfrm>
            <a:custGeom>
              <a:avLst/>
              <a:gdLst/>
              <a:ahLst/>
              <a:cxnLst/>
              <a:rect l="l" t="t" r="r" b="b"/>
              <a:pathLst>
                <a:path w="2559" h="2425" extrusionOk="0">
                  <a:moveTo>
                    <a:pt x="168" y="169"/>
                  </a:moveTo>
                  <a:lnTo>
                    <a:pt x="370" y="270"/>
                  </a:lnTo>
                  <a:lnTo>
                    <a:pt x="572" y="304"/>
                  </a:lnTo>
                  <a:lnTo>
                    <a:pt x="1010" y="270"/>
                  </a:lnTo>
                  <a:lnTo>
                    <a:pt x="1650" y="304"/>
                  </a:lnTo>
                  <a:lnTo>
                    <a:pt x="2290" y="338"/>
                  </a:lnTo>
                  <a:lnTo>
                    <a:pt x="2290" y="708"/>
                  </a:lnTo>
                  <a:lnTo>
                    <a:pt x="2323" y="1078"/>
                  </a:lnTo>
                  <a:lnTo>
                    <a:pt x="2323" y="1583"/>
                  </a:lnTo>
                  <a:lnTo>
                    <a:pt x="2323" y="1853"/>
                  </a:lnTo>
                  <a:lnTo>
                    <a:pt x="2391" y="2088"/>
                  </a:lnTo>
                  <a:lnTo>
                    <a:pt x="2357" y="2088"/>
                  </a:lnTo>
                  <a:lnTo>
                    <a:pt x="1313" y="2122"/>
                  </a:lnTo>
                  <a:lnTo>
                    <a:pt x="808" y="2156"/>
                  </a:lnTo>
                  <a:lnTo>
                    <a:pt x="539" y="2189"/>
                  </a:lnTo>
                  <a:lnTo>
                    <a:pt x="303" y="2223"/>
                  </a:lnTo>
                  <a:lnTo>
                    <a:pt x="236" y="1718"/>
                  </a:lnTo>
                  <a:lnTo>
                    <a:pt x="236" y="1213"/>
                  </a:lnTo>
                  <a:lnTo>
                    <a:pt x="269" y="708"/>
                  </a:lnTo>
                  <a:lnTo>
                    <a:pt x="236" y="439"/>
                  </a:lnTo>
                  <a:lnTo>
                    <a:pt x="202" y="304"/>
                  </a:lnTo>
                  <a:lnTo>
                    <a:pt x="168" y="169"/>
                  </a:lnTo>
                  <a:close/>
                  <a:moveTo>
                    <a:pt x="2357" y="1"/>
                  </a:moveTo>
                  <a:lnTo>
                    <a:pt x="2357" y="35"/>
                  </a:lnTo>
                  <a:lnTo>
                    <a:pt x="2323" y="136"/>
                  </a:lnTo>
                  <a:lnTo>
                    <a:pt x="1751" y="68"/>
                  </a:lnTo>
                  <a:lnTo>
                    <a:pt x="1178" y="68"/>
                  </a:lnTo>
                  <a:lnTo>
                    <a:pt x="640" y="35"/>
                  </a:lnTo>
                  <a:lnTo>
                    <a:pt x="404" y="68"/>
                  </a:lnTo>
                  <a:lnTo>
                    <a:pt x="269" y="102"/>
                  </a:lnTo>
                  <a:lnTo>
                    <a:pt x="168" y="169"/>
                  </a:lnTo>
                  <a:lnTo>
                    <a:pt x="135" y="169"/>
                  </a:lnTo>
                  <a:lnTo>
                    <a:pt x="67" y="338"/>
                  </a:lnTo>
                  <a:lnTo>
                    <a:pt x="34" y="506"/>
                  </a:lnTo>
                  <a:lnTo>
                    <a:pt x="0" y="876"/>
                  </a:lnTo>
                  <a:lnTo>
                    <a:pt x="34" y="1583"/>
                  </a:lnTo>
                  <a:lnTo>
                    <a:pt x="34" y="1819"/>
                  </a:lnTo>
                  <a:lnTo>
                    <a:pt x="34" y="2055"/>
                  </a:lnTo>
                  <a:lnTo>
                    <a:pt x="34" y="2189"/>
                  </a:lnTo>
                  <a:lnTo>
                    <a:pt x="67" y="2290"/>
                  </a:lnTo>
                  <a:lnTo>
                    <a:pt x="135" y="2358"/>
                  </a:lnTo>
                  <a:lnTo>
                    <a:pt x="236" y="2425"/>
                  </a:lnTo>
                  <a:lnTo>
                    <a:pt x="303" y="2425"/>
                  </a:lnTo>
                  <a:lnTo>
                    <a:pt x="303" y="2358"/>
                  </a:lnTo>
                  <a:lnTo>
                    <a:pt x="572" y="2391"/>
                  </a:lnTo>
                  <a:lnTo>
                    <a:pt x="808" y="2425"/>
                  </a:lnTo>
                  <a:lnTo>
                    <a:pt x="1347" y="2391"/>
                  </a:lnTo>
                  <a:lnTo>
                    <a:pt x="2357" y="2324"/>
                  </a:lnTo>
                  <a:lnTo>
                    <a:pt x="2424" y="2290"/>
                  </a:lnTo>
                  <a:lnTo>
                    <a:pt x="2492" y="2324"/>
                  </a:lnTo>
                  <a:lnTo>
                    <a:pt x="2525" y="2324"/>
                  </a:lnTo>
                  <a:lnTo>
                    <a:pt x="2525" y="2290"/>
                  </a:lnTo>
                  <a:lnTo>
                    <a:pt x="2559" y="2021"/>
                  </a:lnTo>
                  <a:lnTo>
                    <a:pt x="2559" y="1752"/>
                  </a:lnTo>
                  <a:lnTo>
                    <a:pt x="2525" y="1247"/>
                  </a:lnTo>
                  <a:lnTo>
                    <a:pt x="2492" y="641"/>
                  </a:lnTo>
                  <a:lnTo>
                    <a:pt x="2492" y="338"/>
                  </a:lnTo>
                  <a:lnTo>
                    <a:pt x="2458" y="35"/>
                  </a:lnTo>
                  <a:lnTo>
                    <a:pt x="242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5" name="Google Shape;805;p5"/>
            <p:cNvSpPr/>
            <p:nvPr/>
          </p:nvSpPr>
          <p:spPr>
            <a:xfrm>
              <a:off x="4101225" y="2991325"/>
              <a:ext cx="16000" cy="19375"/>
            </a:xfrm>
            <a:custGeom>
              <a:avLst/>
              <a:gdLst/>
              <a:ahLst/>
              <a:cxnLst/>
              <a:rect l="l" t="t" r="r" b="b"/>
              <a:pathLst>
                <a:path w="640" h="775" extrusionOk="0">
                  <a:moveTo>
                    <a:pt x="101" y="0"/>
                  </a:moveTo>
                  <a:lnTo>
                    <a:pt x="67" y="34"/>
                  </a:lnTo>
                  <a:lnTo>
                    <a:pt x="34" y="337"/>
                  </a:lnTo>
                  <a:lnTo>
                    <a:pt x="34" y="606"/>
                  </a:lnTo>
                  <a:lnTo>
                    <a:pt x="67" y="640"/>
                  </a:lnTo>
                  <a:lnTo>
                    <a:pt x="67" y="674"/>
                  </a:lnTo>
                  <a:lnTo>
                    <a:pt x="0" y="674"/>
                  </a:lnTo>
                  <a:lnTo>
                    <a:pt x="0" y="707"/>
                  </a:lnTo>
                  <a:lnTo>
                    <a:pt x="168" y="775"/>
                  </a:lnTo>
                  <a:lnTo>
                    <a:pt x="370" y="775"/>
                  </a:lnTo>
                  <a:lnTo>
                    <a:pt x="505" y="741"/>
                  </a:lnTo>
                  <a:lnTo>
                    <a:pt x="573" y="707"/>
                  </a:lnTo>
                  <a:lnTo>
                    <a:pt x="640" y="674"/>
                  </a:lnTo>
                  <a:lnTo>
                    <a:pt x="640" y="640"/>
                  </a:lnTo>
                  <a:lnTo>
                    <a:pt x="606" y="606"/>
                  </a:lnTo>
                  <a:lnTo>
                    <a:pt x="539" y="573"/>
                  </a:lnTo>
                  <a:lnTo>
                    <a:pt x="472" y="606"/>
                  </a:lnTo>
                  <a:lnTo>
                    <a:pt x="337" y="640"/>
                  </a:lnTo>
                  <a:lnTo>
                    <a:pt x="168" y="674"/>
                  </a:lnTo>
                  <a:lnTo>
                    <a:pt x="168" y="606"/>
                  </a:lnTo>
                  <a:lnTo>
                    <a:pt x="168" y="371"/>
                  </a:lnTo>
                  <a:lnTo>
                    <a:pt x="236" y="404"/>
                  </a:lnTo>
                  <a:lnTo>
                    <a:pt x="472" y="404"/>
                  </a:lnTo>
                  <a:lnTo>
                    <a:pt x="505" y="337"/>
                  </a:lnTo>
                  <a:lnTo>
                    <a:pt x="505" y="303"/>
                  </a:lnTo>
                  <a:lnTo>
                    <a:pt x="472" y="236"/>
                  </a:lnTo>
                  <a:lnTo>
                    <a:pt x="202" y="236"/>
                  </a:lnTo>
                  <a:lnTo>
                    <a:pt x="168" y="270"/>
                  </a:lnTo>
                  <a:lnTo>
                    <a:pt x="135" y="34"/>
                  </a:lnTo>
                  <a:lnTo>
                    <a:pt x="101" y="34"/>
                  </a:lnTo>
                  <a:lnTo>
                    <a:pt x="10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6" name="Google Shape;806;p5"/>
            <p:cNvSpPr/>
            <p:nvPr/>
          </p:nvSpPr>
          <p:spPr>
            <a:xfrm>
              <a:off x="4046500" y="3060350"/>
              <a:ext cx="15175" cy="21900"/>
            </a:xfrm>
            <a:custGeom>
              <a:avLst/>
              <a:gdLst/>
              <a:ahLst/>
              <a:cxnLst/>
              <a:rect l="l" t="t" r="r" b="b"/>
              <a:pathLst>
                <a:path w="607" h="876" extrusionOk="0">
                  <a:moveTo>
                    <a:pt x="371" y="0"/>
                  </a:moveTo>
                  <a:lnTo>
                    <a:pt x="304" y="34"/>
                  </a:lnTo>
                  <a:lnTo>
                    <a:pt x="169" y="67"/>
                  </a:lnTo>
                  <a:lnTo>
                    <a:pt x="102" y="135"/>
                  </a:lnTo>
                  <a:lnTo>
                    <a:pt x="102" y="168"/>
                  </a:lnTo>
                  <a:lnTo>
                    <a:pt x="68" y="269"/>
                  </a:lnTo>
                  <a:lnTo>
                    <a:pt x="68" y="337"/>
                  </a:lnTo>
                  <a:lnTo>
                    <a:pt x="135" y="438"/>
                  </a:lnTo>
                  <a:lnTo>
                    <a:pt x="270" y="505"/>
                  </a:lnTo>
                  <a:lnTo>
                    <a:pt x="405" y="539"/>
                  </a:lnTo>
                  <a:lnTo>
                    <a:pt x="405" y="606"/>
                  </a:lnTo>
                  <a:lnTo>
                    <a:pt x="337" y="673"/>
                  </a:lnTo>
                  <a:lnTo>
                    <a:pt x="304" y="707"/>
                  </a:lnTo>
                  <a:lnTo>
                    <a:pt x="236" y="673"/>
                  </a:lnTo>
                  <a:lnTo>
                    <a:pt x="135" y="640"/>
                  </a:lnTo>
                  <a:lnTo>
                    <a:pt x="34" y="640"/>
                  </a:lnTo>
                  <a:lnTo>
                    <a:pt x="1" y="673"/>
                  </a:lnTo>
                  <a:lnTo>
                    <a:pt x="1" y="741"/>
                  </a:lnTo>
                  <a:lnTo>
                    <a:pt x="34" y="774"/>
                  </a:lnTo>
                  <a:lnTo>
                    <a:pt x="135" y="842"/>
                  </a:lnTo>
                  <a:lnTo>
                    <a:pt x="236" y="875"/>
                  </a:lnTo>
                  <a:lnTo>
                    <a:pt x="337" y="875"/>
                  </a:lnTo>
                  <a:lnTo>
                    <a:pt x="438" y="808"/>
                  </a:lnTo>
                  <a:lnTo>
                    <a:pt x="539" y="741"/>
                  </a:lnTo>
                  <a:lnTo>
                    <a:pt x="573" y="640"/>
                  </a:lnTo>
                  <a:lnTo>
                    <a:pt x="607" y="539"/>
                  </a:lnTo>
                  <a:lnTo>
                    <a:pt x="573" y="438"/>
                  </a:lnTo>
                  <a:lnTo>
                    <a:pt x="539" y="404"/>
                  </a:lnTo>
                  <a:lnTo>
                    <a:pt x="472" y="370"/>
                  </a:lnTo>
                  <a:lnTo>
                    <a:pt x="337" y="337"/>
                  </a:lnTo>
                  <a:lnTo>
                    <a:pt x="304" y="303"/>
                  </a:lnTo>
                  <a:lnTo>
                    <a:pt x="270" y="269"/>
                  </a:lnTo>
                  <a:lnTo>
                    <a:pt x="270" y="202"/>
                  </a:lnTo>
                  <a:lnTo>
                    <a:pt x="337" y="168"/>
                  </a:lnTo>
                  <a:lnTo>
                    <a:pt x="506" y="168"/>
                  </a:lnTo>
                  <a:lnTo>
                    <a:pt x="506" y="135"/>
                  </a:lnTo>
                  <a:lnTo>
                    <a:pt x="472" y="67"/>
                  </a:lnTo>
                  <a:lnTo>
                    <a:pt x="438" y="34"/>
                  </a:lnTo>
                  <a:lnTo>
                    <a:pt x="37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7" name="Google Shape;807;p5"/>
            <p:cNvSpPr/>
            <p:nvPr/>
          </p:nvSpPr>
          <p:spPr>
            <a:xfrm>
              <a:off x="4022100" y="3037600"/>
              <a:ext cx="61475" cy="60650"/>
            </a:xfrm>
            <a:custGeom>
              <a:avLst/>
              <a:gdLst/>
              <a:ahLst/>
              <a:cxnLst/>
              <a:rect l="l" t="t" r="r" b="b"/>
              <a:pathLst>
                <a:path w="2459" h="2426" extrusionOk="0">
                  <a:moveTo>
                    <a:pt x="2290" y="203"/>
                  </a:moveTo>
                  <a:lnTo>
                    <a:pt x="2256" y="641"/>
                  </a:lnTo>
                  <a:lnTo>
                    <a:pt x="2256" y="1078"/>
                  </a:lnTo>
                  <a:lnTo>
                    <a:pt x="2222" y="1617"/>
                  </a:lnTo>
                  <a:lnTo>
                    <a:pt x="2222" y="2156"/>
                  </a:lnTo>
                  <a:lnTo>
                    <a:pt x="1953" y="2122"/>
                  </a:lnTo>
                  <a:lnTo>
                    <a:pt x="1684" y="2088"/>
                  </a:lnTo>
                  <a:lnTo>
                    <a:pt x="1145" y="2122"/>
                  </a:lnTo>
                  <a:lnTo>
                    <a:pt x="707" y="2156"/>
                  </a:lnTo>
                  <a:lnTo>
                    <a:pt x="472" y="2156"/>
                  </a:lnTo>
                  <a:lnTo>
                    <a:pt x="270" y="2223"/>
                  </a:lnTo>
                  <a:lnTo>
                    <a:pt x="270" y="1684"/>
                  </a:lnTo>
                  <a:lnTo>
                    <a:pt x="236" y="1179"/>
                  </a:lnTo>
                  <a:lnTo>
                    <a:pt x="202" y="742"/>
                  </a:lnTo>
                  <a:lnTo>
                    <a:pt x="202" y="304"/>
                  </a:lnTo>
                  <a:lnTo>
                    <a:pt x="1246" y="270"/>
                  </a:lnTo>
                  <a:lnTo>
                    <a:pt x="1751" y="237"/>
                  </a:lnTo>
                  <a:lnTo>
                    <a:pt x="2290" y="203"/>
                  </a:lnTo>
                  <a:close/>
                  <a:moveTo>
                    <a:pt x="1751" y="1"/>
                  </a:moveTo>
                  <a:lnTo>
                    <a:pt x="1212" y="35"/>
                  </a:lnTo>
                  <a:lnTo>
                    <a:pt x="169" y="102"/>
                  </a:lnTo>
                  <a:lnTo>
                    <a:pt x="135" y="102"/>
                  </a:lnTo>
                  <a:lnTo>
                    <a:pt x="101" y="136"/>
                  </a:lnTo>
                  <a:lnTo>
                    <a:pt x="68" y="169"/>
                  </a:lnTo>
                  <a:lnTo>
                    <a:pt x="0" y="439"/>
                  </a:lnTo>
                  <a:lnTo>
                    <a:pt x="0" y="742"/>
                  </a:lnTo>
                  <a:lnTo>
                    <a:pt x="34" y="1348"/>
                  </a:lnTo>
                  <a:lnTo>
                    <a:pt x="34" y="1853"/>
                  </a:lnTo>
                  <a:lnTo>
                    <a:pt x="68" y="2122"/>
                  </a:lnTo>
                  <a:lnTo>
                    <a:pt x="101" y="2358"/>
                  </a:lnTo>
                  <a:lnTo>
                    <a:pt x="135" y="2391"/>
                  </a:lnTo>
                  <a:lnTo>
                    <a:pt x="169" y="2425"/>
                  </a:lnTo>
                  <a:lnTo>
                    <a:pt x="202" y="2425"/>
                  </a:lnTo>
                  <a:lnTo>
                    <a:pt x="236" y="2391"/>
                  </a:lnTo>
                  <a:lnTo>
                    <a:pt x="775" y="2391"/>
                  </a:lnTo>
                  <a:lnTo>
                    <a:pt x="1313" y="2358"/>
                  </a:lnTo>
                  <a:lnTo>
                    <a:pt x="1785" y="2358"/>
                  </a:lnTo>
                  <a:lnTo>
                    <a:pt x="2020" y="2324"/>
                  </a:lnTo>
                  <a:lnTo>
                    <a:pt x="2256" y="2290"/>
                  </a:lnTo>
                  <a:lnTo>
                    <a:pt x="2256" y="2257"/>
                  </a:lnTo>
                  <a:lnTo>
                    <a:pt x="2323" y="2290"/>
                  </a:lnTo>
                  <a:lnTo>
                    <a:pt x="2357" y="2257"/>
                  </a:lnTo>
                  <a:lnTo>
                    <a:pt x="2391" y="2223"/>
                  </a:lnTo>
                  <a:lnTo>
                    <a:pt x="2424" y="1954"/>
                  </a:lnTo>
                  <a:lnTo>
                    <a:pt x="2458" y="1651"/>
                  </a:lnTo>
                  <a:lnTo>
                    <a:pt x="2458" y="1045"/>
                  </a:lnTo>
                  <a:lnTo>
                    <a:pt x="2458" y="573"/>
                  </a:lnTo>
                  <a:lnTo>
                    <a:pt x="2424" y="338"/>
                  </a:lnTo>
                  <a:lnTo>
                    <a:pt x="2357" y="102"/>
                  </a:lnTo>
                  <a:lnTo>
                    <a:pt x="2357" y="35"/>
                  </a:lnTo>
                  <a:lnTo>
                    <a:pt x="229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8" name="Google Shape;808;p5"/>
            <p:cNvSpPr/>
            <p:nvPr/>
          </p:nvSpPr>
          <p:spPr>
            <a:xfrm>
              <a:off x="4972375" y="2979525"/>
              <a:ext cx="17700" cy="9300"/>
            </a:xfrm>
            <a:custGeom>
              <a:avLst/>
              <a:gdLst/>
              <a:ahLst/>
              <a:cxnLst/>
              <a:rect l="l" t="t" r="r" b="b"/>
              <a:pathLst>
                <a:path w="708" h="372" extrusionOk="0">
                  <a:moveTo>
                    <a:pt x="169" y="1"/>
                  </a:moveTo>
                  <a:lnTo>
                    <a:pt x="34" y="35"/>
                  </a:lnTo>
                  <a:lnTo>
                    <a:pt x="1" y="68"/>
                  </a:lnTo>
                  <a:lnTo>
                    <a:pt x="1" y="102"/>
                  </a:lnTo>
                  <a:lnTo>
                    <a:pt x="34" y="203"/>
                  </a:lnTo>
                  <a:lnTo>
                    <a:pt x="135" y="270"/>
                  </a:lnTo>
                  <a:lnTo>
                    <a:pt x="236" y="304"/>
                  </a:lnTo>
                  <a:lnTo>
                    <a:pt x="506" y="371"/>
                  </a:lnTo>
                  <a:lnTo>
                    <a:pt x="640" y="371"/>
                  </a:lnTo>
                  <a:lnTo>
                    <a:pt x="674" y="338"/>
                  </a:lnTo>
                  <a:lnTo>
                    <a:pt x="708" y="270"/>
                  </a:lnTo>
                  <a:lnTo>
                    <a:pt x="708" y="203"/>
                  </a:lnTo>
                  <a:lnTo>
                    <a:pt x="674" y="169"/>
                  </a:lnTo>
                  <a:lnTo>
                    <a:pt x="640" y="102"/>
                  </a:lnTo>
                  <a:lnTo>
                    <a:pt x="573" y="68"/>
                  </a:lnTo>
                  <a:lnTo>
                    <a:pt x="30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9" name="Google Shape;809;p5"/>
            <p:cNvSpPr/>
            <p:nvPr/>
          </p:nvSpPr>
          <p:spPr>
            <a:xfrm>
              <a:off x="4949650" y="2944175"/>
              <a:ext cx="274425" cy="118725"/>
            </a:xfrm>
            <a:custGeom>
              <a:avLst/>
              <a:gdLst/>
              <a:ahLst/>
              <a:cxnLst/>
              <a:rect l="l" t="t" r="r" b="b"/>
              <a:pathLst>
                <a:path w="10977" h="4749" extrusionOk="0">
                  <a:moveTo>
                    <a:pt x="438" y="843"/>
                  </a:moveTo>
                  <a:lnTo>
                    <a:pt x="674" y="910"/>
                  </a:lnTo>
                  <a:lnTo>
                    <a:pt x="876" y="977"/>
                  </a:lnTo>
                  <a:lnTo>
                    <a:pt x="1145" y="944"/>
                  </a:lnTo>
                  <a:lnTo>
                    <a:pt x="1415" y="944"/>
                  </a:lnTo>
                  <a:lnTo>
                    <a:pt x="1684" y="977"/>
                  </a:lnTo>
                  <a:lnTo>
                    <a:pt x="1920" y="1078"/>
                  </a:lnTo>
                  <a:lnTo>
                    <a:pt x="1852" y="1651"/>
                  </a:lnTo>
                  <a:lnTo>
                    <a:pt x="1718" y="2829"/>
                  </a:lnTo>
                  <a:lnTo>
                    <a:pt x="1482" y="2762"/>
                  </a:lnTo>
                  <a:lnTo>
                    <a:pt x="1280" y="2694"/>
                  </a:lnTo>
                  <a:lnTo>
                    <a:pt x="1044" y="2627"/>
                  </a:lnTo>
                  <a:lnTo>
                    <a:pt x="809" y="2560"/>
                  </a:lnTo>
                  <a:lnTo>
                    <a:pt x="573" y="2560"/>
                  </a:lnTo>
                  <a:lnTo>
                    <a:pt x="304" y="2526"/>
                  </a:lnTo>
                  <a:lnTo>
                    <a:pt x="236" y="2526"/>
                  </a:lnTo>
                  <a:lnTo>
                    <a:pt x="270" y="2257"/>
                  </a:lnTo>
                  <a:lnTo>
                    <a:pt x="304" y="1987"/>
                  </a:lnTo>
                  <a:lnTo>
                    <a:pt x="371" y="1449"/>
                  </a:lnTo>
                  <a:lnTo>
                    <a:pt x="438" y="1146"/>
                  </a:lnTo>
                  <a:lnTo>
                    <a:pt x="438" y="977"/>
                  </a:lnTo>
                  <a:lnTo>
                    <a:pt x="438" y="843"/>
                  </a:lnTo>
                  <a:close/>
                  <a:moveTo>
                    <a:pt x="3031" y="236"/>
                  </a:moveTo>
                  <a:lnTo>
                    <a:pt x="3367" y="337"/>
                  </a:lnTo>
                  <a:lnTo>
                    <a:pt x="3704" y="405"/>
                  </a:lnTo>
                  <a:lnTo>
                    <a:pt x="4377" y="438"/>
                  </a:lnTo>
                  <a:lnTo>
                    <a:pt x="6229" y="607"/>
                  </a:lnTo>
                  <a:lnTo>
                    <a:pt x="7980" y="775"/>
                  </a:lnTo>
                  <a:lnTo>
                    <a:pt x="9697" y="977"/>
                  </a:lnTo>
                  <a:lnTo>
                    <a:pt x="9764" y="977"/>
                  </a:lnTo>
                  <a:lnTo>
                    <a:pt x="9933" y="1045"/>
                  </a:lnTo>
                  <a:lnTo>
                    <a:pt x="10067" y="1146"/>
                  </a:lnTo>
                  <a:lnTo>
                    <a:pt x="10303" y="1381"/>
                  </a:lnTo>
                  <a:lnTo>
                    <a:pt x="10471" y="1583"/>
                  </a:lnTo>
                  <a:lnTo>
                    <a:pt x="10572" y="1752"/>
                  </a:lnTo>
                  <a:lnTo>
                    <a:pt x="10640" y="1920"/>
                  </a:lnTo>
                  <a:lnTo>
                    <a:pt x="10707" y="2088"/>
                  </a:lnTo>
                  <a:lnTo>
                    <a:pt x="10741" y="2290"/>
                  </a:lnTo>
                  <a:lnTo>
                    <a:pt x="10741" y="2492"/>
                  </a:lnTo>
                  <a:lnTo>
                    <a:pt x="10673" y="2964"/>
                  </a:lnTo>
                  <a:lnTo>
                    <a:pt x="10640" y="3199"/>
                  </a:lnTo>
                  <a:lnTo>
                    <a:pt x="10572" y="3435"/>
                  </a:lnTo>
                  <a:lnTo>
                    <a:pt x="10471" y="3671"/>
                  </a:lnTo>
                  <a:lnTo>
                    <a:pt x="10337" y="3873"/>
                  </a:lnTo>
                  <a:lnTo>
                    <a:pt x="10202" y="4041"/>
                  </a:lnTo>
                  <a:lnTo>
                    <a:pt x="10067" y="4209"/>
                  </a:lnTo>
                  <a:lnTo>
                    <a:pt x="9865" y="4344"/>
                  </a:lnTo>
                  <a:lnTo>
                    <a:pt x="9663" y="4445"/>
                  </a:lnTo>
                  <a:lnTo>
                    <a:pt x="8687" y="4445"/>
                  </a:lnTo>
                  <a:lnTo>
                    <a:pt x="8249" y="4378"/>
                  </a:lnTo>
                  <a:lnTo>
                    <a:pt x="7778" y="4310"/>
                  </a:lnTo>
                  <a:lnTo>
                    <a:pt x="6902" y="4176"/>
                  </a:lnTo>
                  <a:lnTo>
                    <a:pt x="5993" y="4041"/>
                  </a:lnTo>
                  <a:lnTo>
                    <a:pt x="5118" y="3940"/>
                  </a:lnTo>
                  <a:lnTo>
                    <a:pt x="4243" y="3839"/>
                  </a:lnTo>
                  <a:lnTo>
                    <a:pt x="2896" y="3839"/>
                  </a:lnTo>
                  <a:lnTo>
                    <a:pt x="2492" y="3873"/>
                  </a:lnTo>
                  <a:lnTo>
                    <a:pt x="2458" y="3805"/>
                  </a:lnTo>
                  <a:lnTo>
                    <a:pt x="2391" y="3704"/>
                  </a:lnTo>
                  <a:lnTo>
                    <a:pt x="2256" y="3570"/>
                  </a:lnTo>
                  <a:lnTo>
                    <a:pt x="2088" y="3368"/>
                  </a:lnTo>
                  <a:lnTo>
                    <a:pt x="1987" y="3267"/>
                  </a:lnTo>
                  <a:lnTo>
                    <a:pt x="1920" y="3132"/>
                  </a:lnTo>
                  <a:lnTo>
                    <a:pt x="1886" y="3132"/>
                  </a:lnTo>
                  <a:lnTo>
                    <a:pt x="2021" y="1853"/>
                  </a:lnTo>
                  <a:lnTo>
                    <a:pt x="2054" y="1482"/>
                  </a:lnTo>
                  <a:lnTo>
                    <a:pt x="2122" y="1078"/>
                  </a:lnTo>
                  <a:lnTo>
                    <a:pt x="2122" y="1011"/>
                  </a:lnTo>
                  <a:lnTo>
                    <a:pt x="2122" y="910"/>
                  </a:lnTo>
                  <a:lnTo>
                    <a:pt x="2088" y="843"/>
                  </a:lnTo>
                  <a:lnTo>
                    <a:pt x="2256" y="775"/>
                  </a:lnTo>
                  <a:lnTo>
                    <a:pt x="2391" y="708"/>
                  </a:lnTo>
                  <a:lnTo>
                    <a:pt x="2660" y="506"/>
                  </a:lnTo>
                  <a:lnTo>
                    <a:pt x="3031" y="270"/>
                  </a:lnTo>
                  <a:lnTo>
                    <a:pt x="3031" y="236"/>
                  </a:lnTo>
                  <a:close/>
                  <a:moveTo>
                    <a:pt x="2930" y="1"/>
                  </a:moveTo>
                  <a:lnTo>
                    <a:pt x="2862" y="34"/>
                  </a:lnTo>
                  <a:lnTo>
                    <a:pt x="2324" y="405"/>
                  </a:lnTo>
                  <a:lnTo>
                    <a:pt x="2088" y="573"/>
                  </a:lnTo>
                  <a:lnTo>
                    <a:pt x="2021" y="641"/>
                  </a:lnTo>
                  <a:lnTo>
                    <a:pt x="1953" y="775"/>
                  </a:lnTo>
                  <a:lnTo>
                    <a:pt x="1987" y="809"/>
                  </a:lnTo>
                  <a:lnTo>
                    <a:pt x="1987" y="843"/>
                  </a:lnTo>
                  <a:lnTo>
                    <a:pt x="1785" y="742"/>
                  </a:lnTo>
                  <a:lnTo>
                    <a:pt x="1549" y="708"/>
                  </a:lnTo>
                  <a:lnTo>
                    <a:pt x="910" y="708"/>
                  </a:lnTo>
                  <a:lnTo>
                    <a:pt x="741" y="674"/>
                  </a:lnTo>
                  <a:lnTo>
                    <a:pt x="573" y="641"/>
                  </a:lnTo>
                  <a:lnTo>
                    <a:pt x="405" y="674"/>
                  </a:lnTo>
                  <a:lnTo>
                    <a:pt x="405" y="641"/>
                  </a:lnTo>
                  <a:lnTo>
                    <a:pt x="371" y="607"/>
                  </a:lnTo>
                  <a:lnTo>
                    <a:pt x="371" y="641"/>
                  </a:lnTo>
                  <a:lnTo>
                    <a:pt x="270" y="843"/>
                  </a:lnTo>
                  <a:lnTo>
                    <a:pt x="203" y="1078"/>
                  </a:lnTo>
                  <a:lnTo>
                    <a:pt x="102" y="1516"/>
                  </a:lnTo>
                  <a:lnTo>
                    <a:pt x="34" y="2021"/>
                  </a:lnTo>
                  <a:lnTo>
                    <a:pt x="1" y="2290"/>
                  </a:lnTo>
                  <a:lnTo>
                    <a:pt x="1" y="2560"/>
                  </a:lnTo>
                  <a:lnTo>
                    <a:pt x="68" y="2627"/>
                  </a:lnTo>
                  <a:lnTo>
                    <a:pt x="135" y="2661"/>
                  </a:lnTo>
                  <a:lnTo>
                    <a:pt x="203" y="2728"/>
                  </a:lnTo>
                  <a:lnTo>
                    <a:pt x="337" y="2762"/>
                  </a:lnTo>
                  <a:lnTo>
                    <a:pt x="607" y="2795"/>
                  </a:lnTo>
                  <a:lnTo>
                    <a:pt x="876" y="2829"/>
                  </a:lnTo>
                  <a:lnTo>
                    <a:pt x="1145" y="2930"/>
                  </a:lnTo>
                  <a:lnTo>
                    <a:pt x="1415" y="2997"/>
                  </a:lnTo>
                  <a:lnTo>
                    <a:pt x="1718" y="3065"/>
                  </a:lnTo>
                  <a:lnTo>
                    <a:pt x="1684" y="3267"/>
                  </a:lnTo>
                  <a:lnTo>
                    <a:pt x="1684" y="3334"/>
                  </a:lnTo>
                  <a:lnTo>
                    <a:pt x="1718" y="3334"/>
                  </a:lnTo>
                  <a:lnTo>
                    <a:pt x="1785" y="3368"/>
                  </a:lnTo>
                  <a:lnTo>
                    <a:pt x="1920" y="3536"/>
                  </a:lnTo>
                  <a:lnTo>
                    <a:pt x="2155" y="3839"/>
                  </a:lnTo>
                  <a:lnTo>
                    <a:pt x="2256" y="3974"/>
                  </a:lnTo>
                  <a:lnTo>
                    <a:pt x="2324" y="4007"/>
                  </a:lnTo>
                  <a:lnTo>
                    <a:pt x="2458" y="4007"/>
                  </a:lnTo>
                  <a:lnTo>
                    <a:pt x="2930" y="4075"/>
                  </a:lnTo>
                  <a:lnTo>
                    <a:pt x="3401" y="4142"/>
                  </a:lnTo>
                  <a:lnTo>
                    <a:pt x="4344" y="4176"/>
                  </a:lnTo>
                  <a:lnTo>
                    <a:pt x="5253" y="4209"/>
                  </a:lnTo>
                  <a:lnTo>
                    <a:pt x="5724" y="4243"/>
                  </a:lnTo>
                  <a:lnTo>
                    <a:pt x="6195" y="4277"/>
                  </a:lnTo>
                  <a:lnTo>
                    <a:pt x="7711" y="4546"/>
                  </a:lnTo>
                  <a:lnTo>
                    <a:pt x="8451" y="4647"/>
                  </a:lnTo>
                  <a:lnTo>
                    <a:pt x="9192" y="4681"/>
                  </a:lnTo>
                  <a:lnTo>
                    <a:pt x="9226" y="4748"/>
                  </a:lnTo>
                  <a:lnTo>
                    <a:pt x="9495" y="4748"/>
                  </a:lnTo>
                  <a:lnTo>
                    <a:pt x="9697" y="4714"/>
                  </a:lnTo>
                  <a:lnTo>
                    <a:pt x="9865" y="4647"/>
                  </a:lnTo>
                  <a:lnTo>
                    <a:pt x="10034" y="4580"/>
                  </a:lnTo>
                  <a:lnTo>
                    <a:pt x="10168" y="4445"/>
                  </a:lnTo>
                  <a:lnTo>
                    <a:pt x="10303" y="4344"/>
                  </a:lnTo>
                  <a:lnTo>
                    <a:pt x="10505" y="4007"/>
                  </a:lnTo>
                  <a:lnTo>
                    <a:pt x="10707" y="3671"/>
                  </a:lnTo>
                  <a:lnTo>
                    <a:pt x="10808" y="3267"/>
                  </a:lnTo>
                  <a:lnTo>
                    <a:pt x="10909" y="2896"/>
                  </a:lnTo>
                  <a:lnTo>
                    <a:pt x="10976" y="2560"/>
                  </a:lnTo>
                  <a:lnTo>
                    <a:pt x="10976" y="2290"/>
                  </a:lnTo>
                  <a:lnTo>
                    <a:pt x="10943" y="2021"/>
                  </a:lnTo>
                  <a:lnTo>
                    <a:pt x="10842" y="1752"/>
                  </a:lnTo>
                  <a:lnTo>
                    <a:pt x="10673" y="1482"/>
                  </a:lnTo>
                  <a:lnTo>
                    <a:pt x="10505" y="1213"/>
                  </a:lnTo>
                  <a:lnTo>
                    <a:pt x="10303" y="1045"/>
                  </a:lnTo>
                  <a:lnTo>
                    <a:pt x="10168" y="944"/>
                  </a:lnTo>
                  <a:lnTo>
                    <a:pt x="10067" y="910"/>
                  </a:lnTo>
                  <a:lnTo>
                    <a:pt x="9933" y="876"/>
                  </a:lnTo>
                  <a:lnTo>
                    <a:pt x="9798" y="876"/>
                  </a:lnTo>
                  <a:lnTo>
                    <a:pt x="9798" y="775"/>
                  </a:lnTo>
                  <a:lnTo>
                    <a:pt x="9697" y="742"/>
                  </a:lnTo>
                  <a:lnTo>
                    <a:pt x="6229" y="405"/>
                  </a:lnTo>
                  <a:lnTo>
                    <a:pt x="5455" y="304"/>
                  </a:lnTo>
                  <a:lnTo>
                    <a:pt x="4647" y="203"/>
                  </a:lnTo>
                  <a:lnTo>
                    <a:pt x="4243" y="169"/>
                  </a:lnTo>
                  <a:lnTo>
                    <a:pt x="3839" y="135"/>
                  </a:lnTo>
                  <a:lnTo>
                    <a:pt x="3468" y="169"/>
                  </a:lnTo>
                  <a:lnTo>
                    <a:pt x="3098" y="203"/>
                  </a:lnTo>
                  <a:lnTo>
                    <a:pt x="3098" y="102"/>
                  </a:lnTo>
                  <a:lnTo>
                    <a:pt x="3098" y="34"/>
                  </a:lnTo>
                  <a:lnTo>
                    <a:pt x="303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0" name="Google Shape;810;p5"/>
            <p:cNvSpPr/>
            <p:nvPr/>
          </p:nvSpPr>
          <p:spPr>
            <a:xfrm>
              <a:off x="3969075" y="2891150"/>
              <a:ext cx="5075" cy="8450"/>
            </a:xfrm>
            <a:custGeom>
              <a:avLst/>
              <a:gdLst/>
              <a:ahLst/>
              <a:cxnLst/>
              <a:rect l="l" t="t" r="r" b="b"/>
              <a:pathLst>
                <a:path w="203" h="338" extrusionOk="0">
                  <a:moveTo>
                    <a:pt x="0" y="1"/>
                  </a:moveTo>
                  <a:lnTo>
                    <a:pt x="68" y="270"/>
                  </a:lnTo>
                  <a:lnTo>
                    <a:pt x="101" y="304"/>
                  </a:lnTo>
                  <a:lnTo>
                    <a:pt x="135" y="337"/>
                  </a:lnTo>
                  <a:lnTo>
                    <a:pt x="202" y="304"/>
                  </a:lnTo>
                  <a:lnTo>
                    <a:pt x="202" y="236"/>
                  </a:lnTo>
                  <a:lnTo>
                    <a:pt x="202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1" name="Google Shape;811;p5"/>
            <p:cNvSpPr/>
            <p:nvPr/>
          </p:nvSpPr>
          <p:spPr>
            <a:xfrm>
              <a:off x="3843650" y="2908000"/>
              <a:ext cx="42125" cy="65675"/>
            </a:xfrm>
            <a:custGeom>
              <a:avLst/>
              <a:gdLst/>
              <a:ahLst/>
              <a:cxnLst/>
              <a:rect l="l" t="t" r="r" b="b"/>
              <a:pathLst>
                <a:path w="1685" h="2627" extrusionOk="0">
                  <a:moveTo>
                    <a:pt x="1516" y="0"/>
                  </a:moveTo>
                  <a:lnTo>
                    <a:pt x="775" y="34"/>
                  </a:lnTo>
                  <a:lnTo>
                    <a:pt x="1" y="67"/>
                  </a:lnTo>
                  <a:lnTo>
                    <a:pt x="1" y="269"/>
                  </a:lnTo>
                  <a:lnTo>
                    <a:pt x="741" y="269"/>
                  </a:lnTo>
                  <a:lnTo>
                    <a:pt x="1516" y="202"/>
                  </a:lnTo>
                  <a:lnTo>
                    <a:pt x="1448" y="741"/>
                  </a:lnTo>
                  <a:lnTo>
                    <a:pt x="1415" y="1279"/>
                  </a:lnTo>
                  <a:lnTo>
                    <a:pt x="1448" y="1818"/>
                  </a:lnTo>
                  <a:lnTo>
                    <a:pt x="1516" y="2323"/>
                  </a:lnTo>
                  <a:lnTo>
                    <a:pt x="1516" y="2357"/>
                  </a:lnTo>
                  <a:lnTo>
                    <a:pt x="1482" y="2357"/>
                  </a:lnTo>
                  <a:lnTo>
                    <a:pt x="1280" y="2323"/>
                  </a:lnTo>
                  <a:lnTo>
                    <a:pt x="1044" y="2357"/>
                  </a:lnTo>
                  <a:lnTo>
                    <a:pt x="1" y="2357"/>
                  </a:lnTo>
                  <a:lnTo>
                    <a:pt x="1" y="2593"/>
                  </a:lnTo>
                  <a:lnTo>
                    <a:pt x="371" y="2626"/>
                  </a:lnTo>
                  <a:lnTo>
                    <a:pt x="775" y="2626"/>
                  </a:lnTo>
                  <a:lnTo>
                    <a:pt x="1145" y="2593"/>
                  </a:lnTo>
                  <a:lnTo>
                    <a:pt x="1516" y="2492"/>
                  </a:lnTo>
                  <a:lnTo>
                    <a:pt x="1549" y="2458"/>
                  </a:lnTo>
                  <a:lnTo>
                    <a:pt x="1549" y="2391"/>
                  </a:lnTo>
                  <a:lnTo>
                    <a:pt x="1650" y="2391"/>
                  </a:lnTo>
                  <a:lnTo>
                    <a:pt x="1684" y="2357"/>
                  </a:lnTo>
                  <a:lnTo>
                    <a:pt x="1684" y="2323"/>
                  </a:lnTo>
                  <a:lnTo>
                    <a:pt x="1684" y="1784"/>
                  </a:lnTo>
                  <a:lnTo>
                    <a:pt x="1684" y="1246"/>
                  </a:lnTo>
                  <a:lnTo>
                    <a:pt x="1650" y="707"/>
                  </a:lnTo>
                  <a:lnTo>
                    <a:pt x="1583" y="168"/>
                  </a:lnTo>
                  <a:lnTo>
                    <a:pt x="1617" y="135"/>
                  </a:lnTo>
                  <a:lnTo>
                    <a:pt x="1617" y="67"/>
                  </a:lnTo>
                  <a:lnTo>
                    <a:pt x="1583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2" name="Google Shape;812;p5"/>
            <p:cNvSpPr/>
            <p:nvPr/>
          </p:nvSpPr>
          <p:spPr>
            <a:xfrm>
              <a:off x="3843650" y="3008150"/>
              <a:ext cx="26975" cy="21900"/>
            </a:xfrm>
            <a:custGeom>
              <a:avLst/>
              <a:gdLst/>
              <a:ahLst/>
              <a:cxnLst/>
              <a:rect l="l" t="t" r="r" b="b"/>
              <a:pathLst>
                <a:path w="1079" h="876" extrusionOk="0">
                  <a:moveTo>
                    <a:pt x="943" y="1"/>
                  </a:moveTo>
                  <a:lnTo>
                    <a:pt x="910" y="34"/>
                  </a:lnTo>
                  <a:lnTo>
                    <a:pt x="910" y="203"/>
                  </a:lnTo>
                  <a:lnTo>
                    <a:pt x="910" y="405"/>
                  </a:lnTo>
                  <a:lnTo>
                    <a:pt x="910" y="472"/>
                  </a:lnTo>
                  <a:lnTo>
                    <a:pt x="876" y="438"/>
                  </a:lnTo>
                  <a:lnTo>
                    <a:pt x="708" y="337"/>
                  </a:lnTo>
                  <a:lnTo>
                    <a:pt x="573" y="169"/>
                  </a:lnTo>
                  <a:lnTo>
                    <a:pt x="438" y="169"/>
                  </a:lnTo>
                  <a:lnTo>
                    <a:pt x="405" y="236"/>
                  </a:lnTo>
                  <a:lnTo>
                    <a:pt x="405" y="304"/>
                  </a:lnTo>
                  <a:lnTo>
                    <a:pt x="438" y="337"/>
                  </a:lnTo>
                  <a:lnTo>
                    <a:pt x="539" y="472"/>
                  </a:lnTo>
                  <a:lnTo>
                    <a:pt x="539" y="472"/>
                  </a:lnTo>
                  <a:lnTo>
                    <a:pt x="337" y="438"/>
                  </a:lnTo>
                  <a:lnTo>
                    <a:pt x="68" y="438"/>
                  </a:lnTo>
                  <a:lnTo>
                    <a:pt x="1" y="472"/>
                  </a:lnTo>
                  <a:lnTo>
                    <a:pt x="1" y="539"/>
                  </a:lnTo>
                  <a:lnTo>
                    <a:pt x="135" y="607"/>
                  </a:lnTo>
                  <a:lnTo>
                    <a:pt x="270" y="607"/>
                  </a:lnTo>
                  <a:lnTo>
                    <a:pt x="573" y="640"/>
                  </a:lnTo>
                  <a:lnTo>
                    <a:pt x="438" y="708"/>
                  </a:lnTo>
                  <a:lnTo>
                    <a:pt x="371" y="741"/>
                  </a:lnTo>
                  <a:lnTo>
                    <a:pt x="405" y="809"/>
                  </a:lnTo>
                  <a:lnTo>
                    <a:pt x="438" y="876"/>
                  </a:lnTo>
                  <a:lnTo>
                    <a:pt x="506" y="876"/>
                  </a:lnTo>
                  <a:lnTo>
                    <a:pt x="708" y="775"/>
                  </a:lnTo>
                  <a:lnTo>
                    <a:pt x="910" y="607"/>
                  </a:lnTo>
                  <a:lnTo>
                    <a:pt x="910" y="809"/>
                  </a:lnTo>
                  <a:lnTo>
                    <a:pt x="943" y="842"/>
                  </a:lnTo>
                  <a:lnTo>
                    <a:pt x="1011" y="876"/>
                  </a:lnTo>
                  <a:lnTo>
                    <a:pt x="1078" y="842"/>
                  </a:lnTo>
                  <a:lnTo>
                    <a:pt x="1078" y="775"/>
                  </a:lnTo>
                  <a:lnTo>
                    <a:pt x="1078" y="371"/>
                  </a:lnTo>
                  <a:lnTo>
                    <a:pt x="1044" y="203"/>
                  </a:lnTo>
                  <a:lnTo>
                    <a:pt x="1011" y="34"/>
                  </a:lnTo>
                  <a:lnTo>
                    <a:pt x="101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3" name="Google Shape;813;p5"/>
            <p:cNvSpPr/>
            <p:nvPr/>
          </p:nvSpPr>
          <p:spPr>
            <a:xfrm>
              <a:off x="3990950" y="2931550"/>
              <a:ext cx="19375" cy="22750"/>
            </a:xfrm>
            <a:custGeom>
              <a:avLst/>
              <a:gdLst/>
              <a:ahLst/>
              <a:cxnLst/>
              <a:rect l="l" t="t" r="r" b="b"/>
              <a:pathLst>
                <a:path w="775" h="910" extrusionOk="0">
                  <a:moveTo>
                    <a:pt x="371" y="1"/>
                  </a:moveTo>
                  <a:lnTo>
                    <a:pt x="270" y="34"/>
                  </a:lnTo>
                  <a:lnTo>
                    <a:pt x="135" y="102"/>
                  </a:lnTo>
                  <a:lnTo>
                    <a:pt x="102" y="135"/>
                  </a:lnTo>
                  <a:lnTo>
                    <a:pt x="102" y="203"/>
                  </a:lnTo>
                  <a:lnTo>
                    <a:pt x="102" y="270"/>
                  </a:lnTo>
                  <a:lnTo>
                    <a:pt x="169" y="270"/>
                  </a:lnTo>
                  <a:lnTo>
                    <a:pt x="371" y="203"/>
                  </a:lnTo>
                  <a:lnTo>
                    <a:pt x="371" y="203"/>
                  </a:lnTo>
                  <a:lnTo>
                    <a:pt x="203" y="472"/>
                  </a:lnTo>
                  <a:lnTo>
                    <a:pt x="34" y="741"/>
                  </a:lnTo>
                  <a:lnTo>
                    <a:pt x="1" y="775"/>
                  </a:lnTo>
                  <a:lnTo>
                    <a:pt x="34" y="842"/>
                  </a:lnTo>
                  <a:lnTo>
                    <a:pt x="68" y="876"/>
                  </a:lnTo>
                  <a:lnTo>
                    <a:pt x="102" y="910"/>
                  </a:lnTo>
                  <a:lnTo>
                    <a:pt x="438" y="842"/>
                  </a:lnTo>
                  <a:lnTo>
                    <a:pt x="573" y="842"/>
                  </a:lnTo>
                  <a:lnTo>
                    <a:pt x="741" y="775"/>
                  </a:lnTo>
                  <a:lnTo>
                    <a:pt x="775" y="741"/>
                  </a:lnTo>
                  <a:lnTo>
                    <a:pt x="775" y="708"/>
                  </a:lnTo>
                  <a:lnTo>
                    <a:pt x="741" y="674"/>
                  </a:lnTo>
                  <a:lnTo>
                    <a:pt x="708" y="640"/>
                  </a:lnTo>
                  <a:lnTo>
                    <a:pt x="573" y="640"/>
                  </a:lnTo>
                  <a:lnTo>
                    <a:pt x="405" y="674"/>
                  </a:lnTo>
                  <a:lnTo>
                    <a:pt x="304" y="674"/>
                  </a:lnTo>
                  <a:lnTo>
                    <a:pt x="472" y="405"/>
                  </a:lnTo>
                  <a:lnTo>
                    <a:pt x="573" y="135"/>
                  </a:lnTo>
                  <a:lnTo>
                    <a:pt x="573" y="68"/>
                  </a:lnTo>
                  <a:lnTo>
                    <a:pt x="506" y="34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" name="Google Shape;814;p5"/>
            <p:cNvSpPr/>
            <p:nvPr/>
          </p:nvSpPr>
          <p:spPr>
            <a:xfrm>
              <a:off x="3964850" y="2903775"/>
              <a:ext cx="64000" cy="60625"/>
            </a:xfrm>
            <a:custGeom>
              <a:avLst/>
              <a:gdLst/>
              <a:ahLst/>
              <a:cxnLst/>
              <a:rect l="l" t="t" r="r" b="b"/>
              <a:pathLst>
                <a:path w="2560" h="2425" extrusionOk="0">
                  <a:moveTo>
                    <a:pt x="169" y="169"/>
                  </a:moveTo>
                  <a:lnTo>
                    <a:pt x="371" y="236"/>
                  </a:lnTo>
                  <a:lnTo>
                    <a:pt x="573" y="270"/>
                  </a:lnTo>
                  <a:lnTo>
                    <a:pt x="1011" y="270"/>
                  </a:lnTo>
                  <a:lnTo>
                    <a:pt x="1651" y="304"/>
                  </a:lnTo>
                  <a:lnTo>
                    <a:pt x="2290" y="304"/>
                  </a:lnTo>
                  <a:lnTo>
                    <a:pt x="2290" y="674"/>
                  </a:lnTo>
                  <a:lnTo>
                    <a:pt x="2324" y="1078"/>
                  </a:lnTo>
                  <a:lnTo>
                    <a:pt x="2324" y="1583"/>
                  </a:lnTo>
                  <a:lnTo>
                    <a:pt x="2358" y="1819"/>
                  </a:lnTo>
                  <a:lnTo>
                    <a:pt x="2391" y="2088"/>
                  </a:lnTo>
                  <a:lnTo>
                    <a:pt x="1314" y="2088"/>
                  </a:lnTo>
                  <a:lnTo>
                    <a:pt x="809" y="2122"/>
                  </a:lnTo>
                  <a:lnTo>
                    <a:pt x="540" y="2156"/>
                  </a:lnTo>
                  <a:lnTo>
                    <a:pt x="304" y="2223"/>
                  </a:lnTo>
                  <a:lnTo>
                    <a:pt x="270" y="1718"/>
                  </a:lnTo>
                  <a:lnTo>
                    <a:pt x="237" y="1213"/>
                  </a:lnTo>
                  <a:lnTo>
                    <a:pt x="270" y="674"/>
                  </a:lnTo>
                  <a:lnTo>
                    <a:pt x="237" y="405"/>
                  </a:lnTo>
                  <a:lnTo>
                    <a:pt x="203" y="304"/>
                  </a:lnTo>
                  <a:lnTo>
                    <a:pt x="169" y="169"/>
                  </a:lnTo>
                  <a:close/>
                  <a:moveTo>
                    <a:pt x="2358" y="1"/>
                  </a:moveTo>
                  <a:lnTo>
                    <a:pt x="2358" y="34"/>
                  </a:lnTo>
                  <a:lnTo>
                    <a:pt x="2324" y="102"/>
                  </a:lnTo>
                  <a:lnTo>
                    <a:pt x="1752" y="68"/>
                  </a:lnTo>
                  <a:lnTo>
                    <a:pt x="1179" y="34"/>
                  </a:lnTo>
                  <a:lnTo>
                    <a:pt x="641" y="34"/>
                  </a:lnTo>
                  <a:lnTo>
                    <a:pt x="405" y="68"/>
                  </a:lnTo>
                  <a:lnTo>
                    <a:pt x="270" y="102"/>
                  </a:lnTo>
                  <a:lnTo>
                    <a:pt x="169" y="169"/>
                  </a:lnTo>
                  <a:lnTo>
                    <a:pt x="136" y="169"/>
                  </a:lnTo>
                  <a:lnTo>
                    <a:pt x="68" y="304"/>
                  </a:lnTo>
                  <a:lnTo>
                    <a:pt x="35" y="472"/>
                  </a:lnTo>
                  <a:lnTo>
                    <a:pt x="1" y="842"/>
                  </a:lnTo>
                  <a:lnTo>
                    <a:pt x="35" y="1583"/>
                  </a:lnTo>
                  <a:lnTo>
                    <a:pt x="35" y="1785"/>
                  </a:lnTo>
                  <a:lnTo>
                    <a:pt x="35" y="2054"/>
                  </a:lnTo>
                  <a:lnTo>
                    <a:pt x="35" y="2156"/>
                  </a:lnTo>
                  <a:lnTo>
                    <a:pt x="68" y="2290"/>
                  </a:lnTo>
                  <a:lnTo>
                    <a:pt x="136" y="2358"/>
                  </a:lnTo>
                  <a:lnTo>
                    <a:pt x="237" y="2425"/>
                  </a:lnTo>
                  <a:lnTo>
                    <a:pt x="304" y="2391"/>
                  </a:lnTo>
                  <a:lnTo>
                    <a:pt x="304" y="2358"/>
                  </a:lnTo>
                  <a:lnTo>
                    <a:pt x="573" y="2391"/>
                  </a:lnTo>
                  <a:lnTo>
                    <a:pt x="1348" y="2391"/>
                  </a:lnTo>
                  <a:lnTo>
                    <a:pt x="2391" y="2290"/>
                  </a:lnTo>
                  <a:lnTo>
                    <a:pt x="2526" y="2290"/>
                  </a:lnTo>
                  <a:lnTo>
                    <a:pt x="2526" y="2257"/>
                  </a:lnTo>
                  <a:lnTo>
                    <a:pt x="2560" y="2021"/>
                  </a:lnTo>
                  <a:lnTo>
                    <a:pt x="2560" y="1751"/>
                  </a:lnTo>
                  <a:lnTo>
                    <a:pt x="2526" y="1213"/>
                  </a:lnTo>
                  <a:lnTo>
                    <a:pt x="2492" y="607"/>
                  </a:lnTo>
                  <a:lnTo>
                    <a:pt x="2492" y="304"/>
                  </a:lnTo>
                  <a:lnTo>
                    <a:pt x="2459" y="34"/>
                  </a:lnTo>
                  <a:lnTo>
                    <a:pt x="242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" name="Google Shape;815;p5"/>
            <p:cNvSpPr/>
            <p:nvPr/>
          </p:nvSpPr>
          <p:spPr>
            <a:xfrm>
              <a:off x="4104575" y="2989625"/>
              <a:ext cx="13500" cy="5075"/>
            </a:xfrm>
            <a:custGeom>
              <a:avLst/>
              <a:gdLst/>
              <a:ahLst/>
              <a:cxnLst/>
              <a:rect l="l" t="t" r="r" b="b"/>
              <a:pathLst>
                <a:path w="540" h="203" extrusionOk="0">
                  <a:moveTo>
                    <a:pt x="405" y="1"/>
                  </a:moveTo>
                  <a:lnTo>
                    <a:pt x="338" y="35"/>
                  </a:lnTo>
                  <a:lnTo>
                    <a:pt x="68" y="35"/>
                  </a:lnTo>
                  <a:lnTo>
                    <a:pt x="34" y="68"/>
                  </a:lnTo>
                  <a:lnTo>
                    <a:pt x="1" y="102"/>
                  </a:lnTo>
                  <a:lnTo>
                    <a:pt x="34" y="136"/>
                  </a:lnTo>
                  <a:lnTo>
                    <a:pt x="68" y="169"/>
                  </a:lnTo>
                  <a:lnTo>
                    <a:pt x="169" y="203"/>
                  </a:lnTo>
                  <a:lnTo>
                    <a:pt x="371" y="203"/>
                  </a:lnTo>
                  <a:lnTo>
                    <a:pt x="439" y="169"/>
                  </a:lnTo>
                  <a:lnTo>
                    <a:pt x="506" y="136"/>
                  </a:lnTo>
                  <a:lnTo>
                    <a:pt x="540" y="102"/>
                  </a:lnTo>
                  <a:lnTo>
                    <a:pt x="540" y="68"/>
                  </a:lnTo>
                  <a:lnTo>
                    <a:pt x="540" y="35"/>
                  </a:lnTo>
                  <a:lnTo>
                    <a:pt x="506" y="35"/>
                  </a:lnTo>
                  <a:lnTo>
                    <a:pt x="40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6" name="Google Shape;816;p5"/>
            <p:cNvSpPr/>
            <p:nvPr/>
          </p:nvSpPr>
          <p:spPr>
            <a:xfrm>
              <a:off x="3843650" y="2891150"/>
              <a:ext cx="46325" cy="13500"/>
            </a:xfrm>
            <a:custGeom>
              <a:avLst/>
              <a:gdLst/>
              <a:ahLst/>
              <a:cxnLst/>
              <a:rect l="l" t="t" r="r" b="b"/>
              <a:pathLst>
                <a:path w="1853" h="540" extrusionOk="0">
                  <a:moveTo>
                    <a:pt x="1583" y="1"/>
                  </a:moveTo>
                  <a:lnTo>
                    <a:pt x="1617" y="236"/>
                  </a:lnTo>
                  <a:lnTo>
                    <a:pt x="809" y="270"/>
                  </a:lnTo>
                  <a:lnTo>
                    <a:pt x="1" y="304"/>
                  </a:lnTo>
                  <a:lnTo>
                    <a:pt x="1" y="539"/>
                  </a:lnTo>
                  <a:lnTo>
                    <a:pt x="842" y="472"/>
                  </a:lnTo>
                  <a:lnTo>
                    <a:pt x="1684" y="405"/>
                  </a:lnTo>
                  <a:lnTo>
                    <a:pt x="1718" y="438"/>
                  </a:lnTo>
                  <a:lnTo>
                    <a:pt x="1751" y="405"/>
                  </a:lnTo>
                  <a:lnTo>
                    <a:pt x="1819" y="371"/>
                  </a:lnTo>
                  <a:lnTo>
                    <a:pt x="1852" y="337"/>
                  </a:lnTo>
                  <a:lnTo>
                    <a:pt x="1819" y="270"/>
                  </a:lnTo>
                  <a:lnTo>
                    <a:pt x="1785" y="236"/>
                  </a:lnTo>
                  <a:lnTo>
                    <a:pt x="178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7" name="Google Shape;817;p5"/>
            <p:cNvSpPr/>
            <p:nvPr/>
          </p:nvSpPr>
          <p:spPr>
            <a:xfrm>
              <a:off x="3843650" y="3044350"/>
              <a:ext cx="101875" cy="60625"/>
            </a:xfrm>
            <a:custGeom>
              <a:avLst/>
              <a:gdLst/>
              <a:ahLst/>
              <a:cxnLst/>
              <a:rect l="l" t="t" r="r" b="b"/>
              <a:pathLst>
                <a:path w="4075" h="2425" extrusionOk="0">
                  <a:moveTo>
                    <a:pt x="2694" y="0"/>
                  </a:moveTo>
                  <a:lnTo>
                    <a:pt x="1448" y="34"/>
                  </a:lnTo>
                  <a:lnTo>
                    <a:pt x="371" y="34"/>
                  </a:lnTo>
                  <a:lnTo>
                    <a:pt x="1" y="101"/>
                  </a:lnTo>
                  <a:lnTo>
                    <a:pt x="1" y="303"/>
                  </a:lnTo>
                  <a:lnTo>
                    <a:pt x="943" y="270"/>
                  </a:lnTo>
                  <a:lnTo>
                    <a:pt x="1920" y="270"/>
                  </a:lnTo>
                  <a:lnTo>
                    <a:pt x="3805" y="236"/>
                  </a:lnTo>
                  <a:lnTo>
                    <a:pt x="3772" y="404"/>
                  </a:lnTo>
                  <a:lnTo>
                    <a:pt x="3772" y="606"/>
                  </a:lnTo>
                  <a:lnTo>
                    <a:pt x="3805" y="977"/>
                  </a:lnTo>
                  <a:lnTo>
                    <a:pt x="3805" y="1515"/>
                  </a:lnTo>
                  <a:lnTo>
                    <a:pt x="3839" y="2088"/>
                  </a:lnTo>
                  <a:lnTo>
                    <a:pt x="1852" y="2088"/>
                  </a:lnTo>
                  <a:lnTo>
                    <a:pt x="910" y="2155"/>
                  </a:lnTo>
                  <a:lnTo>
                    <a:pt x="438" y="2189"/>
                  </a:lnTo>
                  <a:lnTo>
                    <a:pt x="1" y="2290"/>
                  </a:lnTo>
                  <a:lnTo>
                    <a:pt x="1" y="2391"/>
                  </a:lnTo>
                  <a:lnTo>
                    <a:pt x="405" y="2424"/>
                  </a:lnTo>
                  <a:lnTo>
                    <a:pt x="809" y="2391"/>
                  </a:lnTo>
                  <a:lnTo>
                    <a:pt x="1617" y="2323"/>
                  </a:lnTo>
                  <a:lnTo>
                    <a:pt x="2728" y="2290"/>
                  </a:lnTo>
                  <a:lnTo>
                    <a:pt x="3873" y="2290"/>
                  </a:lnTo>
                  <a:lnTo>
                    <a:pt x="3873" y="2357"/>
                  </a:lnTo>
                  <a:lnTo>
                    <a:pt x="3906" y="2424"/>
                  </a:lnTo>
                  <a:lnTo>
                    <a:pt x="4041" y="2424"/>
                  </a:lnTo>
                  <a:lnTo>
                    <a:pt x="4075" y="2323"/>
                  </a:lnTo>
                  <a:lnTo>
                    <a:pt x="4075" y="1751"/>
                  </a:lnTo>
                  <a:lnTo>
                    <a:pt x="4041" y="1145"/>
                  </a:lnTo>
                  <a:lnTo>
                    <a:pt x="4041" y="674"/>
                  </a:lnTo>
                  <a:lnTo>
                    <a:pt x="4007" y="438"/>
                  </a:lnTo>
                  <a:lnTo>
                    <a:pt x="3974" y="236"/>
                  </a:lnTo>
                  <a:lnTo>
                    <a:pt x="4007" y="202"/>
                  </a:lnTo>
                  <a:lnTo>
                    <a:pt x="4007" y="135"/>
                  </a:lnTo>
                  <a:lnTo>
                    <a:pt x="3974" y="68"/>
                  </a:lnTo>
                  <a:lnTo>
                    <a:pt x="3906" y="34"/>
                  </a:lnTo>
                  <a:lnTo>
                    <a:pt x="3300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8" name="Google Shape;818;p5"/>
            <p:cNvSpPr/>
            <p:nvPr/>
          </p:nvSpPr>
          <p:spPr>
            <a:xfrm>
              <a:off x="3894150" y="2907150"/>
              <a:ext cx="63150" cy="58950"/>
            </a:xfrm>
            <a:custGeom>
              <a:avLst/>
              <a:gdLst/>
              <a:ahLst/>
              <a:cxnLst/>
              <a:rect l="l" t="t" r="r" b="b"/>
              <a:pathLst>
                <a:path w="2526" h="2358" extrusionOk="0">
                  <a:moveTo>
                    <a:pt x="2257" y="202"/>
                  </a:moveTo>
                  <a:lnTo>
                    <a:pt x="2257" y="640"/>
                  </a:lnTo>
                  <a:lnTo>
                    <a:pt x="2290" y="1078"/>
                  </a:lnTo>
                  <a:lnTo>
                    <a:pt x="2290" y="1616"/>
                  </a:lnTo>
                  <a:lnTo>
                    <a:pt x="2324" y="2155"/>
                  </a:lnTo>
                  <a:lnTo>
                    <a:pt x="2088" y="2122"/>
                  </a:lnTo>
                  <a:lnTo>
                    <a:pt x="1886" y="2155"/>
                  </a:lnTo>
                  <a:lnTo>
                    <a:pt x="1449" y="2189"/>
                  </a:lnTo>
                  <a:lnTo>
                    <a:pt x="1449" y="2122"/>
                  </a:lnTo>
                  <a:lnTo>
                    <a:pt x="1449" y="1919"/>
                  </a:lnTo>
                  <a:lnTo>
                    <a:pt x="1449" y="1717"/>
                  </a:lnTo>
                  <a:lnTo>
                    <a:pt x="1415" y="1313"/>
                  </a:lnTo>
                  <a:lnTo>
                    <a:pt x="1381" y="1246"/>
                  </a:lnTo>
                  <a:lnTo>
                    <a:pt x="1348" y="1212"/>
                  </a:lnTo>
                  <a:lnTo>
                    <a:pt x="1280" y="1246"/>
                  </a:lnTo>
                  <a:lnTo>
                    <a:pt x="1247" y="1313"/>
                  </a:lnTo>
                  <a:lnTo>
                    <a:pt x="1247" y="1717"/>
                  </a:lnTo>
                  <a:lnTo>
                    <a:pt x="1247" y="1919"/>
                  </a:lnTo>
                  <a:lnTo>
                    <a:pt x="1314" y="2088"/>
                  </a:lnTo>
                  <a:lnTo>
                    <a:pt x="1348" y="2122"/>
                  </a:lnTo>
                  <a:lnTo>
                    <a:pt x="843" y="2122"/>
                  </a:lnTo>
                  <a:lnTo>
                    <a:pt x="607" y="2155"/>
                  </a:lnTo>
                  <a:lnTo>
                    <a:pt x="371" y="2223"/>
                  </a:lnTo>
                  <a:lnTo>
                    <a:pt x="304" y="1684"/>
                  </a:lnTo>
                  <a:lnTo>
                    <a:pt x="236" y="1145"/>
                  </a:lnTo>
                  <a:lnTo>
                    <a:pt x="203" y="707"/>
                  </a:lnTo>
                  <a:lnTo>
                    <a:pt x="135" y="270"/>
                  </a:lnTo>
                  <a:lnTo>
                    <a:pt x="1179" y="270"/>
                  </a:lnTo>
                  <a:lnTo>
                    <a:pt x="2257" y="202"/>
                  </a:lnTo>
                  <a:close/>
                  <a:moveTo>
                    <a:pt x="1179" y="0"/>
                  </a:moveTo>
                  <a:lnTo>
                    <a:pt x="641" y="34"/>
                  </a:lnTo>
                  <a:lnTo>
                    <a:pt x="135" y="68"/>
                  </a:lnTo>
                  <a:lnTo>
                    <a:pt x="68" y="101"/>
                  </a:lnTo>
                  <a:lnTo>
                    <a:pt x="34" y="169"/>
                  </a:lnTo>
                  <a:lnTo>
                    <a:pt x="1" y="438"/>
                  </a:lnTo>
                  <a:lnTo>
                    <a:pt x="1" y="674"/>
                  </a:lnTo>
                  <a:lnTo>
                    <a:pt x="34" y="1145"/>
                  </a:lnTo>
                  <a:lnTo>
                    <a:pt x="102" y="1717"/>
                  </a:lnTo>
                  <a:lnTo>
                    <a:pt x="135" y="2021"/>
                  </a:lnTo>
                  <a:lnTo>
                    <a:pt x="203" y="2290"/>
                  </a:lnTo>
                  <a:lnTo>
                    <a:pt x="236" y="2324"/>
                  </a:lnTo>
                  <a:lnTo>
                    <a:pt x="270" y="2357"/>
                  </a:lnTo>
                  <a:lnTo>
                    <a:pt x="337" y="2324"/>
                  </a:lnTo>
                  <a:lnTo>
                    <a:pt x="337" y="2357"/>
                  </a:lnTo>
                  <a:lnTo>
                    <a:pt x="1314" y="2357"/>
                  </a:lnTo>
                  <a:lnTo>
                    <a:pt x="1819" y="2324"/>
                  </a:lnTo>
                  <a:lnTo>
                    <a:pt x="2088" y="2324"/>
                  </a:lnTo>
                  <a:lnTo>
                    <a:pt x="2358" y="2290"/>
                  </a:lnTo>
                  <a:lnTo>
                    <a:pt x="2391" y="2324"/>
                  </a:lnTo>
                  <a:lnTo>
                    <a:pt x="2425" y="2324"/>
                  </a:lnTo>
                  <a:lnTo>
                    <a:pt x="2459" y="2290"/>
                  </a:lnTo>
                  <a:lnTo>
                    <a:pt x="2492" y="2256"/>
                  </a:lnTo>
                  <a:lnTo>
                    <a:pt x="2526" y="1987"/>
                  </a:lnTo>
                  <a:lnTo>
                    <a:pt x="2526" y="1751"/>
                  </a:lnTo>
                  <a:lnTo>
                    <a:pt x="2492" y="1246"/>
                  </a:lnTo>
                  <a:lnTo>
                    <a:pt x="2459" y="640"/>
                  </a:lnTo>
                  <a:lnTo>
                    <a:pt x="2425" y="337"/>
                  </a:lnTo>
                  <a:lnTo>
                    <a:pt x="2358" y="68"/>
                  </a:lnTo>
                  <a:lnTo>
                    <a:pt x="2324" y="34"/>
                  </a:lnTo>
                  <a:lnTo>
                    <a:pt x="2290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9" name="Google Shape;819;p5"/>
            <p:cNvSpPr/>
            <p:nvPr/>
          </p:nvSpPr>
          <p:spPr>
            <a:xfrm>
              <a:off x="3957275" y="2992150"/>
              <a:ext cx="20225" cy="25275"/>
            </a:xfrm>
            <a:custGeom>
              <a:avLst/>
              <a:gdLst/>
              <a:ahLst/>
              <a:cxnLst/>
              <a:rect l="l" t="t" r="r" b="b"/>
              <a:pathLst>
                <a:path w="809" h="1011" extrusionOk="0">
                  <a:moveTo>
                    <a:pt x="439" y="237"/>
                  </a:moveTo>
                  <a:lnTo>
                    <a:pt x="472" y="270"/>
                  </a:lnTo>
                  <a:lnTo>
                    <a:pt x="472" y="338"/>
                  </a:lnTo>
                  <a:lnTo>
                    <a:pt x="439" y="439"/>
                  </a:lnTo>
                  <a:lnTo>
                    <a:pt x="338" y="540"/>
                  </a:lnTo>
                  <a:lnTo>
                    <a:pt x="203" y="573"/>
                  </a:lnTo>
                  <a:lnTo>
                    <a:pt x="237" y="439"/>
                  </a:lnTo>
                  <a:lnTo>
                    <a:pt x="270" y="338"/>
                  </a:lnTo>
                  <a:lnTo>
                    <a:pt x="338" y="270"/>
                  </a:lnTo>
                  <a:lnTo>
                    <a:pt x="371" y="270"/>
                  </a:lnTo>
                  <a:lnTo>
                    <a:pt x="439" y="237"/>
                  </a:lnTo>
                  <a:close/>
                  <a:moveTo>
                    <a:pt x="405" y="1"/>
                  </a:moveTo>
                  <a:lnTo>
                    <a:pt x="304" y="35"/>
                  </a:lnTo>
                  <a:lnTo>
                    <a:pt x="237" y="102"/>
                  </a:lnTo>
                  <a:lnTo>
                    <a:pt x="136" y="169"/>
                  </a:lnTo>
                  <a:lnTo>
                    <a:pt x="35" y="338"/>
                  </a:lnTo>
                  <a:lnTo>
                    <a:pt x="1" y="506"/>
                  </a:lnTo>
                  <a:lnTo>
                    <a:pt x="1" y="674"/>
                  </a:lnTo>
                  <a:lnTo>
                    <a:pt x="68" y="742"/>
                  </a:lnTo>
                  <a:lnTo>
                    <a:pt x="136" y="775"/>
                  </a:lnTo>
                  <a:lnTo>
                    <a:pt x="304" y="775"/>
                  </a:lnTo>
                  <a:lnTo>
                    <a:pt x="439" y="742"/>
                  </a:lnTo>
                  <a:lnTo>
                    <a:pt x="439" y="775"/>
                  </a:lnTo>
                  <a:lnTo>
                    <a:pt x="506" y="843"/>
                  </a:lnTo>
                  <a:lnTo>
                    <a:pt x="540" y="910"/>
                  </a:lnTo>
                  <a:lnTo>
                    <a:pt x="708" y="1011"/>
                  </a:lnTo>
                  <a:lnTo>
                    <a:pt x="742" y="1011"/>
                  </a:lnTo>
                  <a:lnTo>
                    <a:pt x="775" y="977"/>
                  </a:lnTo>
                  <a:lnTo>
                    <a:pt x="809" y="944"/>
                  </a:lnTo>
                  <a:lnTo>
                    <a:pt x="775" y="876"/>
                  </a:lnTo>
                  <a:lnTo>
                    <a:pt x="641" y="809"/>
                  </a:lnTo>
                  <a:lnTo>
                    <a:pt x="607" y="742"/>
                  </a:lnTo>
                  <a:lnTo>
                    <a:pt x="540" y="674"/>
                  </a:lnTo>
                  <a:lnTo>
                    <a:pt x="607" y="573"/>
                  </a:lnTo>
                  <a:lnTo>
                    <a:pt x="674" y="472"/>
                  </a:lnTo>
                  <a:lnTo>
                    <a:pt x="708" y="371"/>
                  </a:lnTo>
                  <a:lnTo>
                    <a:pt x="708" y="270"/>
                  </a:lnTo>
                  <a:lnTo>
                    <a:pt x="708" y="203"/>
                  </a:lnTo>
                  <a:lnTo>
                    <a:pt x="641" y="102"/>
                  </a:lnTo>
                  <a:lnTo>
                    <a:pt x="607" y="35"/>
                  </a:lnTo>
                  <a:lnTo>
                    <a:pt x="506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0" name="Google Shape;820;p5"/>
            <p:cNvSpPr/>
            <p:nvPr/>
          </p:nvSpPr>
          <p:spPr>
            <a:xfrm>
              <a:off x="3843650" y="2973650"/>
              <a:ext cx="82525" cy="63975"/>
            </a:xfrm>
            <a:custGeom>
              <a:avLst/>
              <a:gdLst/>
              <a:ahLst/>
              <a:cxnLst/>
              <a:rect l="l" t="t" r="r" b="b"/>
              <a:pathLst>
                <a:path w="3301" h="2559" extrusionOk="0">
                  <a:moveTo>
                    <a:pt x="3098" y="0"/>
                  </a:moveTo>
                  <a:lnTo>
                    <a:pt x="3031" y="34"/>
                  </a:lnTo>
                  <a:lnTo>
                    <a:pt x="2997" y="101"/>
                  </a:lnTo>
                  <a:lnTo>
                    <a:pt x="2997" y="169"/>
                  </a:lnTo>
                  <a:lnTo>
                    <a:pt x="2189" y="101"/>
                  </a:lnTo>
                  <a:lnTo>
                    <a:pt x="337" y="101"/>
                  </a:lnTo>
                  <a:lnTo>
                    <a:pt x="1" y="135"/>
                  </a:lnTo>
                  <a:lnTo>
                    <a:pt x="1" y="337"/>
                  </a:lnTo>
                  <a:lnTo>
                    <a:pt x="573" y="303"/>
                  </a:lnTo>
                  <a:lnTo>
                    <a:pt x="2088" y="303"/>
                  </a:lnTo>
                  <a:lnTo>
                    <a:pt x="2997" y="371"/>
                  </a:lnTo>
                  <a:lnTo>
                    <a:pt x="3065" y="1381"/>
                  </a:lnTo>
                  <a:lnTo>
                    <a:pt x="3031" y="1818"/>
                  </a:lnTo>
                  <a:lnTo>
                    <a:pt x="3031" y="2256"/>
                  </a:lnTo>
                  <a:lnTo>
                    <a:pt x="2930" y="2222"/>
                  </a:lnTo>
                  <a:lnTo>
                    <a:pt x="2795" y="2155"/>
                  </a:lnTo>
                  <a:lnTo>
                    <a:pt x="2155" y="2155"/>
                  </a:lnTo>
                  <a:lnTo>
                    <a:pt x="1920" y="2189"/>
                  </a:lnTo>
                  <a:lnTo>
                    <a:pt x="1381" y="2256"/>
                  </a:lnTo>
                  <a:lnTo>
                    <a:pt x="842" y="2357"/>
                  </a:lnTo>
                  <a:lnTo>
                    <a:pt x="1" y="2357"/>
                  </a:lnTo>
                  <a:lnTo>
                    <a:pt x="1" y="2525"/>
                  </a:lnTo>
                  <a:lnTo>
                    <a:pt x="304" y="2559"/>
                  </a:lnTo>
                  <a:lnTo>
                    <a:pt x="640" y="2559"/>
                  </a:lnTo>
                  <a:lnTo>
                    <a:pt x="1280" y="2492"/>
                  </a:lnTo>
                  <a:lnTo>
                    <a:pt x="1718" y="2458"/>
                  </a:lnTo>
                  <a:lnTo>
                    <a:pt x="2155" y="2424"/>
                  </a:lnTo>
                  <a:lnTo>
                    <a:pt x="2593" y="2458"/>
                  </a:lnTo>
                  <a:lnTo>
                    <a:pt x="3065" y="2458"/>
                  </a:lnTo>
                  <a:lnTo>
                    <a:pt x="3065" y="2492"/>
                  </a:lnTo>
                  <a:lnTo>
                    <a:pt x="3098" y="2525"/>
                  </a:lnTo>
                  <a:lnTo>
                    <a:pt x="3132" y="2559"/>
                  </a:lnTo>
                  <a:lnTo>
                    <a:pt x="3199" y="2525"/>
                  </a:lnTo>
                  <a:lnTo>
                    <a:pt x="3233" y="2492"/>
                  </a:lnTo>
                  <a:lnTo>
                    <a:pt x="3300" y="2222"/>
                  </a:lnTo>
                  <a:lnTo>
                    <a:pt x="3300" y="1919"/>
                  </a:lnTo>
                  <a:lnTo>
                    <a:pt x="3300" y="1381"/>
                  </a:lnTo>
                  <a:lnTo>
                    <a:pt x="3300" y="707"/>
                  </a:lnTo>
                  <a:lnTo>
                    <a:pt x="3267" y="404"/>
                  </a:lnTo>
                  <a:lnTo>
                    <a:pt x="3233" y="68"/>
                  </a:lnTo>
                  <a:lnTo>
                    <a:pt x="3166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1" name="Google Shape;821;p5"/>
            <p:cNvSpPr/>
            <p:nvPr/>
          </p:nvSpPr>
          <p:spPr>
            <a:xfrm>
              <a:off x="4394975" y="3045175"/>
              <a:ext cx="14325" cy="19400"/>
            </a:xfrm>
            <a:custGeom>
              <a:avLst/>
              <a:gdLst/>
              <a:ahLst/>
              <a:cxnLst/>
              <a:rect l="l" t="t" r="r" b="b"/>
              <a:pathLst>
                <a:path w="573" h="776" extrusionOk="0">
                  <a:moveTo>
                    <a:pt x="404" y="1"/>
                  </a:moveTo>
                  <a:lnTo>
                    <a:pt x="438" y="203"/>
                  </a:lnTo>
                  <a:lnTo>
                    <a:pt x="438" y="405"/>
                  </a:lnTo>
                  <a:lnTo>
                    <a:pt x="438" y="472"/>
                  </a:lnTo>
                  <a:lnTo>
                    <a:pt x="371" y="540"/>
                  </a:lnTo>
                  <a:lnTo>
                    <a:pt x="303" y="607"/>
                  </a:lnTo>
                  <a:lnTo>
                    <a:pt x="236" y="607"/>
                  </a:lnTo>
                  <a:lnTo>
                    <a:pt x="236" y="506"/>
                  </a:lnTo>
                  <a:lnTo>
                    <a:pt x="169" y="439"/>
                  </a:lnTo>
                  <a:lnTo>
                    <a:pt x="101" y="405"/>
                  </a:lnTo>
                  <a:lnTo>
                    <a:pt x="68" y="405"/>
                  </a:lnTo>
                  <a:lnTo>
                    <a:pt x="0" y="472"/>
                  </a:lnTo>
                  <a:lnTo>
                    <a:pt x="34" y="540"/>
                  </a:lnTo>
                  <a:lnTo>
                    <a:pt x="68" y="573"/>
                  </a:lnTo>
                  <a:lnTo>
                    <a:pt x="68" y="641"/>
                  </a:lnTo>
                  <a:lnTo>
                    <a:pt x="68" y="708"/>
                  </a:lnTo>
                  <a:lnTo>
                    <a:pt x="135" y="742"/>
                  </a:lnTo>
                  <a:lnTo>
                    <a:pt x="236" y="775"/>
                  </a:lnTo>
                  <a:lnTo>
                    <a:pt x="337" y="742"/>
                  </a:lnTo>
                  <a:lnTo>
                    <a:pt x="438" y="674"/>
                  </a:lnTo>
                  <a:lnTo>
                    <a:pt x="505" y="573"/>
                  </a:lnTo>
                  <a:lnTo>
                    <a:pt x="573" y="439"/>
                  </a:lnTo>
                  <a:lnTo>
                    <a:pt x="573" y="270"/>
                  </a:lnTo>
                  <a:lnTo>
                    <a:pt x="539" y="136"/>
                  </a:lnTo>
                  <a:lnTo>
                    <a:pt x="438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2" name="Google Shape;822;p5"/>
            <p:cNvSpPr/>
            <p:nvPr/>
          </p:nvSpPr>
          <p:spPr>
            <a:xfrm>
              <a:off x="4464000" y="2891150"/>
              <a:ext cx="55575" cy="53050"/>
            </a:xfrm>
            <a:custGeom>
              <a:avLst/>
              <a:gdLst/>
              <a:ahLst/>
              <a:cxnLst/>
              <a:rect l="l" t="t" r="r" b="b"/>
              <a:pathLst>
                <a:path w="2223" h="2122" extrusionOk="0">
                  <a:moveTo>
                    <a:pt x="1986" y="1"/>
                  </a:moveTo>
                  <a:lnTo>
                    <a:pt x="1986" y="304"/>
                  </a:lnTo>
                  <a:lnTo>
                    <a:pt x="1986" y="640"/>
                  </a:lnTo>
                  <a:lnTo>
                    <a:pt x="2020" y="1819"/>
                  </a:lnTo>
                  <a:lnTo>
                    <a:pt x="1784" y="1785"/>
                  </a:lnTo>
                  <a:lnTo>
                    <a:pt x="1549" y="1785"/>
                  </a:lnTo>
                  <a:lnTo>
                    <a:pt x="1077" y="1819"/>
                  </a:lnTo>
                  <a:lnTo>
                    <a:pt x="505" y="1819"/>
                  </a:lnTo>
                  <a:lnTo>
                    <a:pt x="337" y="1852"/>
                  </a:lnTo>
                  <a:lnTo>
                    <a:pt x="202" y="1852"/>
                  </a:lnTo>
                  <a:lnTo>
                    <a:pt x="101" y="1920"/>
                  </a:lnTo>
                  <a:lnTo>
                    <a:pt x="0" y="1987"/>
                  </a:lnTo>
                  <a:lnTo>
                    <a:pt x="0" y="2021"/>
                  </a:lnTo>
                  <a:lnTo>
                    <a:pt x="101" y="2088"/>
                  </a:lnTo>
                  <a:lnTo>
                    <a:pt x="202" y="2122"/>
                  </a:lnTo>
                  <a:lnTo>
                    <a:pt x="438" y="2122"/>
                  </a:lnTo>
                  <a:lnTo>
                    <a:pt x="943" y="2088"/>
                  </a:lnTo>
                  <a:lnTo>
                    <a:pt x="1784" y="2088"/>
                  </a:lnTo>
                  <a:lnTo>
                    <a:pt x="2054" y="2021"/>
                  </a:lnTo>
                  <a:lnTo>
                    <a:pt x="2087" y="2054"/>
                  </a:lnTo>
                  <a:lnTo>
                    <a:pt x="2155" y="2054"/>
                  </a:lnTo>
                  <a:lnTo>
                    <a:pt x="2222" y="2021"/>
                  </a:lnTo>
                  <a:lnTo>
                    <a:pt x="2222" y="1953"/>
                  </a:lnTo>
                  <a:lnTo>
                    <a:pt x="2188" y="775"/>
                  </a:lnTo>
                  <a:lnTo>
                    <a:pt x="2188" y="405"/>
                  </a:lnTo>
                  <a:lnTo>
                    <a:pt x="2188" y="203"/>
                  </a:lnTo>
                  <a:lnTo>
                    <a:pt x="215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3" name="Google Shape;823;p5"/>
            <p:cNvSpPr/>
            <p:nvPr/>
          </p:nvSpPr>
          <p:spPr>
            <a:xfrm>
              <a:off x="4452200" y="2976175"/>
              <a:ext cx="5925" cy="17700"/>
            </a:xfrm>
            <a:custGeom>
              <a:avLst/>
              <a:gdLst/>
              <a:ahLst/>
              <a:cxnLst/>
              <a:rect l="l" t="t" r="r" b="b"/>
              <a:pathLst>
                <a:path w="237" h="708" extrusionOk="0">
                  <a:moveTo>
                    <a:pt x="102" y="0"/>
                  </a:moveTo>
                  <a:lnTo>
                    <a:pt x="68" y="34"/>
                  </a:lnTo>
                  <a:lnTo>
                    <a:pt x="1" y="202"/>
                  </a:lnTo>
                  <a:lnTo>
                    <a:pt x="1" y="337"/>
                  </a:lnTo>
                  <a:lnTo>
                    <a:pt x="1" y="505"/>
                  </a:lnTo>
                  <a:lnTo>
                    <a:pt x="1" y="640"/>
                  </a:lnTo>
                  <a:lnTo>
                    <a:pt x="34" y="674"/>
                  </a:lnTo>
                  <a:lnTo>
                    <a:pt x="102" y="707"/>
                  </a:lnTo>
                  <a:lnTo>
                    <a:pt x="169" y="707"/>
                  </a:lnTo>
                  <a:lnTo>
                    <a:pt x="203" y="640"/>
                  </a:lnTo>
                  <a:lnTo>
                    <a:pt x="203" y="606"/>
                  </a:lnTo>
                  <a:lnTo>
                    <a:pt x="203" y="337"/>
                  </a:lnTo>
                  <a:lnTo>
                    <a:pt x="236" y="68"/>
                  </a:lnTo>
                  <a:lnTo>
                    <a:pt x="203" y="34"/>
                  </a:lnTo>
                  <a:lnTo>
                    <a:pt x="169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4" name="Google Shape;824;p5"/>
            <p:cNvSpPr/>
            <p:nvPr/>
          </p:nvSpPr>
          <p:spPr>
            <a:xfrm>
              <a:off x="4373075" y="3023300"/>
              <a:ext cx="61475" cy="60625"/>
            </a:xfrm>
            <a:custGeom>
              <a:avLst/>
              <a:gdLst/>
              <a:ahLst/>
              <a:cxnLst/>
              <a:rect l="l" t="t" r="r" b="b"/>
              <a:pathLst>
                <a:path w="2459" h="2425" extrusionOk="0">
                  <a:moveTo>
                    <a:pt x="2290" y="203"/>
                  </a:moveTo>
                  <a:lnTo>
                    <a:pt x="2257" y="640"/>
                  </a:lnTo>
                  <a:lnTo>
                    <a:pt x="2257" y="1078"/>
                  </a:lnTo>
                  <a:lnTo>
                    <a:pt x="2223" y="1617"/>
                  </a:lnTo>
                  <a:lnTo>
                    <a:pt x="2223" y="2155"/>
                  </a:lnTo>
                  <a:lnTo>
                    <a:pt x="1954" y="2122"/>
                  </a:lnTo>
                  <a:lnTo>
                    <a:pt x="1684" y="2088"/>
                  </a:lnTo>
                  <a:lnTo>
                    <a:pt x="1146" y="2122"/>
                  </a:lnTo>
                  <a:lnTo>
                    <a:pt x="708" y="2155"/>
                  </a:lnTo>
                  <a:lnTo>
                    <a:pt x="506" y="2155"/>
                  </a:lnTo>
                  <a:lnTo>
                    <a:pt x="270" y="2223"/>
                  </a:lnTo>
                  <a:lnTo>
                    <a:pt x="270" y="1684"/>
                  </a:lnTo>
                  <a:lnTo>
                    <a:pt x="237" y="1179"/>
                  </a:lnTo>
                  <a:lnTo>
                    <a:pt x="237" y="741"/>
                  </a:lnTo>
                  <a:lnTo>
                    <a:pt x="203" y="304"/>
                  </a:lnTo>
                  <a:lnTo>
                    <a:pt x="1247" y="270"/>
                  </a:lnTo>
                  <a:lnTo>
                    <a:pt x="1752" y="236"/>
                  </a:lnTo>
                  <a:lnTo>
                    <a:pt x="2290" y="203"/>
                  </a:lnTo>
                  <a:close/>
                  <a:moveTo>
                    <a:pt x="1752" y="1"/>
                  </a:moveTo>
                  <a:lnTo>
                    <a:pt x="1247" y="34"/>
                  </a:lnTo>
                  <a:lnTo>
                    <a:pt x="169" y="102"/>
                  </a:lnTo>
                  <a:lnTo>
                    <a:pt x="136" y="102"/>
                  </a:lnTo>
                  <a:lnTo>
                    <a:pt x="102" y="135"/>
                  </a:lnTo>
                  <a:lnTo>
                    <a:pt x="68" y="169"/>
                  </a:lnTo>
                  <a:lnTo>
                    <a:pt x="35" y="472"/>
                  </a:lnTo>
                  <a:lnTo>
                    <a:pt x="1" y="741"/>
                  </a:lnTo>
                  <a:lnTo>
                    <a:pt x="35" y="1347"/>
                  </a:lnTo>
                  <a:lnTo>
                    <a:pt x="35" y="1852"/>
                  </a:lnTo>
                  <a:lnTo>
                    <a:pt x="68" y="2122"/>
                  </a:lnTo>
                  <a:lnTo>
                    <a:pt x="136" y="2357"/>
                  </a:lnTo>
                  <a:lnTo>
                    <a:pt x="136" y="2391"/>
                  </a:lnTo>
                  <a:lnTo>
                    <a:pt x="169" y="2425"/>
                  </a:lnTo>
                  <a:lnTo>
                    <a:pt x="237" y="2425"/>
                  </a:lnTo>
                  <a:lnTo>
                    <a:pt x="270" y="2391"/>
                  </a:lnTo>
                  <a:lnTo>
                    <a:pt x="775" y="2391"/>
                  </a:lnTo>
                  <a:lnTo>
                    <a:pt x="1314" y="2357"/>
                  </a:lnTo>
                  <a:lnTo>
                    <a:pt x="1785" y="2357"/>
                  </a:lnTo>
                  <a:lnTo>
                    <a:pt x="2021" y="2324"/>
                  </a:lnTo>
                  <a:lnTo>
                    <a:pt x="2257" y="2290"/>
                  </a:lnTo>
                  <a:lnTo>
                    <a:pt x="2324" y="2290"/>
                  </a:lnTo>
                  <a:lnTo>
                    <a:pt x="2358" y="2256"/>
                  </a:lnTo>
                  <a:lnTo>
                    <a:pt x="2391" y="2223"/>
                  </a:lnTo>
                  <a:lnTo>
                    <a:pt x="2459" y="1953"/>
                  </a:lnTo>
                  <a:lnTo>
                    <a:pt x="2459" y="1650"/>
                  </a:lnTo>
                  <a:lnTo>
                    <a:pt x="2459" y="1044"/>
                  </a:lnTo>
                  <a:lnTo>
                    <a:pt x="2459" y="573"/>
                  </a:lnTo>
                  <a:lnTo>
                    <a:pt x="2425" y="337"/>
                  </a:lnTo>
                  <a:lnTo>
                    <a:pt x="2391" y="102"/>
                  </a:lnTo>
                  <a:lnTo>
                    <a:pt x="2358" y="34"/>
                  </a:lnTo>
                  <a:lnTo>
                    <a:pt x="229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5" name="Google Shape;825;p5"/>
            <p:cNvSpPr/>
            <p:nvPr/>
          </p:nvSpPr>
          <p:spPr>
            <a:xfrm>
              <a:off x="7067375" y="4626750"/>
              <a:ext cx="59775" cy="239900"/>
            </a:xfrm>
            <a:custGeom>
              <a:avLst/>
              <a:gdLst/>
              <a:ahLst/>
              <a:cxnLst/>
              <a:rect l="l" t="t" r="r" b="b"/>
              <a:pathLst>
                <a:path w="2391" h="9596" extrusionOk="0">
                  <a:moveTo>
                    <a:pt x="2323" y="0"/>
                  </a:moveTo>
                  <a:lnTo>
                    <a:pt x="2323" y="34"/>
                  </a:lnTo>
                  <a:lnTo>
                    <a:pt x="2155" y="606"/>
                  </a:lnTo>
                  <a:lnTo>
                    <a:pt x="1987" y="1179"/>
                  </a:lnTo>
                  <a:lnTo>
                    <a:pt x="1751" y="2323"/>
                  </a:lnTo>
                  <a:lnTo>
                    <a:pt x="1515" y="3502"/>
                  </a:lnTo>
                  <a:lnTo>
                    <a:pt x="1246" y="4646"/>
                  </a:lnTo>
                  <a:lnTo>
                    <a:pt x="640" y="7071"/>
                  </a:lnTo>
                  <a:lnTo>
                    <a:pt x="0" y="9495"/>
                  </a:lnTo>
                  <a:lnTo>
                    <a:pt x="0" y="9562"/>
                  </a:lnTo>
                  <a:lnTo>
                    <a:pt x="68" y="9596"/>
                  </a:lnTo>
                  <a:lnTo>
                    <a:pt x="135" y="9596"/>
                  </a:lnTo>
                  <a:lnTo>
                    <a:pt x="169" y="9528"/>
                  </a:lnTo>
                  <a:lnTo>
                    <a:pt x="842" y="7138"/>
                  </a:lnTo>
                  <a:lnTo>
                    <a:pt x="1414" y="4680"/>
                  </a:lnTo>
                  <a:lnTo>
                    <a:pt x="1987" y="2391"/>
                  </a:lnTo>
                  <a:lnTo>
                    <a:pt x="2256" y="1212"/>
                  </a:lnTo>
                  <a:lnTo>
                    <a:pt x="2323" y="640"/>
                  </a:lnTo>
                  <a:lnTo>
                    <a:pt x="2391" y="34"/>
                  </a:lnTo>
                  <a:lnTo>
                    <a:pt x="239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6" name="Google Shape;826;p5"/>
            <p:cNvSpPr/>
            <p:nvPr/>
          </p:nvSpPr>
          <p:spPr>
            <a:xfrm>
              <a:off x="4497650" y="2953450"/>
              <a:ext cx="8450" cy="58100"/>
            </a:xfrm>
            <a:custGeom>
              <a:avLst/>
              <a:gdLst/>
              <a:ahLst/>
              <a:cxnLst/>
              <a:rect l="l" t="t" r="r" b="b"/>
              <a:pathLst>
                <a:path w="338" h="2324" extrusionOk="0">
                  <a:moveTo>
                    <a:pt x="68" y="0"/>
                  </a:moveTo>
                  <a:lnTo>
                    <a:pt x="34" y="34"/>
                  </a:lnTo>
                  <a:lnTo>
                    <a:pt x="1" y="303"/>
                  </a:lnTo>
                  <a:lnTo>
                    <a:pt x="1" y="539"/>
                  </a:lnTo>
                  <a:lnTo>
                    <a:pt x="34" y="1078"/>
                  </a:lnTo>
                  <a:lnTo>
                    <a:pt x="68" y="1684"/>
                  </a:lnTo>
                  <a:lnTo>
                    <a:pt x="102" y="1987"/>
                  </a:lnTo>
                  <a:lnTo>
                    <a:pt x="169" y="2290"/>
                  </a:lnTo>
                  <a:lnTo>
                    <a:pt x="203" y="2323"/>
                  </a:lnTo>
                  <a:lnTo>
                    <a:pt x="304" y="2323"/>
                  </a:lnTo>
                  <a:lnTo>
                    <a:pt x="304" y="2256"/>
                  </a:lnTo>
                  <a:lnTo>
                    <a:pt x="337" y="1953"/>
                  </a:lnTo>
                  <a:lnTo>
                    <a:pt x="304" y="1650"/>
                  </a:lnTo>
                  <a:lnTo>
                    <a:pt x="236" y="1078"/>
                  </a:lnTo>
                  <a:lnTo>
                    <a:pt x="203" y="539"/>
                  </a:lnTo>
                  <a:lnTo>
                    <a:pt x="169" y="303"/>
                  </a:lnTo>
                  <a:lnTo>
                    <a:pt x="135" y="34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7" name="Google Shape;827;p5"/>
            <p:cNvSpPr/>
            <p:nvPr/>
          </p:nvSpPr>
          <p:spPr>
            <a:xfrm>
              <a:off x="4487550" y="3155450"/>
              <a:ext cx="68200" cy="7600"/>
            </a:xfrm>
            <a:custGeom>
              <a:avLst/>
              <a:gdLst/>
              <a:ahLst/>
              <a:cxnLst/>
              <a:rect l="l" t="t" r="r" b="b"/>
              <a:pathLst>
                <a:path w="2728" h="304" extrusionOk="0">
                  <a:moveTo>
                    <a:pt x="708" y="0"/>
                  </a:moveTo>
                  <a:lnTo>
                    <a:pt x="337" y="34"/>
                  </a:lnTo>
                  <a:lnTo>
                    <a:pt x="169" y="68"/>
                  </a:lnTo>
                  <a:lnTo>
                    <a:pt x="1" y="135"/>
                  </a:lnTo>
                  <a:lnTo>
                    <a:pt x="1" y="169"/>
                  </a:lnTo>
                  <a:lnTo>
                    <a:pt x="135" y="236"/>
                  </a:lnTo>
                  <a:lnTo>
                    <a:pt x="304" y="270"/>
                  </a:lnTo>
                  <a:lnTo>
                    <a:pt x="607" y="304"/>
                  </a:lnTo>
                  <a:lnTo>
                    <a:pt x="1246" y="270"/>
                  </a:lnTo>
                  <a:lnTo>
                    <a:pt x="2358" y="270"/>
                  </a:lnTo>
                  <a:lnTo>
                    <a:pt x="2694" y="169"/>
                  </a:lnTo>
                  <a:lnTo>
                    <a:pt x="2728" y="135"/>
                  </a:lnTo>
                  <a:lnTo>
                    <a:pt x="2694" y="102"/>
                  </a:lnTo>
                  <a:lnTo>
                    <a:pt x="2391" y="34"/>
                  </a:lnTo>
                  <a:lnTo>
                    <a:pt x="1415" y="34"/>
                  </a:lnTo>
                  <a:lnTo>
                    <a:pt x="708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8" name="Google Shape;828;p5"/>
            <p:cNvSpPr/>
            <p:nvPr/>
          </p:nvSpPr>
          <p:spPr>
            <a:xfrm>
              <a:off x="4487550" y="3087275"/>
              <a:ext cx="58100" cy="60625"/>
            </a:xfrm>
            <a:custGeom>
              <a:avLst/>
              <a:gdLst/>
              <a:ahLst/>
              <a:cxnLst/>
              <a:rect l="l" t="t" r="r" b="b"/>
              <a:pathLst>
                <a:path w="2324" h="2425" extrusionOk="0">
                  <a:moveTo>
                    <a:pt x="2122" y="0"/>
                  </a:moveTo>
                  <a:lnTo>
                    <a:pt x="1516" y="34"/>
                  </a:lnTo>
                  <a:lnTo>
                    <a:pt x="203" y="34"/>
                  </a:lnTo>
                  <a:lnTo>
                    <a:pt x="1" y="135"/>
                  </a:lnTo>
                  <a:lnTo>
                    <a:pt x="68" y="202"/>
                  </a:lnTo>
                  <a:lnTo>
                    <a:pt x="169" y="236"/>
                  </a:lnTo>
                  <a:lnTo>
                    <a:pt x="371" y="270"/>
                  </a:lnTo>
                  <a:lnTo>
                    <a:pt x="1415" y="270"/>
                  </a:lnTo>
                  <a:lnTo>
                    <a:pt x="2021" y="236"/>
                  </a:lnTo>
                  <a:lnTo>
                    <a:pt x="2021" y="438"/>
                  </a:lnTo>
                  <a:lnTo>
                    <a:pt x="2021" y="640"/>
                  </a:lnTo>
                  <a:lnTo>
                    <a:pt x="2055" y="1078"/>
                  </a:lnTo>
                  <a:lnTo>
                    <a:pt x="2055" y="1616"/>
                  </a:lnTo>
                  <a:lnTo>
                    <a:pt x="2088" y="1852"/>
                  </a:lnTo>
                  <a:lnTo>
                    <a:pt x="2122" y="2121"/>
                  </a:lnTo>
                  <a:lnTo>
                    <a:pt x="977" y="2155"/>
                  </a:lnTo>
                  <a:lnTo>
                    <a:pt x="573" y="2155"/>
                  </a:lnTo>
                  <a:lnTo>
                    <a:pt x="371" y="2189"/>
                  </a:lnTo>
                  <a:lnTo>
                    <a:pt x="270" y="2222"/>
                  </a:lnTo>
                  <a:lnTo>
                    <a:pt x="203" y="2290"/>
                  </a:lnTo>
                  <a:lnTo>
                    <a:pt x="270" y="2357"/>
                  </a:lnTo>
                  <a:lnTo>
                    <a:pt x="371" y="2391"/>
                  </a:lnTo>
                  <a:lnTo>
                    <a:pt x="573" y="2424"/>
                  </a:lnTo>
                  <a:lnTo>
                    <a:pt x="977" y="2391"/>
                  </a:lnTo>
                  <a:lnTo>
                    <a:pt x="1617" y="2391"/>
                  </a:lnTo>
                  <a:lnTo>
                    <a:pt x="2223" y="2357"/>
                  </a:lnTo>
                  <a:lnTo>
                    <a:pt x="2290" y="2357"/>
                  </a:lnTo>
                  <a:lnTo>
                    <a:pt x="2324" y="2290"/>
                  </a:lnTo>
                  <a:lnTo>
                    <a:pt x="2324" y="2222"/>
                  </a:lnTo>
                  <a:lnTo>
                    <a:pt x="2290" y="2155"/>
                  </a:lnTo>
                  <a:lnTo>
                    <a:pt x="2324" y="1886"/>
                  </a:lnTo>
                  <a:lnTo>
                    <a:pt x="2290" y="1616"/>
                  </a:lnTo>
                  <a:lnTo>
                    <a:pt x="2257" y="1078"/>
                  </a:lnTo>
                  <a:lnTo>
                    <a:pt x="2257" y="640"/>
                  </a:lnTo>
                  <a:lnTo>
                    <a:pt x="2223" y="404"/>
                  </a:lnTo>
                  <a:lnTo>
                    <a:pt x="2189" y="202"/>
                  </a:lnTo>
                  <a:lnTo>
                    <a:pt x="2223" y="135"/>
                  </a:lnTo>
                  <a:lnTo>
                    <a:pt x="2223" y="68"/>
                  </a:lnTo>
                  <a:lnTo>
                    <a:pt x="2189" y="34"/>
                  </a:lnTo>
                  <a:lnTo>
                    <a:pt x="2122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9" name="Google Shape;829;p5"/>
            <p:cNvSpPr/>
            <p:nvPr/>
          </p:nvSpPr>
          <p:spPr>
            <a:xfrm>
              <a:off x="4341950" y="3092325"/>
              <a:ext cx="63150" cy="59775"/>
            </a:xfrm>
            <a:custGeom>
              <a:avLst/>
              <a:gdLst/>
              <a:ahLst/>
              <a:cxnLst/>
              <a:rect l="l" t="t" r="r" b="b"/>
              <a:pathLst>
                <a:path w="2526" h="2391" extrusionOk="0">
                  <a:moveTo>
                    <a:pt x="2256" y="236"/>
                  </a:moveTo>
                  <a:lnTo>
                    <a:pt x="2256" y="674"/>
                  </a:lnTo>
                  <a:lnTo>
                    <a:pt x="2290" y="1111"/>
                  </a:lnTo>
                  <a:lnTo>
                    <a:pt x="2290" y="1616"/>
                  </a:lnTo>
                  <a:lnTo>
                    <a:pt x="2323" y="2121"/>
                  </a:lnTo>
                  <a:lnTo>
                    <a:pt x="1448" y="2121"/>
                  </a:lnTo>
                  <a:lnTo>
                    <a:pt x="909" y="2155"/>
                  </a:lnTo>
                  <a:lnTo>
                    <a:pt x="640" y="2189"/>
                  </a:lnTo>
                  <a:lnTo>
                    <a:pt x="371" y="2222"/>
                  </a:lnTo>
                  <a:lnTo>
                    <a:pt x="337" y="1684"/>
                  </a:lnTo>
                  <a:lnTo>
                    <a:pt x="270" y="1145"/>
                  </a:lnTo>
                  <a:lnTo>
                    <a:pt x="202" y="707"/>
                  </a:lnTo>
                  <a:lnTo>
                    <a:pt x="169" y="303"/>
                  </a:lnTo>
                  <a:lnTo>
                    <a:pt x="674" y="303"/>
                  </a:lnTo>
                  <a:lnTo>
                    <a:pt x="1212" y="270"/>
                  </a:lnTo>
                  <a:lnTo>
                    <a:pt x="2256" y="236"/>
                  </a:lnTo>
                  <a:close/>
                  <a:moveTo>
                    <a:pt x="2256" y="0"/>
                  </a:moveTo>
                  <a:lnTo>
                    <a:pt x="1179" y="34"/>
                  </a:lnTo>
                  <a:lnTo>
                    <a:pt x="674" y="68"/>
                  </a:lnTo>
                  <a:lnTo>
                    <a:pt x="135" y="101"/>
                  </a:lnTo>
                  <a:lnTo>
                    <a:pt x="68" y="135"/>
                  </a:lnTo>
                  <a:lnTo>
                    <a:pt x="68" y="202"/>
                  </a:lnTo>
                  <a:lnTo>
                    <a:pt x="34" y="438"/>
                  </a:lnTo>
                  <a:lnTo>
                    <a:pt x="0" y="674"/>
                  </a:lnTo>
                  <a:lnTo>
                    <a:pt x="34" y="1179"/>
                  </a:lnTo>
                  <a:lnTo>
                    <a:pt x="101" y="1751"/>
                  </a:lnTo>
                  <a:lnTo>
                    <a:pt x="135" y="2054"/>
                  </a:lnTo>
                  <a:lnTo>
                    <a:pt x="236" y="2323"/>
                  </a:lnTo>
                  <a:lnTo>
                    <a:pt x="236" y="2357"/>
                  </a:lnTo>
                  <a:lnTo>
                    <a:pt x="371" y="2357"/>
                  </a:lnTo>
                  <a:lnTo>
                    <a:pt x="606" y="2391"/>
                  </a:lnTo>
                  <a:lnTo>
                    <a:pt x="842" y="2391"/>
                  </a:lnTo>
                  <a:lnTo>
                    <a:pt x="1313" y="2357"/>
                  </a:lnTo>
                  <a:lnTo>
                    <a:pt x="2088" y="2357"/>
                  </a:lnTo>
                  <a:lnTo>
                    <a:pt x="2357" y="2323"/>
                  </a:lnTo>
                  <a:lnTo>
                    <a:pt x="2458" y="2323"/>
                  </a:lnTo>
                  <a:lnTo>
                    <a:pt x="2492" y="2290"/>
                  </a:lnTo>
                  <a:lnTo>
                    <a:pt x="2525" y="2020"/>
                  </a:lnTo>
                  <a:lnTo>
                    <a:pt x="2525" y="1785"/>
                  </a:lnTo>
                  <a:lnTo>
                    <a:pt x="2492" y="1246"/>
                  </a:lnTo>
                  <a:lnTo>
                    <a:pt x="2458" y="674"/>
                  </a:lnTo>
                  <a:lnTo>
                    <a:pt x="2424" y="371"/>
                  </a:lnTo>
                  <a:lnTo>
                    <a:pt x="2357" y="68"/>
                  </a:lnTo>
                  <a:lnTo>
                    <a:pt x="2323" y="34"/>
                  </a:lnTo>
                  <a:lnTo>
                    <a:pt x="2290" y="34"/>
                  </a:lnTo>
                  <a:lnTo>
                    <a:pt x="2256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0" name="Google Shape;830;p5"/>
            <p:cNvSpPr/>
            <p:nvPr/>
          </p:nvSpPr>
          <p:spPr>
            <a:xfrm>
              <a:off x="4566675" y="2947550"/>
              <a:ext cx="64000" cy="60625"/>
            </a:xfrm>
            <a:custGeom>
              <a:avLst/>
              <a:gdLst/>
              <a:ahLst/>
              <a:cxnLst/>
              <a:rect l="l" t="t" r="r" b="b"/>
              <a:pathLst>
                <a:path w="2560" h="2425" extrusionOk="0">
                  <a:moveTo>
                    <a:pt x="2021" y="0"/>
                  </a:moveTo>
                  <a:lnTo>
                    <a:pt x="1617" y="68"/>
                  </a:lnTo>
                  <a:lnTo>
                    <a:pt x="910" y="68"/>
                  </a:lnTo>
                  <a:lnTo>
                    <a:pt x="539" y="101"/>
                  </a:lnTo>
                  <a:lnTo>
                    <a:pt x="203" y="135"/>
                  </a:lnTo>
                  <a:lnTo>
                    <a:pt x="169" y="68"/>
                  </a:lnTo>
                  <a:lnTo>
                    <a:pt x="169" y="34"/>
                  </a:lnTo>
                  <a:lnTo>
                    <a:pt x="102" y="34"/>
                  </a:lnTo>
                  <a:lnTo>
                    <a:pt x="68" y="68"/>
                  </a:lnTo>
                  <a:lnTo>
                    <a:pt x="34" y="303"/>
                  </a:lnTo>
                  <a:lnTo>
                    <a:pt x="1" y="573"/>
                  </a:lnTo>
                  <a:lnTo>
                    <a:pt x="1" y="1112"/>
                  </a:lnTo>
                  <a:lnTo>
                    <a:pt x="34" y="1718"/>
                  </a:lnTo>
                  <a:lnTo>
                    <a:pt x="102" y="2021"/>
                  </a:lnTo>
                  <a:lnTo>
                    <a:pt x="169" y="2324"/>
                  </a:lnTo>
                  <a:lnTo>
                    <a:pt x="203" y="2357"/>
                  </a:lnTo>
                  <a:lnTo>
                    <a:pt x="304" y="2357"/>
                  </a:lnTo>
                  <a:lnTo>
                    <a:pt x="337" y="2290"/>
                  </a:lnTo>
                  <a:lnTo>
                    <a:pt x="337" y="1987"/>
                  </a:lnTo>
                  <a:lnTo>
                    <a:pt x="304" y="1684"/>
                  </a:lnTo>
                  <a:lnTo>
                    <a:pt x="236" y="1078"/>
                  </a:lnTo>
                  <a:lnTo>
                    <a:pt x="236" y="674"/>
                  </a:lnTo>
                  <a:lnTo>
                    <a:pt x="203" y="236"/>
                  </a:lnTo>
                  <a:lnTo>
                    <a:pt x="438" y="270"/>
                  </a:lnTo>
                  <a:lnTo>
                    <a:pt x="1145" y="270"/>
                  </a:lnTo>
                  <a:lnTo>
                    <a:pt x="2223" y="202"/>
                  </a:lnTo>
                  <a:lnTo>
                    <a:pt x="2256" y="236"/>
                  </a:lnTo>
                  <a:lnTo>
                    <a:pt x="2290" y="270"/>
                  </a:lnTo>
                  <a:lnTo>
                    <a:pt x="2357" y="270"/>
                  </a:lnTo>
                  <a:lnTo>
                    <a:pt x="2324" y="573"/>
                  </a:lnTo>
                  <a:lnTo>
                    <a:pt x="2324" y="910"/>
                  </a:lnTo>
                  <a:lnTo>
                    <a:pt x="2357" y="2088"/>
                  </a:lnTo>
                  <a:lnTo>
                    <a:pt x="2122" y="2054"/>
                  </a:lnTo>
                  <a:lnTo>
                    <a:pt x="1886" y="2088"/>
                  </a:lnTo>
                  <a:lnTo>
                    <a:pt x="1415" y="2122"/>
                  </a:lnTo>
                  <a:lnTo>
                    <a:pt x="674" y="2122"/>
                  </a:lnTo>
                  <a:lnTo>
                    <a:pt x="539" y="2155"/>
                  </a:lnTo>
                  <a:lnTo>
                    <a:pt x="438" y="2189"/>
                  </a:lnTo>
                  <a:lnTo>
                    <a:pt x="337" y="2290"/>
                  </a:lnTo>
                  <a:lnTo>
                    <a:pt x="438" y="2357"/>
                  </a:lnTo>
                  <a:lnTo>
                    <a:pt x="539" y="2391"/>
                  </a:lnTo>
                  <a:lnTo>
                    <a:pt x="775" y="2425"/>
                  </a:lnTo>
                  <a:lnTo>
                    <a:pt x="1280" y="2357"/>
                  </a:lnTo>
                  <a:lnTo>
                    <a:pt x="2122" y="2357"/>
                  </a:lnTo>
                  <a:lnTo>
                    <a:pt x="2391" y="2290"/>
                  </a:lnTo>
                  <a:lnTo>
                    <a:pt x="2425" y="2324"/>
                  </a:lnTo>
                  <a:lnTo>
                    <a:pt x="2492" y="2357"/>
                  </a:lnTo>
                  <a:lnTo>
                    <a:pt x="2559" y="2324"/>
                  </a:lnTo>
                  <a:lnTo>
                    <a:pt x="2559" y="2256"/>
                  </a:lnTo>
                  <a:lnTo>
                    <a:pt x="2526" y="1078"/>
                  </a:lnTo>
                  <a:lnTo>
                    <a:pt x="2526" y="573"/>
                  </a:lnTo>
                  <a:lnTo>
                    <a:pt x="2492" y="303"/>
                  </a:lnTo>
                  <a:lnTo>
                    <a:pt x="2425" y="68"/>
                  </a:lnTo>
                  <a:lnTo>
                    <a:pt x="2391" y="68"/>
                  </a:lnTo>
                  <a:lnTo>
                    <a:pt x="2391" y="101"/>
                  </a:lnTo>
                  <a:lnTo>
                    <a:pt x="2324" y="34"/>
                  </a:lnTo>
                  <a:lnTo>
                    <a:pt x="2223" y="34"/>
                  </a:lnTo>
                  <a:lnTo>
                    <a:pt x="202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1" name="Google Shape;831;p5"/>
            <p:cNvSpPr/>
            <p:nvPr/>
          </p:nvSpPr>
          <p:spPr>
            <a:xfrm>
              <a:off x="4483350" y="3089800"/>
              <a:ext cx="8450" cy="58950"/>
            </a:xfrm>
            <a:custGeom>
              <a:avLst/>
              <a:gdLst/>
              <a:ahLst/>
              <a:cxnLst/>
              <a:rect l="l" t="t" r="r" b="b"/>
              <a:pathLst>
                <a:path w="338" h="2358" extrusionOk="0">
                  <a:moveTo>
                    <a:pt x="68" y="0"/>
                  </a:moveTo>
                  <a:lnTo>
                    <a:pt x="34" y="34"/>
                  </a:lnTo>
                  <a:lnTo>
                    <a:pt x="0" y="303"/>
                  </a:lnTo>
                  <a:lnTo>
                    <a:pt x="0" y="573"/>
                  </a:lnTo>
                  <a:lnTo>
                    <a:pt x="34" y="1078"/>
                  </a:lnTo>
                  <a:lnTo>
                    <a:pt x="68" y="1684"/>
                  </a:lnTo>
                  <a:lnTo>
                    <a:pt x="101" y="1987"/>
                  </a:lnTo>
                  <a:lnTo>
                    <a:pt x="169" y="2290"/>
                  </a:lnTo>
                  <a:lnTo>
                    <a:pt x="202" y="2323"/>
                  </a:lnTo>
                  <a:lnTo>
                    <a:pt x="270" y="2357"/>
                  </a:lnTo>
                  <a:lnTo>
                    <a:pt x="303" y="2323"/>
                  </a:lnTo>
                  <a:lnTo>
                    <a:pt x="337" y="2256"/>
                  </a:lnTo>
                  <a:lnTo>
                    <a:pt x="337" y="1987"/>
                  </a:lnTo>
                  <a:lnTo>
                    <a:pt x="303" y="1684"/>
                  </a:lnTo>
                  <a:lnTo>
                    <a:pt x="236" y="1078"/>
                  </a:lnTo>
                  <a:lnTo>
                    <a:pt x="202" y="539"/>
                  </a:lnTo>
                  <a:lnTo>
                    <a:pt x="202" y="303"/>
                  </a:lnTo>
                  <a:lnTo>
                    <a:pt x="135" y="34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2" name="Google Shape;832;p5"/>
            <p:cNvSpPr/>
            <p:nvPr/>
          </p:nvSpPr>
          <p:spPr>
            <a:xfrm>
              <a:off x="4104575" y="2898725"/>
              <a:ext cx="64000" cy="59800"/>
            </a:xfrm>
            <a:custGeom>
              <a:avLst/>
              <a:gdLst/>
              <a:ahLst/>
              <a:cxnLst/>
              <a:rect l="l" t="t" r="r" b="b"/>
              <a:pathLst>
                <a:path w="2560" h="2392" extrusionOk="0">
                  <a:moveTo>
                    <a:pt x="135" y="1"/>
                  </a:moveTo>
                  <a:lnTo>
                    <a:pt x="102" y="34"/>
                  </a:lnTo>
                  <a:lnTo>
                    <a:pt x="68" y="34"/>
                  </a:lnTo>
                  <a:lnTo>
                    <a:pt x="34" y="304"/>
                  </a:lnTo>
                  <a:lnTo>
                    <a:pt x="1" y="573"/>
                  </a:lnTo>
                  <a:lnTo>
                    <a:pt x="1" y="1078"/>
                  </a:lnTo>
                  <a:lnTo>
                    <a:pt x="34" y="1684"/>
                  </a:lnTo>
                  <a:lnTo>
                    <a:pt x="68" y="2021"/>
                  </a:lnTo>
                  <a:lnTo>
                    <a:pt x="169" y="2290"/>
                  </a:lnTo>
                  <a:lnTo>
                    <a:pt x="203" y="2358"/>
                  </a:lnTo>
                  <a:lnTo>
                    <a:pt x="236" y="2358"/>
                  </a:lnTo>
                  <a:lnTo>
                    <a:pt x="304" y="2324"/>
                  </a:lnTo>
                  <a:lnTo>
                    <a:pt x="338" y="2256"/>
                  </a:lnTo>
                  <a:lnTo>
                    <a:pt x="304" y="1987"/>
                  </a:lnTo>
                  <a:lnTo>
                    <a:pt x="304" y="1684"/>
                  </a:lnTo>
                  <a:lnTo>
                    <a:pt x="236" y="1078"/>
                  </a:lnTo>
                  <a:lnTo>
                    <a:pt x="236" y="640"/>
                  </a:lnTo>
                  <a:lnTo>
                    <a:pt x="203" y="236"/>
                  </a:lnTo>
                  <a:lnTo>
                    <a:pt x="439" y="236"/>
                  </a:lnTo>
                  <a:lnTo>
                    <a:pt x="674" y="270"/>
                  </a:lnTo>
                  <a:lnTo>
                    <a:pt x="1146" y="236"/>
                  </a:lnTo>
                  <a:lnTo>
                    <a:pt x="2223" y="203"/>
                  </a:lnTo>
                  <a:lnTo>
                    <a:pt x="2257" y="236"/>
                  </a:lnTo>
                  <a:lnTo>
                    <a:pt x="2324" y="236"/>
                  </a:lnTo>
                  <a:lnTo>
                    <a:pt x="2290" y="573"/>
                  </a:lnTo>
                  <a:lnTo>
                    <a:pt x="2324" y="910"/>
                  </a:lnTo>
                  <a:lnTo>
                    <a:pt x="2358" y="2088"/>
                  </a:lnTo>
                  <a:lnTo>
                    <a:pt x="2122" y="2054"/>
                  </a:lnTo>
                  <a:lnTo>
                    <a:pt x="1886" y="2054"/>
                  </a:lnTo>
                  <a:lnTo>
                    <a:pt x="1415" y="2088"/>
                  </a:lnTo>
                  <a:lnTo>
                    <a:pt x="843" y="2088"/>
                  </a:lnTo>
                  <a:lnTo>
                    <a:pt x="674" y="2122"/>
                  </a:lnTo>
                  <a:lnTo>
                    <a:pt x="540" y="2122"/>
                  </a:lnTo>
                  <a:lnTo>
                    <a:pt x="405" y="2189"/>
                  </a:lnTo>
                  <a:lnTo>
                    <a:pt x="338" y="2256"/>
                  </a:lnTo>
                  <a:lnTo>
                    <a:pt x="338" y="2290"/>
                  </a:lnTo>
                  <a:lnTo>
                    <a:pt x="405" y="2358"/>
                  </a:lnTo>
                  <a:lnTo>
                    <a:pt x="540" y="2391"/>
                  </a:lnTo>
                  <a:lnTo>
                    <a:pt x="775" y="2391"/>
                  </a:lnTo>
                  <a:lnTo>
                    <a:pt x="1280" y="2358"/>
                  </a:lnTo>
                  <a:lnTo>
                    <a:pt x="2088" y="2358"/>
                  </a:lnTo>
                  <a:lnTo>
                    <a:pt x="2358" y="2290"/>
                  </a:lnTo>
                  <a:lnTo>
                    <a:pt x="2425" y="2324"/>
                  </a:lnTo>
                  <a:lnTo>
                    <a:pt x="2492" y="2324"/>
                  </a:lnTo>
                  <a:lnTo>
                    <a:pt x="2526" y="2290"/>
                  </a:lnTo>
                  <a:lnTo>
                    <a:pt x="2560" y="2223"/>
                  </a:lnTo>
                  <a:lnTo>
                    <a:pt x="2526" y="1044"/>
                  </a:lnTo>
                  <a:lnTo>
                    <a:pt x="2526" y="539"/>
                  </a:lnTo>
                  <a:lnTo>
                    <a:pt x="2492" y="304"/>
                  </a:lnTo>
                  <a:lnTo>
                    <a:pt x="2425" y="68"/>
                  </a:lnTo>
                  <a:lnTo>
                    <a:pt x="2425" y="34"/>
                  </a:lnTo>
                  <a:lnTo>
                    <a:pt x="2391" y="34"/>
                  </a:lnTo>
                  <a:lnTo>
                    <a:pt x="2391" y="102"/>
                  </a:lnTo>
                  <a:lnTo>
                    <a:pt x="2358" y="68"/>
                  </a:lnTo>
                  <a:lnTo>
                    <a:pt x="2290" y="34"/>
                  </a:lnTo>
                  <a:lnTo>
                    <a:pt x="2223" y="1"/>
                  </a:lnTo>
                  <a:lnTo>
                    <a:pt x="1987" y="1"/>
                  </a:lnTo>
                  <a:lnTo>
                    <a:pt x="1617" y="34"/>
                  </a:lnTo>
                  <a:lnTo>
                    <a:pt x="910" y="34"/>
                  </a:lnTo>
                  <a:lnTo>
                    <a:pt x="540" y="68"/>
                  </a:lnTo>
                  <a:lnTo>
                    <a:pt x="203" y="135"/>
                  </a:lnTo>
                  <a:lnTo>
                    <a:pt x="169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3" name="Google Shape;833;p5"/>
            <p:cNvSpPr/>
            <p:nvPr/>
          </p:nvSpPr>
          <p:spPr>
            <a:xfrm>
              <a:off x="4501875" y="3099900"/>
              <a:ext cx="22750" cy="12650"/>
            </a:xfrm>
            <a:custGeom>
              <a:avLst/>
              <a:gdLst/>
              <a:ahLst/>
              <a:cxnLst/>
              <a:rect l="l" t="t" r="r" b="b"/>
              <a:pathLst>
                <a:path w="910" h="506" extrusionOk="0">
                  <a:moveTo>
                    <a:pt x="572" y="0"/>
                  </a:moveTo>
                  <a:lnTo>
                    <a:pt x="404" y="68"/>
                  </a:lnTo>
                  <a:lnTo>
                    <a:pt x="101" y="236"/>
                  </a:lnTo>
                  <a:lnTo>
                    <a:pt x="34" y="270"/>
                  </a:lnTo>
                  <a:lnTo>
                    <a:pt x="0" y="337"/>
                  </a:lnTo>
                  <a:lnTo>
                    <a:pt x="34" y="371"/>
                  </a:lnTo>
                  <a:lnTo>
                    <a:pt x="101" y="404"/>
                  </a:lnTo>
                  <a:lnTo>
                    <a:pt x="774" y="505"/>
                  </a:lnTo>
                  <a:lnTo>
                    <a:pt x="842" y="472"/>
                  </a:lnTo>
                  <a:lnTo>
                    <a:pt x="909" y="404"/>
                  </a:lnTo>
                  <a:lnTo>
                    <a:pt x="876" y="337"/>
                  </a:lnTo>
                  <a:lnTo>
                    <a:pt x="808" y="303"/>
                  </a:lnTo>
                  <a:lnTo>
                    <a:pt x="505" y="270"/>
                  </a:lnTo>
                  <a:lnTo>
                    <a:pt x="640" y="169"/>
                  </a:lnTo>
                  <a:lnTo>
                    <a:pt x="774" y="68"/>
                  </a:lnTo>
                  <a:lnTo>
                    <a:pt x="774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4" name="Google Shape;834;p5"/>
            <p:cNvSpPr/>
            <p:nvPr/>
          </p:nvSpPr>
          <p:spPr>
            <a:xfrm>
              <a:off x="5144925" y="2978700"/>
              <a:ext cx="56425" cy="56400"/>
            </a:xfrm>
            <a:custGeom>
              <a:avLst/>
              <a:gdLst/>
              <a:ahLst/>
              <a:cxnLst/>
              <a:rect l="l" t="t" r="r" b="b"/>
              <a:pathLst>
                <a:path w="2257" h="2256" extrusionOk="0">
                  <a:moveTo>
                    <a:pt x="1213" y="169"/>
                  </a:moveTo>
                  <a:lnTo>
                    <a:pt x="1179" y="202"/>
                  </a:lnTo>
                  <a:lnTo>
                    <a:pt x="1179" y="270"/>
                  </a:lnTo>
                  <a:lnTo>
                    <a:pt x="1213" y="337"/>
                  </a:lnTo>
                  <a:lnTo>
                    <a:pt x="1516" y="337"/>
                  </a:lnTo>
                  <a:lnTo>
                    <a:pt x="1684" y="371"/>
                  </a:lnTo>
                  <a:lnTo>
                    <a:pt x="1819" y="505"/>
                  </a:lnTo>
                  <a:lnTo>
                    <a:pt x="1920" y="640"/>
                  </a:lnTo>
                  <a:lnTo>
                    <a:pt x="1987" y="842"/>
                  </a:lnTo>
                  <a:lnTo>
                    <a:pt x="2021" y="1044"/>
                  </a:lnTo>
                  <a:lnTo>
                    <a:pt x="2021" y="1212"/>
                  </a:lnTo>
                  <a:lnTo>
                    <a:pt x="1987" y="1414"/>
                  </a:lnTo>
                  <a:lnTo>
                    <a:pt x="1920" y="1616"/>
                  </a:lnTo>
                  <a:lnTo>
                    <a:pt x="1819" y="1785"/>
                  </a:lnTo>
                  <a:lnTo>
                    <a:pt x="1650" y="1886"/>
                  </a:lnTo>
                  <a:lnTo>
                    <a:pt x="1482" y="1987"/>
                  </a:lnTo>
                  <a:lnTo>
                    <a:pt x="1314" y="2020"/>
                  </a:lnTo>
                  <a:lnTo>
                    <a:pt x="1112" y="2020"/>
                  </a:lnTo>
                  <a:lnTo>
                    <a:pt x="943" y="1987"/>
                  </a:lnTo>
                  <a:lnTo>
                    <a:pt x="741" y="1886"/>
                  </a:lnTo>
                  <a:lnTo>
                    <a:pt x="573" y="1751"/>
                  </a:lnTo>
                  <a:lnTo>
                    <a:pt x="438" y="1616"/>
                  </a:lnTo>
                  <a:lnTo>
                    <a:pt x="337" y="1448"/>
                  </a:lnTo>
                  <a:lnTo>
                    <a:pt x="270" y="1280"/>
                  </a:lnTo>
                  <a:lnTo>
                    <a:pt x="236" y="1111"/>
                  </a:lnTo>
                  <a:lnTo>
                    <a:pt x="270" y="909"/>
                  </a:lnTo>
                  <a:lnTo>
                    <a:pt x="337" y="741"/>
                  </a:lnTo>
                  <a:lnTo>
                    <a:pt x="472" y="539"/>
                  </a:lnTo>
                  <a:lnTo>
                    <a:pt x="640" y="371"/>
                  </a:lnTo>
                  <a:lnTo>
                    <a:pt x="809" y="270"/>
                  </a:lnTo>
                  <a:lnTo>
                    <a:pt x="1011" y="202"/>
                  </a:lnTo>
                  <a:lnTo>
                    <a:pt x="1213" y="169"/>
                  </a:lnTo>
                  <a:close/>
                  <a:moveTo>
                    <a:pt x="1179" y="0"/>
                  </a:moveTo>
                  <a:lnTo>
                    <a:pt x="1011" y="34"/>
                  </a:lnTo>
                  <a:lnTo>
                    <a:pt x="842" y="101"/>
                  </a:lnTo>
                  <a:lnTo>
                    <a:pt x="674" y="169"/>
                  </a:lnTo>
                  <a:lnTo>
                    <a:pt x="506" y="270"/>
                  </a:lnTo>
                  <a:lnTo>
                    <a:pt x="371" y="404"/>
                  </a:lnTo>
                  <a:lnTo>
                    <a:pt x="270" y="539"/>
                  </a:lnTo>
                  <a:lnTo>
                    <a:pt x="135" y="741"/>
                  </a:lnTo>
                  <a:lnTo>
                    <a:pt x="34" y="943"/>
                  </a:lnTo>
                  <a:lnTo>
                    <a:pt x="1" y="1179"/>
                  </a:lnTo>
                  <a:lnTo>
                    <a:pt x="1" y="1313"/>
                  </a:lnTo>
                  <a:lnTo>
                    <a:pt x="68" y="1414"/>
                  </a:lnTo>
                  <a:lnTo>
                    <a:pt x="203" y="1650"/>
                  </a:lnTo>
                  <a:lnTo>
                    <a:pt x="371" y="1886"/>
                  </a:lnTo>
                  <a:lnTo>
                    <a:pt x="607" y="2088"/>
                  </a:lnTo>
                  <a:lnTo>
                    <a:pt x="876" y="2222"/>
                  </a:lnTo>
                  <a:lnTo>
                    <a:pt x="1112" y="2256"/>
                  </a:lnTo>
                  <a:lnTo>
                    <a:pt x="1347" y="2256"/>
                  </a:lnTo>
                  <a:lnTo>
                    <a:pt x="1549" y="2222"/>
                  </a:lnTo>
                  <a:lnTo>
                    <a:pt x="1785" y="2121"/>
                  </a:lnTo>
                  <a:lnTo>
                    <a:pt x="1953" y="1953"/>
                  </a:lnTo>
                  <a:lnTo>
                    <a:pt x="2088" y="1785"/>
                  </a:lnTo>
                  <a:lnTo>
                    <a:pt x="2189" y="1583"/>
                  </a:lnTo>
                  <a:lnTo>
                    <a:pt x="2256" y="1313"/>
                  </a:lnTo>
                  <a:lnTo>
                    <a:pt x="2256" y="1145"/>
                  </a:lnTo>
                  <a:lnTo>
                    <a:pt x="2223" y="943"/>
                  </a:lnTo>
                  <a:lnTo>
                    <a:pt x="2189" y="707"/>
                  </a:lnTo>
                  <a:lnTo>
                    <a:pt x="2088" y="505"/>
                  </a:lnTo>
                  <a:lnTo>
                    <a:pt x="1987" y="303"/>
                  </a:lnTo>
                  <a:lnTo>
                    <a:pt x="1852" y="169"/>
                  </a:lnTo>
                  <a:lnTo>
                    <a:pt x="1684" y="68"/>
                  </a:lnTo>
                  <a:lnTo>
                    <a:pt x="1516" y="68"/>
                  </a:lnTo>
                  <a:lnTo>
                    <a:pt x="1347" y="34"/>
                  </a:lnTo>
                  <a:lnTo>
                    <a:pt x="1179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5" name="Google Shape;835;p5"/>
            <p:cNvSpPr/>
            <p:nvPr/>
          </p:nvSpPr>
          <p:spPr>
            <a:xfrm>
              <a:off x="4186225" y="3053600"/>
              <a:ext cx="17700" cy="26125"/>
            </a:xfrm>
            <a:custGeom>
              <a:avLst/>
              <a:gdLst/>
              <a:ahLst/>
              <a:cxnLst/>
              <a:rect l="l" t="t" r="r" b="b"/>
              <a:pathLst>
                <a:path w="708" h="1045" extrusionOk="0">
                  <a:moveTo>
                    <a:pt x="506" y="1"/>
                  </a:moveTo>
                  <a:lnTo>
                    <a:pt x="371" y="34"/>
                  </a:lnTo>
                  <a:lnTo>
                    <a:pt x="135" y="34"/>
                  </a:lnTo>
                  <a:lnTo>
                    <a:pt x="102" y="68"/>
                  </a:lnTo>
                  <a:lnTo>
                    <a:pt x="34" y="68"/>
                  </a:lnTo>
                  <a:lnTo>
                    <a:pt x="1" y="135"/>
                  </a:lnTo>
                  <a:lnTo>
                    <a:pt x="1" y="169"/>
                  </a:lnTo>
                  <a:lnTo>
                    <a:pt x="34" y="203"/>
                  </a:lnTo>
                  <a:lnTo>
                    <a:pt x="68" y="203"/>
                  </a:lnTo>
                  <a:lnTo>
                    <a:pt x="68" y="607"/>
                  </a:lnTo>
                  <a:lnTo>
                    <a:pt x="169" y="977"/>
                  </a:lnTo>
                  <a:lnTo>
                    <a:pt x="203" y="1044"/>
                  </a:lnTo>
                  <a:lnTo>
                    <a:pt x="270" y="1044"/>
                  </a:lnTo>
                  <a:lnTo>
                    <a:pt x="337" y="1011"/>
                  </a:lnTo>
                  <a:lnTo>
                    <a:pt x="337" y="943"/>
                  </a:lnTo>
                  <a:lnTo>
                    <a:pt x="304" y="573"/>
                  </a:lnTo>
                  <a:lnTo>
                    <a:pt x="371" y="607"/>
                  </a:lnTo>
                  <a:lnTo>
                    <a:pt x="472" y="573"/>
                  </a:lnTo>
                  <a:lnTo>
                    <a:pt x="573" y="539"/>
                  </a:lnTo>
                  <a:lnTo>
                    <a:pt x="607" y="506"/>
                  </a:lnTo>
                  <a:lnTo>
                    <a:pt x="607" y="472"/>
                  </a:lnTo>
                  <a:lnTo>
                    <a:pt x="573" y="405"/>
                  </a:lnTo>
                  <a:lnTo>
                    <a:pt x="506" y="405"/>
                  </a:lnTo>
                  <a:lnTo>
                    <a:pt x="337" y="438"/>
                  </a:lnTo>
                  <a:lnTo>
                    <a:pt x="270" y="472"/>
                  </a:lnTo>
                  <a:lnTo>
                    <a:pt x="236" y="236"/>
                  </a:lnTo>
                  <a:lnTo>
                    <a:pt x="371" y="236"/>
                  </a:lnTo>
                  <a:lnTo>
                    <a:pt x="539" y="203"/>
                  </a:lnTo>
                  <a:lnTo>
                    <a:pt x="607" y="169"/>
                  </a:lnTo>
                  <a:lnTo>
                    <a:pt x="674" y="135"/>
                  </a:lnTo>
                  <a:lnTo>
                    <a:pt x="708" y="102"/>
                  </a:lnTo>
                  <a:lnTo>
                    <a:pt x="708" y="68"/>
                  </a:lnTo>
                  <a:lnTo>
                    <a:pt x="64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6" name="Google Shape;836;p5"/>
            <p:cNvSpPr/>
            <p:nvPr/>
          </p:nvSpPr>
          <p:spPr>
            <a:xfrm>
              <a:off x="4127300" y="2927350"/>
              <a:ext cx="19400" cy="21900"/>
            </a:xfrm>
            <a:custGeom>
              <a:avLst/>
              <a:gdLst/>
              <a:ahLst/>
              <a:cxnLst/>
              <a:rect l="l" t="t" r="r" b="b"/>
              <a:pathLst>
                <a:path w="776" h="876" extrusionOk="0">
                  <a:moveTo>
                    <a:pt x="405" y="0"/>
                  </a:moveTo>
                  <a:lnTo>
                    <a:pt x="270" y="135"/>
                  </a:lnTo>
                  <a:lnTo>
                    <a:pt x="169" y="270"/>
                  </a:lnTo>
                  <a:lnTo>
                    <a:pt x="1" y="606"/>
                  </a:lnTo>
                  <a:lnTo>
                    <a:pt x="1" y="640"/>
                  </a:lnTo>
                  <a:lnTo>
                    <a:pt x="1" y="674"/>
                  </a:lnTo>
                  <a:lnTo>
                    <a:pt x="35" y="707"/>
                  </a:lnTo>
                  <a:lnTo>
                    <a:pt x="102" y="741"/>
                  </a:lnTo>
                  <a:lnTo>
                    <a:pt x="338" y="741"/>
                  </a:lnTo>
                  <a:lnTo>
                    <a:pt x="573" y="707"/>
                  </a:lnTo>
                  <a:lnTo>
                    <a:pt x="573" y="808"/>
                  </a:lnTo>
                  <a:lnTo>
                    <a:pt x="607" y="876"/>
                  </a:lnTo>
                  <a:lnTo>
                    <a:pt x="708" y="876"/>
                  </a:lnTo>
                  <a:lnTo>
                    <a:pt x="708" y="775"/>
                  </a:lnTo>
                  <a:lnTo>
                    <a:pt x="708" y="674"/>
                  </a:lnTo>
                  <a:lnTo>
                    <a:pt x="775" y="674"/>
                  </a:lnTo>
                  <a:lnTo>
                    <a:pt x="775" y="606"/>
                  </a:lnTo>
                  <a:lnTo>
                    <a:pt x="775" y="539"/>
                  </a:lnTo>
                  <a:lnTo>
                    <a:pt x="708" y="505"/>
                  </a:lnTo>
                  <a:lnTo>
                    <a:pt x="742" y="337"/>
                  </a:lnTo>
                  <a:lnTo>
                    <a:pt x="742" y="270"/>
                  </a:lnTo>
                  <a:lnTo>
                    <a:pt x="708" y="303"/>
                  </a:lnTo>
                  <a:lnTo>
                    <a:pt x="607" y="505"/>
                  </a:lnTo>
                  <a:lnTo>
                    <a:pt x="237" y="539"/>
                  </a:lnTo>
                  <a:lnTo>
                    <a:pt x="237" y="539"/>
                  </a:lnTo>
                  <a:lnTo>
                    <a:pt x="371" y="303"/>
                  </a:lnTo>
                  <a:lnTo>
                    <a:pt x="472" y="68"/>
                  </a:lnTo>
                  <a:lnTo>
                    <a:pt x="472" y="34"/>
                  </a:lnTo>
                  <a:lnTo>
                    <a:pt x="405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7" name="Google Shape;837;p5"/>
            <p:cNvSpPr/>
            <p:nvPr/>
          </p:nvSpPr>
          <p:spPr>
            <a:xfrm>
              <a:off x="4232525" y="3029200"/>
              <a:ext cx="55575" cy="61475"/>
            </a:xfrm>
            <a:custGeom>
              <a:avLst/>
              <a:gdLst/>
              <a:ahLst/>
              <a:cxnLst/>
              <a:rect l="l" t="t" r="r" b="b"/>
              <a:pathLst>
                <a:path w="2223" h="2459" extrusionOk="0">
                  <a:moveTo>
                    <a:pt x="1785" y="0"/>
                  </a:moveTo>
                  <a:lnTo>
                    <a:pt x="1313" y="68"/>
                  </a:lnTo>
                  <a:lnTo>
                    <a:pt x="707" y="68"/>
                  </a:lnTo>
                  <a:lnTo>
                    <a:pt x="101" y="101"/>
                  </a:lnTo>
                  <a:lnTo>
                    <a:pt x="34" y="135"/>
                  </a:lnTo>
                  <a:lnTo>
                    <a:pt x="0" y="202"/>
                  </a:lnTo>
                  <a:lnTo>
                    <a:pt x="34" y="236"/>
                  </a:lnTo>
                  <a:lnTo>
                    <a:pt x="68" y="303"/>
                  </a:lnTo>
                  <a:lnTo>
                    <a:pt x="34" y="505"/>
                  </a:lnTo>
                  <a:lnTo>
                    <a:pt x="34" y="741"/>
                  </a:lnTo>
                  <a:lnTo>
                    <a:pt x="68" y="1179"/>
                  </a:lnTo>
                  <a:lnTo>
                    <a:pt x="68" y="1717"/>
                  </a:lnTo>
                  <a:lnTo>
                    <a:pt x="68" y="2020"/>
                  </a:lnTo>
                  <a:lnTo>
                    <a:pt x="101" y="2290"/>
                  </a:lnTo>
                  <a:lnTo>
                    <a:pt x="68" y="2323"/>
                  </a:lnTo>
                  <a:lnTo>
                    <a:pt x="101" y="2391"/>
                  </a:lnTo>
                  <a:lnTo>
                    <a:pt x="135" y="2458"/>
                  </a:lnTo>
                  <a:lnTo>
                    <a:pt x="202" y="2458"/>
                  </a:lnTo>
                  <a:lnTo>
                    <a:pt x="808" y="2424"/>
                  </a:lnTo>
                  <a:lnTo>
                    <a:pt x="1448" y="2391"/>
                  </a:lnTo>
                  <a:lnTo>
                    <a:pt x="1852" y="2391"/>
                  </a:lnTo>
                  <a:lnTo>
                    <a:pt x="2054" y="2323"/>
                  </a:lnTo>
                  <a:lnTo>
                    <a:pt x="2121" y="2290"/>
                  </a:lnTo>
                  <a:lnTo>
                    <a:pt x="2222" y="2222"/>
                  </a:lnTo>
                  <a:lnTo>
                    <a:pt x="2121" y="2155"/>
                  </a:lnTo>
                  <a:lnTo>
                    <a:pt x="2020" y="2121"/>
                  </a:lnTo>
                  <a:lnTo>
                    <a:pt x="1852" y="2121"/>
                  </a:lnTo>
                  <a:lnTo>
                    <a:pt x="1414" y="2155"/>
                  </a:lnTo>
                  <a:lnTo>
                    <a:pt x="303" y="2222"/>
                  </a:lnTo>
                  <a:lnTo>
                    <a:pt x="303" y="1953"/>
                  </a:lnTo>
                  <a:lnTo>
                    <a:pt x="303" y="1684"/>
                  </a:lnTo>
                  <a:lnTo>
                    <a:pt x="270" y="1179"/>
                  </a:lnTo>
                  <a:lnTo>
                    <a:pt x="270" y="741"/>
                  </a:lnTo>
                  <a:lnTo>
                    <a:pt x="270" y="505"/>
                  </a:lnTo>
                  <a:lnTo>
                    <a:pt x="202" y="303"/>
                  </a:lnTo>
                  <a:lnTo>
                    <a:pt x="842" y="303"/>
                  </a:lnTo>
                  <a:lnTo>
                    <a:pt x="1482" y="270"/>
                  </a:lnTo>
                  <a:lnTo>
                    <a:pt x="1886" y="236"/>
                  </a:lnTo>
                  <a:lnTo>
                    <a:pt x="2088" y="169"/>
                  </a:lnTo>
                  <a:lnTo>
                    <a:pt x="2155" y="135"/>
                  </a:lnTo>
                  <a:lnTo>
                    <a:pt x="2222" y="68"/>
                  </a:lnTo>
                  <a:lnTo>
                    <a:pt x="2222" y="34"/>
                  </a:lnTo>
                  <a:lnTo>
                    <a:pt x="2020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8" name="Google Shape;838;p5"/>
            <p:cNvSpPr/>
            <p:nvPr/>
          </p:nvSpPr>
          <p:spPr>
            <a:xfrm>
              <a:off x="4146675" y="2967750"/>
              <a:ext cx="7600" cy="58100"/>
            </a:xfrm>
            <a:custGeom>
              <a:avLst/>
              <a:gdLst/>
              <a:ahLst/>
              <a:cxnLst/>
              <a:rect l="l" t="t" r="r" b="b"/>
              <a:pathLst>
                <a:path w="304" h="2324" extrusionOk="0">
                  <a:moveTo>
                    <a:pt x="34" y="1"/>
                  </a:moveTo>
                  <a:lnTo>
                    <a:pt x="34" y="34"/>
                  </a:lnTo>
                  <a:lnTo>
                    <a:pt x="0" y="304"/>
                  </a:lnTo>
                  <a:lnTo>
                    <a:pt x="0" y="539"/>
                  </a:lnTo>
                  <a:lnTo>
                    <a:pt x="0" y="1078"/>
                  </a:lnTo>
                  <a:lnTo>
                    <a:pt x="34" y="1684"/>
                  </a:lnTo>
                  <a:lnTo>
                    <a:pt x="101" y="1987"/>
                  </a:lnTo>
                  <a:lnTo>
                    <a:pt x="169" y="2290"/>
                  </a:lnTo>
                  <a:lnTo>
                    <a:pt x="202" y="2324"/>
                  </a:lnTo>
                  <a:lnTo>
                    <a:pt x="303" y="2324"/>
                  </a:lnTo>
                  <a:lnTo>
                    <a:pt x="303" y="2256"/>
                  </a:lnTo>
                  <a:lnTo>
                    <a:pt x="303" y="1953"/>
                  </a:lnTo>
                  <a:lnTo>
                    <a:pt x="303" y="1650"/>
                  </a:lnTo>
                  <a:lnTo>
                    <a:pt x="236" y="1078"/>
                  </a:lnTo>
                  <a:lnTo>
                    <a:pt x="202" y="539"/>
                  </a:lnTo>
                  <a:lnTo>
                    <a:pt x="169" y="270"/>
                  </a:lnTo>
                  <a:lnTo>
                    <a:pt x="135" y="34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9" name="Google Shape;839;p5"/>
            <p:cNvSpPr/>
            <p:nvPr/>
          </p:nvSpPr>
          <p:spPr>
            <a:xfrm>
              <a:off x="4160975" y="3030025"/>
              <a:ext cx="64850" cy="63175"/>
            </a:xfrm>
            <a:custGeom>
              <a:avLst/>
              <a:gdLst/>
              <a:ahLst/>
              <a:cxnLst/>
              <a:rect l="l" t="t" r="r" b="b"/>
              <a:pathLst>
                <a:path w="2594" h="2527" extrusionOk="0">
                  <a:moveTo>
                    <a:pt x="2290" y="237"/>
                  </a:moveTo>
                  <a:lnTo>
                    <a:pt x="2324" y="674"/>
                  </a:lnTo>
                  <a:lnTo>
                    <a:pt x="2324" y="1078"/>
                  </a:lnTo>
                  <a:lnTo>
                    <a:pt x="2324" y="1684"/>
                  </a:lnTo>
                  <a:lnTo>
                    <a:pt x="2324" y="1987"/>
                  </a:lnTo>
                  <a:lnTo>
                    <a:pt x="2357" y="2290"/>
                  </a:lnTo>
                  <a:lnTo>
                    <a:pt x="2357" y="2290"/>
                  </a:lnTo>
                  <a:lnTo>
                    <a:pt x="2223" y="2223"/>
                  </a:lnTo>
                  <a:lnTo>
                    <a:pt x="2122" y="2156"/>
                  </a:lnTo>
                  <a:lnTo>
                    <a:pt x="1819" y="2156"/>
                  </a:lnTo>
                  <a:lnTo>
                    <a:pt x="1246" y="2189"/>
                  </a:lnTo>
                  <a:lnTo>
                    <a:pt x="775" y="2189"/>
                  </a:lnTo>
                  <a:lnTo>
                    <a:pt x="539" y="2223"/>
                  </a:lnTo>
                  <a:lnTo>
                    <a:pt x="304" y="2257"/>
                  </a:lnTo>
                  <a:lnTo>
                    <a:pt x="236" y="1078"/>
                  </a:lnTo>
                  <a:lnTo>
                    <a:pt x="236" y="742"/>
                  </a:lnTo>
                  <a:lnTo>
                    <a:pt x="169" y="439"/>
                  </a:lnTo>
                  <a:lnTo>
                    <a:pt x="236" y="439"/>
                  </a:lnTo>
                  <a:lnTo>
                    <a:pt x="270" y="405"/>
                  </a:lnTo>
                  <a:lnTo>
                    <a:pt x="304" y="371"/>
                  </a:lnTo>
                  <a:lnTo>
                    <a:pt x="1347" y="338"/>
                  </a:lnTo>
                  <a:lnTo>
                    <a:pt x="1819" y="304"/>
                  </a:lnTo>
                  <a:lnTo>
                    <a:pt x="2054" y="270"/>
                  </a:lnTo>
                  <a:lnTo>
                    <a:pt x="2290" y="237"/>
                  </a:lnTo>
                  <a:close/>
                  <a:moveTo>
                    <a:pt x="2357" y="1"/>
                  </a:moveTo>
                  <a:lnTo>
                    <a:pt x="2324" y="35"/>
                  </a:lnTo>
                  <a:lnTo>
                    <a:pt x="2290" y="35"/>
                  </a:lnTo>
                  <a:lnTo>
                    <a:pt x="2290" y="136"/>
                  </a:lnTo>
                  <a:lnTo>
                    <a:pt x="1953" y="102"/>
                  </a:lnTo>
                  <a:lnTo>
                    <a:pt x="1583" y="102"/>
                  </a:lnTo>
                  <a:lnTo>
                    <a:pt x="876" y="169"/>
                  </a:lnTo>
                  <a:lnTo>
                    <a:pt x="270" y="169"/>
                  </a:lnTo>
                  <a:lnTo>
                    <a:pt x="203" y="203"/>
                  </a:lnTo>
                  <a:lnTo>
                    <a:pt x="135" y="270"/>
                  </a:lnTo>
                  <a:lnTo>
                    <a:pt x="102" y="270"/>
                  </a:lnTo>
                  <a:lnTo>
                    <a:pt x="102" y="237"/>
                  </a:lnTo>
                  <a:lnTo>
                    <a:pt x="68" y="237"/>
                  </a:lnTo>
                  <a:lnTo>
                    <a:pt x="1" y="506"/>
                  </a:lnTo>
                  <a:lnTo>
                    <a:pt x="1" y="742"/>
                  </a:lnTo>
                  <a:lnTo>
                    <a:pt x="68" y="1247"/>
                  </a:lnTo>
                  <a:lnTo>
                    <a:pt x="102" y="2425"/>
                  </a:lnTo>
                  <a:lnTo>
                    <a:pt x="135" y="2492"/>
                  </a:lnTo>
                  <a:lnTo>
                    <a:pt x="203" y="2526"/>
                  </a:lnTo>
                  <a:lnTo>
                    <a:pt x="270" y="2492"/>
                  </a:lnTo>
                  <a:lnTo>
                    <a:pt x="304" y="2459"/>
                  </a:lnTo>
                  <a:lnTo>
                    <a:pt x="573" y="2492"/>
                  </a:lnTo>
                  <a:lnTo>
                    <a:pt x="842" y="2492"/>
                  </a:lnTo>
                  <a:lnTo>
                    <a:pt x="1415" y="2459"/>
                  </a:lnTo>
                  <a:lnTo>
                    <a:pt x="1920" y="2459"/>
                  </a:lnTo>
                  <a:lnTo>
                    <a:pt x="2155" y="2425"/>
                  </a:lnTo>
                  <a:lnTo>
                    <a:pt x="2256" y="2358"/>
                  </a:lnTo>
                  <a:lnTo>
                    <a:pt x="2357" y="2290"/>
                  </a:lnTo>
                  <a:lnTo>
                    <a:pt x="2357" y="2324"/>
                  </a:lnTo>
                  <a:lnTo>
                    <a:pt x="2425" y="2358"/>
                  </a:lnTo>
                  <a:lnTo>
                    <a:pt x="2492" y="2358"/>
                  </a:lnTo>
                  <a:lnTo>
                    <a:pt x="2526" y="2290"/>
                  </a:lnTo>
                  <a:lnTo>
                    <a:pt x="2559" y="1987"/>
                  </a:lnTo>
                  <a:lnTo>
                    <a:pt x="2593" y="1684"/>
                  </a:lnTo>
                  <a:lnTo>
                    <a:pt x="2559" y="1078"/>
                  </a:lnTo>
                  <a:lnTo>
                    <a:pt x="2526" y="540"/>
                  </a:lnTo>
                  <a:lnTo>
                    <a:pt x="2492" y="304"/>
                  </a:lnTo>
                  <a:lnTo>
                    <a:pt x="2425" y="35"/>
                  </a:lnTo>
                  <a:lnTo>
                    <a:pt x="2391" y="35"/>
                  </a:lnTo>
                  <a:lnTo>
                    <a:pt x="235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0" name="Google Shape;840;p5"/>
            <p:cNvSpPr/>
            <p:nvPr/>
          </p:nvSpPr>
          <p:spPr>
            <a:xfrm>
              <a:off x="4328475" y="3051075"/>
              <a:ext cx="19375" cy="17700"/>
            </a:xfrm>
            <a:custGeom>
              <a:avLst/>
              <a:gdLst/>
              <a:ahLst/>
              <a:cxnLst/>
              <a:rect l="l" t="t" r="r" b="b"/>
              <a:pathLst>
                <a:path w="775" h="708" extrusionOk="0">
                  <a:moveTo>
                    <a:pt x="573" y="1"/>
                  </a:moveTo>
                  <a:lnTo>
                    <a:pt x="506" y="34"/>
                  </a:lnTo>
                  <a:lnTo>
                    <a:pt x="472" y="102"/>
                  </a:lnTo>
                  <a:lnTo>
                    <a:pt x="438" y="236"/>
                  </a:lnTo>
                  <a:lnTo>
                    <a:pt x="438" y="270"/>
                  </a:lnTo>
                  <a:lnTo>
                    <a:pt x="203" y="304"/>
                  </a:lnTo>
                  <a:lnTo>
                    <a:pt x="169" y="135"/>
                  </a:lnTo>
                  <a:lnTo>
                    <a:pt x="135" y="102"/>
                  </a:lnTo>
                  <a:lnTo>
                    <a:pt x="68" y="102"/>
                  </a:lnTo>
                  <a:lnTo>
                    <a:pt x="68" y="135"/>
                  </a:lnTo>
                  <a:lnTo>
                    <a:pt x="34" y="337"/>
                  </a:lnTo>
                  <a:lnTo>
                    <a:pt x="1" y="371"/>
                  </a:lnTo>
                  <a:lnTo>
                    <a:pt x="34" y="438"/>
                  </a:lnTo>
                  <a:lnTo>
                    <a:pt x="68" y="640"/>
                  </a:lnTo>
                  <a:lnTo>
                    <a:pt x="102" y="674"/>
                  </a:lnTo>
                  <a:lnTo>
                    <a:pt x="169" y="674"/>
                  </a:lnTo>
                  <a:lnTo>
                    <a:pt x="203" y="640"/>
                  </a:lnTo>
                  <a:lnTo>
                    <a:pt x="236" y="573"/>
                  </a:lnTo>
                  <a:lnTo>
                    <a:pt x="203" y="472"/>
                  </a:lnTo>
                  <a:lnTo>
                    <a:pt x="472" y="472"/>
                  </a:lnTo>
                  <a:lnTo>
                    <a:pt x="506" y="607"/>
                  </a:lnTo>
                  <a:lnTo>
                    <a:pt x="506" y="640"/>
                  </a:lnTo>
                  <a:lnTo>
                    <a:pt x="573" y="708"/>
                  </a:lnTo>
                  <a:lnTo>
                    <a:pt x="607" y="708"/>
                  </a:lnTo>
                  <a:lnTo>
                    <a:pt x="640" y="674"/>
                  </a:lnTo>
                  <a:lnTo>
                    <a:pt x="640" y="640"/>
                  </a:lnTo>
                  <a:lnTo>
                    <a:pt x="674" y="573"/>
                  </a:lnTo>
                  <a:lnTo>
                    <a:pt x="640" y="438"/>
                  </a:lnTo>
                  <a:lnTo>
                    <a:pt x="741" y="371"/>
                  </a:lnTo>
                  <a:lnTo>
                    <a:pt x="775" y="304"/>
                  </a:lnTo>
                  <a:lnTo>
                    <a:pt x="775" y="270"/>
                  </a:lnTo>
                  <a:lnTo>
                    <a:pt x="741" y="236"/>
                  </a:lnTo>
                  <a:lnTo>
                    <a:pt x="674" y="203"/>
                  </a:lnTo>
                  <a:lnTo>
                    <a:pt x="607" y="236"/>
                  </a:lnTo>
                  <a:lnTo>
                    <a:pt x="607" y="135"/>
                  </a:lnTo>
                  <a:lnTo>
                    <a:pt x="640" y="68"/>
                  </a:lnTo>
                  <a:lnTo>
                    <a:pt x="640" y="34"/>
                  </a:lnTo>
                  <a:lnTo>
                    <a:pt x="64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1" name="Google Shape;841;p5"/>
            <p:cNvSpPr/>
            <p:nvPr/>
          </p:nvSpPr>
          <p:spPr>
            <a:xfrm>
              <a:off x="4254400" y="3051075"/>
              <a:ext cx="25275" cy="22750"/>
            </a:xfrm>
            <a:custGeom>
              <a:avLst/>
              <a:gdLst/>
              <a:ahLst/>
              <a:cxnLst/>
              <a:rect l="l" t="t" r="r" b="b"/>
              <a:pathLst>
                <a:path w="1011" h="910" extrusionOk="0">
                  <a:moveTo>
                    <a:pt x="371" y="1"/>
                  </a:moveTo>
                  <a:lnTo>
                    <a:pt x="270" y="34"/>
                  </a:lnTo>
                  <a:lnTo>
                    <a:pt x="169" y="135"/>
                  </a:lnTo>
                  <a:lnTo>
                    <a:pt x="68" y="203"/>
                  </a:lnTo>
                  <a:lnTo>
                    <a:pt x="34" y="337"/>
                  </a:lnTo>
                  <a:lnTo>
                    <a:pt x="1" y="472"/>
                  </a:lnTo>
                  <a:lnTo>
                    <a:pt x="34" y="573"/>
                  </a:lnTo>
                  <a:lnTo>
                    <a:pt x="68" y="674"/>
                  </a:lnTo>
                  <a:lnTo>
                    <a:pt x="135" y="741"/>
                  </a:lnTo>
                  <a:lnTo>
                    <a:pt x="203" y="809"/>
                  </a:lnTo>
                  <a:lnTo>
                    <a:pt x="304" y="842"/>
                  </a:lnTo>
                  <a:lnTo>
                    <a:pt x="405" y="876"/>
                  </a:lnTo>
                  <a:lnTo>
                    <a:pt x="506" y="876"/>
                  </a:lnTo>
                  <a:lnTo>
                    <a:pt x="607" y="809"/>
                  </a:lnTo>
                  <a:lnTo>
                    <a:pt x="607" y="876"/>
                  </a:lnTo>
                  <a:lnTo>
                    <a:pt x="640" y="910"/>
                  </a:lnTo>
                  <a:lnTo>
                    <a:pt x="674" y="910"/>
                  </a:lnTo>
                  <a:lnTo>
                    <a:pt x="708" y="876"/>
                  </a:lnTo>
                  <a:lnTo>
                    <a:pt x="708" y="842"/>
                  </a:lnTo>
                  <a:lnTo>
                    <a:pt x="708" y="741"/>
                  </a:lnTo>
                  <a:lnTo>
                    <a:pt x="708" y="607"/>
                  </a:lnTo>
                  <a:lnTo>
                    <a:pt x="708" y="573"/>
                  </a:lnTo>
                  <a:lnTo>
                    <a:pt x="943" y="539"/>
                  </a:lnTo>
                  <a:lnTo>
                    <a:pt x="977" y="506"/>
                  </a:lnTo>
                  <a:lnTo>
                    <a:pt x="1011" y="438"/>
                  </a:lnTo>
                  <a:lnTo>
                    <a:pt x="977" y="371"/>
                  </a:lnTo>
                  <a:lnTo>
                    <a:pt x="910" y="337"/>
                  </a:lnTo>
                  <a:lnTo>
                    <a:pt x="674" y="337"/>
                  </a:lnTo>
                  <a:lnTo>
                    <a:pt x="539" y="371"/>
                  </a:lnTo>
                  <a:lnTo>
                    <a:pt x="438" y="438"/>
                  </a:lnTo>
                  <a:lnTo>
                    <a:pt x="405" y="472"/>
                  </a:lnTo>
                  <a:lnTo>
                    <a:pt x="438" y="506"/>
                  </a:lnTo>
                  <a:lnTo>
                    <a:pt x="607" y="539"/>
                  </a:lnTo>
                  <a:lnTo>
                    <a:pt x="607" y="573"/>
                  </a:lnTo>
                  <a:lnTo>
                    <a:pt x="607" y="640"/>
                  </a:lnTo>
                  <a:lnTo>
                    <a:pt x="506" y="674"/>
                  </a:lnTo>
                  <a:lnTo>
                    <a:pt x="405" y="674"/>
                  </a:lnTo>
                  <a:lnTo>
                    <a:pt x="304" y="640"/>
                  </a:lnTo>
                  <a:lnTo>
                    <a:pt x="236" y="607"/>
                  </a:lnTo>
                  <a:lnTo>
                    <a:pt x="203" y="539"/>
                  </a:lnTo>
                  <a:lnTo>
                    <a:pt x="203" y="438"/>
                  </a:lnTo>
                  <a:lnTo>
                    <a:pt x="203" y="337"/>
                  </a:lnTo>
                  <a:lnTo>
                    <a:pt x="270" y="270"/>
                  </a:lnTo>
                  <a:lnTo>
                    <a:pt x="337" y="203"/>
                  </a:lnTo>
                  <a:lnTo>
                    <a:pt x="539" y="135"/>
                  </a:lnTo>
                  <a:lnTo>
                    <a:pt x="741" y="102"/>
                  </a:lnTo>
                  <a:lnTo>
                    <a:pt x="741" y="68"/>
                  </a:lnTo>
                  <a:lnTo>
                    <a:pt x="60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2" name="Google Shape;842;p5"/>
            <p:cNvSpPr/>
            <p:nvPr/>
          </p:nvSpPr>
          <p:spPr>
            <a:xfrm>
              <a:off x="4365500" y="3115050"/>
              <a:ext cx="19400" cy="16850"/>
            </a:xfrm>
            <a:custGeom>
              <a:avLst/>
              <a:gdLst/>
              <a:ahLst/>
              <a:cxnLst/>
              <a:rect l="l" t="t" r="r" b="b"/>
              <a:pathLst>
                <a:path w="776" h="674" extrusionOk="0">
                  <a:moveTo>
                    <a:pt x="102" y="0"/>
                  </a:moveTo>
                  <a:lnTo>
                    <a:pt x="35" y="34"/>
                  </a:lnTo>
                  <a:lnTo>
                    <a:pt x="35" y="101"/>
                  </a:lnTo>
                  <a:lnTo>
                    <a:pt x="35" y="135"/>
                  </a:lnTo>
                  <a:lnTo>
                    <a:pt x="1" y="270"/>
                  </a:lnTo>
                  <a:lnTo>
                    <a:pt x="1" y="573"/>
                  </a:lnTo>
                  <a:lnTo>
                    <a:pt x="35" y="640"/>
                  </a:lnTo>
                  <a:lnTo>
                    <a:pt x="102" y="674"/>
                  </a:lnTo>
                  <a:lnTo>
                    <a:pt x="136" y="640"/>
                  </a:lnTo>
                  <a:lnTo>
                    <a:pt x="203" y="606"/>
                  </a:lnTo>
                  <a:lnTo>
                    <a:pt x="203" y="371"/>
                  </a:lnTo>
                  <a:lnTo>
                    <a:pt x="405" y="573"/>
                  </a:lnTo>
                  <a:lnTo>
                    <a:pt x="472" y="606"/>
                  </a:lnTo>
                  <a:lnTo>
                    <a:pt x="573" y="640"/>
                  </a:lnTo>
                  <a:lnTo>
                    <a:pt x="674" y="640"/>
                  </a:lnTo>
                  <a:lnTo>
                    <a:pt x="742" y="573"/>
                  </a:lnTo>
                  <a:lnTo>
                    <a:pt x="775" y="505"/>
                  </a:lnTo>
                  <a:lnTo>
                    <a:pt x="775" y="438"/>
                  </a:lnTo>
                  <a:lnTo>
                    <a:pt x="742" y="270"/>
                  </a:lnTo>
                  <a:lnTo>
                    <a:pt x="708" y="135"/>
                  </a:lnTo>
                  <a:lnTo>
                    <a:pt x="708" y="68"/>
                  </a:lnTo>
                  <a:lnTo>
                    <a:pt x="641" y="34"/>
                  </a:lnTo>
                  <a:lnTo>
                    <a:pt x="607" y="34"/>
                  </a:lnTo>
                  <a:lnTo>
                    <a:pt x="540" y="68"/>
                  </a:lnTo>
                  <a:lnTo>
                    <a:pt x="506" y="169"/>
                  </a:lnTo>
                  <a:lnTo>
                    <a:pt x="506" y="236"/>
                  </a:lnTo>
                  <a:lnTo>
                    <a:pt x="573" y="438"/>
                  </a:lnTo>
                  <a:lnTo>
                    <a:pt x="506" y="404"/>
                  </a:lnTo>
                  <a:lnTo>
                    <a:pt x="439" y="337"/>
                  </a:lnTo>
                  <a:lnTo>
                    <a:pt x="203" y="34"/>
                  </a:lnTo>
                  <a:lnTo>
                    <a:pt x="169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3" name="Google Shape;843;p5"/>
            <p:cNvSpPr/>
            <p:nvPr/>
          </p:nvSpPr>
          <p:spPr>
            <a:xfrm>
              <a:off x="4301550" y="3025825"/>
              <a:ext cx="64825" cy="60625"/>
            </a:xfrm>
            <a:custGeom>
              <a:avLst/>
              <a:gdLst/>
              <a:ahLst/>
              <a:cxnLst/>
              <a:rect l="l" t="t" r="r" b="b"/>
              <a:pathLst>
                <a:path w="2593" h="2425" extrusionOk="0">
                  <a:moveTo>
                    <a:pt x="1785" y="1"/>
                  </a:moveTo>
                  <a:lnTo>
                    <a:pt x="1280" y="68"/>
                  </a:lnTo>
                  <a:lnTo>
                    <a:pt x="707" y="102"/>
                  </a:lnTo>
                  <a:lnTo>
                    <a:pt x="135" y="203"/>
                  </a:lnTo>
                  <a:lnTo>
                    <a:pt x="101" y="135"/>
                  </a:lnTo>
                  <a:lnTo>
                    <a:pt x="101" y="102"/>
                  </a:lnTo>
                  <a:lnTo>
                    <a:pt x="34" y="102"/>
                  </a:lnTo>
                  <a:lnTo>
                    <a:pt x="0" y="135"/>
                  </a:lnTo>
                  <a:lnTo>
                    <a:pt x="0" y="438"/>
                  </a:lnTo>
                  <a:lnTo>
                    <a:pt x="0" y="741"/>
                  </a:lnTo>
                  <a:lnTo>
                    <a:pt x="34" y="1347"/>
                  </a:lnTo>
                  <a:lnTo>
                    <a:pt x="34" y="1852"/>
                  </a:lnTo>
                  <a:lnTo>
                    <a:pt x="67" y="2122"/>
                  </a:lnTo>
                  <a:lnTo>
                    <a:pt x="101" y="2391"/>
                  </a:lnTo>
                  <a:lnTo>
                    <a:pt x="135" y="2391"/>
                  </a:lnTo>
                  <a:lnTo>
                    <a:pt x="135" y="2425"/>
                  </a:lnTo>
                  <a:lnTo>
                    <a:pt x="202" y="2391"/>
                  </a:lnTo>
                  <a:lnTo>
                    <a:pt x="1313" y="2391"/>
                  </a:lnTo>
                  <a:lnTo>
                    <a:pt x="1818" y="2357"/>
                  </a:lnTo>
                  <a:lnTo>
                    <a:pt x="2088" y="2324"/>
                  </a:lnTo>
                  <a:lnTo>
                    <a:pt x="2323" y="2290"/>
                  </a:lnTo>
                  <a:lnTo>
                    <a:pt x="2357" y="2324"/>
                  </a:lnTo>
                  <a:lnTo>
                    <a:pt x="2391" y="2324"/>
                  </a:lnTo>
                  <a:lnTo>
                    <a:pt x="2492" y="2290"/>
                  </a:lnTo>
                  <a:lnTo>
                    <a:pt x="2559" y="2189"/>
                  </a:lnTo>
                  <a:lnTo>
                    <a:pt x="2559" y="2088"/>
                  </a:lnTo>
                  <a:lnTo>
                    <a:pt x="2593" y="1953"/>
                  </a:lnTo>
                  <a:lnTo>
                    <a:pt x="2559" y="1718"/>
                  </a:lnTo>
                  <a:lnTo>
                    <a:pt x="2525" y="1482"/>
                  </a:lnTo>
                  <a:lnTo>
                    <a:pt x="2525" y="741"/>
                  </a:lnTo>
                  <a:lnTo>
                    <a:pt x="2458" y="405"/>
                  </a:lnTo>
                  <a:lnTo>
                    <a:pt x="2391" y="236"/>
                  </a:lnTo>
                  <a:lnTo>
                    <a:pt x="2323" y="102"/>
                  </a:lnTo>
                  <a:lnTo>
                    <a:pt x="2290" y="102"/>
                  </a:lnTo>
                  <a:lnTo>
                    <a:pt x="2256" y="203"/>
                  </a:lnTo>
                  <a:lnTo>
                    <a:pt x="2256" y="337"/>
                  </a:lnTo>
                  <a:lnTo>
                    <a:pt x="2256" y="607"/>
                  </a:lnTo>
                  <a:lnTo>
                    <a:pt x="2290" y="1145"/>
                  </a:lnTo>
                  <a:lnTo>
                    <a:pt x="2323" y="1650"/>
                  </a:lnTo>
                  <a:lnTo>
                    <a:pt x="2323" y="2155"/>
                  </a:lnTo>
                  <a:lnTo>
                    <a:pt x="2088" y="2122"/>
                  </a:lnTo>
                  <a:lnTo>
                    <a:pt x="1818" y="2088"/>
                  </a:lnTo>
                  <a:lnTo>
                    <a:pt x="1280" y="2088"/>
                  </a:lnTo>
                  <a:lnTo>
                    <a:pt x="269" y="2189"/>
                  </a:lnTo>
                  <a:lnTo>
                    <a:pt x="236" y="2189"/>
                  </a:lnTo>
                  <a:lnTo>
                    <a:pt x="269" y="1920"/>
                  </a:lnTo>
                  <a:lnTo>
                    <a:pt x="269" y="1684"/>
                  </a:lnTo>
                  <a:lnTo>
                    <a:pt x="236" y="1145"/>
                  </a:lnTo>
                  <a:lnTo>
                    <a:pt x="202" y="775"/>
                  </a:lnTo>
                  <a:lnTo>
                    <a:pt x="168" y="405"/>
                  </a:lnTo>
                  <a:lnTo>
                    <a:pt x="808" y="337"/>
                  </a:lnTo>
                  <a:lnTo>
                    <a:pt x="1448" y="270"/>
                  </a:lnTo>
                  <a:lnTo>
                    <a:pt x="1886" y="236"/>
                  </a:lnTo>
                  <a:lnTo>
                    <a:pt x="2088" y="203"/>
                  </a:lnTo>
                  <a:lnTo>
                    <a:pt x="2290" y="102"/>
                  </a:lnTo>
                  <a:lnTo>
                    <a:pt x="2290" y="68"/>
                  </a:lnTo>
                  <a:lnTo>
                    <a:pt x="2155" y="34"/>
                  </a:lnTo>
                  <a:lnTo>
                    <a:pt x="205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44" name="Google Shape;844;p5"/>
          <p:cNvSpPr txBox="1">
            <a:spLocks noGrp="1"/>
          </p:cNvSpPr>
          <p:nvPr>
            <p:ph type="title"/>
          </p:nvPr>
        </p:nvSpPr>
        <p:spPr>
          <a:xfrm>
            <a:off x="1131750" y="830700"/>
            <a:ext cx="6880500" cy="7770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45" name="Google Shape;845;p5"/>
          <p:cNvSpPr txBox="1">
            <a:spLocks noGrp="1"/>
          </p:cNvSpPr>
          <p:nvPr>
            <p:ph type="body" idx="1"/>
          </p:nvPr>
        </p:nvSpPr>
        <p:spPr>
          <a:xfrm>
            <a:off x="1131750" y="1750400"/>
            <a:ext cx="6880500" cy="4665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93700">
              <a:spcBef>
                <a:spcPts val="600"/>
              </a:spcBef>
              <a:spcAft>
                <a:spcPts val="0"/>
              </a:spcAft>
              <a:buSzPts val="2600"/>
              <a:buChar char="✖"/>
              <a:defRPr/>
            </a:lvl1pPr>
            <a:lvl2pPr marL="914400" lvl="1" indent="-3683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846" name="Google Shape;846;p5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42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8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8" name="Google Shape;848;p6"/>
          <p:cNvGrpSpPr/>
          <p:nvPr/>
        </p:nvGrpSpPr>
        <p:grpSpPr>
          <a:xfrm>
            <a:off x="139" y="105"/>
            <a:ext cx="9159995" cy="6870013"/>
            <a:chOff x="3843650" y="2891150"/>
            <a:chExt cx="3447625" cy="2585725"/>
          </a:xfrm>
        </p:grpSpPr>
        <p:sp>
          <p:nvSpPr>
            <p:cNvPr id="849" name="Google Shape;849;p6"/>
            <p:cNvSpPr/>
            <p:nvPr/>
          </p:nvSpPr>
          <p:spPr>
            <a:xfrm>
              <a:off x="6911650" y="2942500"/>
              <a:ext cx="56425" cy="5075"/>
            </a:xfrm>
            <a:custGeom>
              <a:avLst/>
              <a:gdLst/>
              <a:ahLst/>
              <a:cxnLst/>
              <a:rect l="l" t="t" r="r" b="b"/>
              <a:pathLst>
                <a:path w="2257" h="203" extrusionOk="0">
                  <a:moveTo>
                    <a:pt x="304" y="0"/>
                  </a:moveTo>
                  <a:lnTo>
                    <a:pt x="34" y="68"/>
                  </a:lnTo>
                  <a:lnTo>
                    <a:pt x="1" y="101"/>
                  </a:lnTo>
                  <a:lnTo>
                    <a:pt x="34" y="135"/>
                  </a:lnTo>
                  <a:lnTo>
                    <a:pt x="270" y="202"/>
                  </a:lnTo>
                  <a:lnTo>
                    <a:pt x="1920" y="202"/>
                  </a:lnTo>
                  <a:lnTo>
                    <a:pt x="2189" y="169"/>
                  </a:lnTo>
                  <a:lnTo>
                    <a:pt x="2223" y="135"/>
                  </a:lnTo>
                  <a:lnTo>
                    <a:pt x="2256" y="101"/>
                  </a:lnTo>
                  <a:lnTo>
                    <a:pt x="2223" y="68"/>
                  </a:lnTo>
                  <a:lnTo>
                    <a:pt x="2189" y="34"/>
                  </a:lnTo>
                  <a:lnTo>
                    <a:pt x="1953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0" name="Google Shape;850;p6"/>
            <p:cNvSpPr/>
            <p:nvPr/>
          </p:nvSpPr>
          <p:spPr>
            <a:xfrm>
              <a:off x="4378125" y="2979525"/>
              <a:ext cx="20225" cy="17700"/>
            </a:xfrm>
            <a:custGeom>
              <a:avLst/>
              <a:gdLst/>
              <a:ahLst/>
              <a:cxnLst/>
              <a:rect l="l" t="t" r="r" b="b"/>
              <a:pathLst>
                <a:path w="809" h="708" extrusionOk="0">
                  <a:moveTo>
                    <a:pt x="641" y="1"/>
                  </a:moveTo>
                  <a:lnTo>
                    <a:pt x="573" y="35"/>
                  </a:lnTo>
                  <a:lnTo>
                    <a:pt x="573" y="102"/>
                  </a:lnTo>
                  <a:lnTo>
                    <a:pt x="607" y="237"/>
                  </a:lnTo>
                  <a:lnTo>
                    <a:pt x="573" y="371"/>
                  </a:lnTo>
                  <a:lnTo>
                    <a:pt x="540" y="439"/>
                  </a:lnTo>
                  <a:lnTo>
                    <a:pt x="472" y="472"/>
                  </a:lnTo>
                  <a:lnTo>
                    <a:pt x="338" y="506"/>
                  </a:lnTo>
                  <a:lnTo>
                    <a:pt x="270" y="506"/>
                  </a:lnTo>
                  <a:lnTo>
                    <a:pt x="237" y="472"/>
                  </a:lnTo>
                  <a:lnTo>
                    <a:pt x="203" y="405"/>
                  </a:lnTo>
                  <a:lnTo>
                    <a:pt x="169" y="371"/>
                  </a:lnTo>
                  <a:lnTo>
                    <a:pt x="169" y="304"/>
                  </a:lnTo>
                  <a:lnTo>
                    <a:pt x="203" y="270"/>
                  </a:lnTo>
                  <a:lnTo>
                    <a:pt x="237" y="169"/>
                  </a:lnTo>
                  <a:lnTo>
                    <a:pt x="237" y="102"/>
                  </a:lnTo>
                  <a:lnTo>
                    <a:pt x="102" y="102"/>
                  </a:lnTo>
                  <a:lnTo>
                    <a:pt x="35" y="169"/>
                  </a:lnTo>
                  <a:lnTo>
                    <a:pt x="1" y="270"/>
                  </a:lnTo>
                  <a:lnTo>
                    <a:pt x="1" y="371"/>
                  </a:lnTo>
                  <a:lnTo>
                    <a:pt x="1" y="472"/>
                  </a:lnTo>
                  <a:lnTo>
                    <a:pt x="68" y="573"/>
                  </a:lnTo>
                  <a:lnTo>
                    <a:pt x="169" y="641"/>
                  </a:lnTo>
                  <a:lnTo>
                    <a:pt x="270" y="674"/>
                  </a:lnTo>
                  <a:lnTo>
                    <a:pt x="405" y="708"/>
                  </a:lnTo>
                  <a:lnTo>
                    <a:pt x="506" y="674"/>
                  </a:lnTo>
                  <a:lnTo>
                    <a:pt x="641" y="607"/>
                  </a:lnTo>
                  <a:lnTo>
                    <a:pt x="708" y="506"/>
                  </a:lnTo>
                  <a:lnTo>
                    <a:pt x="775" y="405"/>
                  </a:lnTo>
                  <a:lnTo>
                    <a:pt x="809" y="270"/>
                  </a:lnTo>
                  <a:lnTo>
                    <a:pt x="809" y="136"/>
                  </a:lnTo>
                  <a:lnTo>
                    <a:pt x="742" y="35"/>
                  </a:lnTo>
                  <a:lnTo>
                    <a:pt x="67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1" name="Google Shape;851;p6"/>
            <p:cNvSpPr/>
            <p:nvPr/>
          </p:nvSpPr>
          <p:spPr>
            <a:xfrm>
              <a:off x="4356250" y="2955975"/>
              <a:ext cx="63150" cy="59775"/>
            </a:xfrm>
            <a:custGeom>
              <a:avLst/>
              <a:gdLst/>
              <a:ahLst/>
              <a:cxnLst/>
              <a:rect l="l" t="t" r="r" b="b"/>
              <a:pathLst>
                <a:path w="2526" h="2391" extrusionOk="0">
                  <a:moveTo>
                    <a:pt x="2256" y="236"/>
                  </a:moveTo>
                  <a:lnTo>
                    <a:pt x="2256" y="674"/>
                  </a:lnTo>
                  <a:lnTo>
                    <a:pt x="2290" y="1078"/>
                  </a:lnTo>
                  <a:lnTo>
                    <a:pt x="2290" y="1616"/>
                  </a:lnTo>
                  <a:lnTo>
                    <a:pt x="2324" y="2121"/>
                  </a:lnTo>
                  <a:lnTo>
                    <a:pt x="2088" y="2088"/>
                  </a:lnTo>
                  <a:lnTo>
                    <a:pt x="1886" y="2088"/>
                  </a:lnTo>
                  <a:lnTo>
                    <a:pt x="1448" y="2121"/>
                  </a:lnTo>
                  <a:lnTo>
                    <a:pt x="910" y="2121"/>
                  </a:lnTo>
                  <a:lnTo>
                    <a:pt x="640" y="2155"/>
                  </a:lnTo>
                  <a:lnTo>
                    <a:pt x="371" y="2222"/>
                  </a:lnTo>
                  <a:lnTo>
                    <a:pt x="304" y="1684"/>
                  </a:lnTo>
                  <a:lnTo>
                    <a:pt x="236" y="1145"/>
                  </a:lnTo>
                  <a:lnTo>
                    <a:pt x="203" y="707"/>
                  </a:lnTo>
                  <a:lnTo>
                    <a:pt x="169" y="270"/>
                  </a:lnTo>
                  <a:lnTo>
                    <a:pt x="1213" y="270"/>
                  </a:lnTo>
                  <a:lnTo>
                    <a:pt x="2256" y="236"/>
                  </a:lnTo>
                  <a:close/>
                  <a:moveTo>
                    <a:pt x="2256" y="0"/>
                  </a:moveTo>
                  <a:lnTo>
                    <a:pt x="1179" y="34"/>
                  </a:lnTo>
                  <a:lnTo>
                    <a:pt x="674" y="34"/>
                  </a:lnTo>
                  <a:lnTo>
                    <a:pt x="135" y="101"/>
                  </a:lnTo>
                  <a:lnTo>
                    <a:pt x="68" y="135"/>
                  </a:lnTo>
                  <a:lnTo>
                    <a:pt x="68" y="202"/>
                  </a:lnTo>
                  <a:lnTo>
                    <a:pt x="1" y="438"/>
                  </a:lnTo>
                  <a:lnTo>
                    <a:pt x="1" y="674"/>
                  </a:lnTo>
                  <a:lnTo>
                    <a:pt x="34" y="1145"/>
                  </a:lnTo>
                  <a:lnTo>
                    <a:pt x="102" y="1751"/>
                  </a:lnTo>
                  <a:lnTo>
                    <a:pt x="135" y="2020"/>
                  </a:lnTo>
                  <a:lnTo>
                    <a:pt x="203" y="2323"/>
                  </a:lnTo>
                  <a:lnTo>
                    <a:pt x="236" y="2357"/>
                  </a:lnTo>
                  <a:lnTo>
                    <a:pt x="371" y="2357"/>
                  </a:lnTo>
                  <a:lnTo>
                    <a:pt x="607" y="2391"/>
                  </a:lnTo>
                  <a:lnTo>
                    <a:pt x="842" y="2391"/>
                  </a:lnTo>
                  <a:lnTo>
                    <a:pt x="1314" y="2357"/>
                  </a:lnTo>
                  <a:lnTo>
                    <a:pt x="2088" y="2357"/>
                  </a:lnTo>
                  <a:lnTo>
                    <a:pt x="2357" y="2290"/>
                  </a:lnTo>
                  <a:lnTo>
                    <a:pt x="2391" y="2323"/>
                  </a:lnTo>
                  <a:lnTo>
                    <a:pt x="2458" y="2323"/>
                  </a:lnTo>
                  <a:lnTo>
                    <a:pt x="2492" y="2256"/>
                  </a:lnTo>
                  <a:lnTo>
                    <a:pt x="2526" y="2020"/>
                  </a:lnTo>
                  <a:lnTo>
                    <a:pt x="2526" y="1751"/>
                  </a:lnTo>
                  <a:lnTo>
                    <a:pt x="2492" y="1246"/>
                  </a:lnTo>
                  <a:lnTo>
                    <a:pt x="2458" y="640"/>
                  </a:lnTo>
                  <a:lnTo>
                    <a:pt x="2425" y="371"/>
                  </a:lnTo>
                  <a:lnTo>
                    <a:pt x="2357" y="68"/>
                  </a:lnTo>
                  <a:lnTo>
                    <a:pt x="2324" y="34"/>
                  </a:lnTo>
                  <a:lnTo>
                    <a:pt x="2290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2" name="Google Shape;852;p6"/>
            <p:cNvSpPr/>
            <p:nvPr/>
          </p:nvSpPr>
          <p:spPr>
            <a:xfrm>
              <a:off x="4518700" y="2973650"/>
              <a:ext cx="18550" cy="19375"/>
            </a:xfrm>
            <a:custGeom>
              <a:avLst/>
              <a:gdLst/>
              <a:ahLst/>
              <a:cxnLst/>
              <a:rect l="l" t="t" r="r" b="b"/>
              <a:pathLst>
                <a:path w="742" h="775" extrusionOk="0">
                  <a:moveTo>
                    <a:pt x="304" y="169"/>
                  </a:moveTo>
                  <a:lnTo>
                    <a:pt x="337" y="202"/>
                  </a:lnTo>
                  <a:lnTo>
                    <a:pt x="371" y="236"/>
                  </a:lnTo>
                  <a:lnTo>
                    <a:pt x="506" y="236"/>
                  </a:lnTo>
                  <a:lnTo>
                    <a:pt x="539" y="404"/>
                  </a:lnTo>
                  <a:lnTo>
                    <a:pt x="506" y="472"/>
                  </a:lnTo>
                  <a:lnTo>
                    <a:pt x="472" y="539"/>
                  </a:lnTo>
                  <a:lnTo>
                    <a:pt x="438" y="573"/>
                  </a:lnTo>
                  <a:lnTo>
                    <a:pt x="371" y="606"/>
                  </a:lnTo>
                  <a:lnTo>
                    <a:pt x="304" y="573"/>
                  </a:lnTo>
                  <a:lnTo>
                    <a:pt x="236" y="539"/>
                  </a:lnTo>
                  <a:lnTo>
                    <a:pt x="203" y="472"/>
                  </a:lnTo>
                  <a:lnTo>
                    <a:pt x="169" y="404"/>
                  </a:lnTo>
                  <a:lnTo>
                    <a:pt x="203" y="270"/>
                  </a:lnTo>
                  <a:lnTo>
                    <a:pt x="304" y="169"/>
                  </a:lnTo>
                  <a:close/>
                  <a:moveTo>
                    <a:pt x="304" y="0"/>
                  </a:moveTo>
                  <a:lnTo>
                    <a:pt x="169" y="68"/>
                  </a:lnTo>
                  <a:lnTo>
                    <a:pt x="68" y="169"/>
                  </a:lnTo>
                  <a:lnTo>
                    <a:pt x="0" y="303"/>
                  </a:lnTo>
                  <a:lnTo>
                    <a:pt x="0" y="438"/>
                  </a:lnTo>
                  <a:lnTo>
                    <a:pt x="34" y="573"/>
                  </a:lnTo>
                  <a:lnTo>
                    <a:pt x="101" y="707"/>
                  </a:lnTo>
                  <a:lnTo>
                    <a:pt x="236" y="775"/>
                  </a:lnTo>
                  <a:lnTo>
                    <a:pt x="506" y="775"/>
                  </a:lnTo>
                  <a:lnTo>
                    <a:pt x="607" y="707"/>
                  </a:lnTo>
                  <a:lnTo>
                    <a:pt x="708" y="573"/>
                  </a:lnTo>
                  <a:lnTo>
                    <a:pt x="741" y="404"/>
                  </a:lnTo>
                  <a:lnTo>
                    <a:pt x="708" y="236"/>
                  </a:lnTo>
                  <a:lnTo>
                    <a:pt x="674" y="101"/>
                  </a:lnTo>
                  <a:lnTo>
                    <a:pt x="607" y="68"/>
                  </a:lnTo>
                  <a:lnTo>
                    <a:pt x="573" y="34"/>
                  </a:lnTo>
                  <a:lnTo>
                    <a:pt x="438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3" name="Google Shape;853;p6"/>
            <p:cNvSpPr/>
            <p:nvPr/>
          </p:nvSpPr>
          <p:spPr>
            <a:xfrm>
              <a:off x="4386550" y="2891150"/>
              <a:ext cx="8450" cy="57275"/>
            </a:xfrm>
            <a:custGeom>
              <a:avLst/>
              <a:gdLst/>
              <a:ahLst/>
              <a:cxnLst/>
              <a:rect l="l" t="t" r="r" b="b"/>
              <a:pathLst>
                <a:path w="338" h="2291" extrusionOk="0">
                  <a:moveTo>
                    <a:pt x="34" y="1"/>
                  </a:moveTo>
                  <a:lnTo>
                    <a:pt x="1" y="270"/>
                  </a:lnTo>
                  <a:lnTo>
                    <a:pt x="1" y="506"/>
                  </a:lnTo>
                  <a:lnTo>
                    <a:pt x="34" y="1044"/>
                  </a:lnTo>
                  <a:lnTo>
                    <a:pt x="68" y="1650"/>
                  </a:lnTo>
                  <a:lnTo>
                    <a:pt x="102" y="1953"/>
                  </a:lnTo>
                  <a:lnTo>
                    <a:pt x="169" y="2223"/>
                  </a:lnTo>
                  <a:lnTo>
                    <a:pt x="203" y="2290"/>
                  </a:lnTo>
                  <a:lnTo>
                    <a:pt x="270" y="2290"/>
                  </a:lnTo>
                  <a:lnTo>
                    <a:pt x="304" y="2256"/>
                  </a:lnTo>
                  <a:lnTo>
                    <a:pt x="304" y="2223"/>
                  </a:lnTo>
                  <a:lnTo>
                    <a:pt x="337" y="1920"/>
                  </a:lnTo>
                  <a:lnTo>
                    <a:pt x="304" y="1617"/>
                  </a:lnTo>
                  <a:lnTo>
                    <a:pt x="236" y="1011"/>
                  </a:lnTo>
                  <a:lnTo>
                    <a:pt x="203" y="506"/>
                  </a:lnTo>
                  <a:lnTo>
                    <a:pt x="203" y="236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4" name="Google Shape;854;p6"/>
            <p:cNvSpPr/>
            <p:nvPr/>
          </p:nvSpPr>
          <p:spPr>
            <a:xfrm>
              <a:off x="4526275" y="2891150"/>
              <a:ext cx="62300" cy="55575"/>
            </a:xfrm>
            <a:custGeom>
              <a:avLst/>
              <a:gdLst/>
              <a:ahLst/>
              <a:cxnLst/>
              <a:rect l="l" t="t" r="r" b="b"/>
              <a:pathLst>
                <a:path w="2492" h="2223" extrusionOk="0">
                  <a:moveTo>
                    <a:pt x="1" y="1"/>
                  </a:moveTo>
                  <a:lnTo>
                    <a:pt x="1" y="539"/>
                  </a:lnTo>
                  <a:lnTo>
                    <a:pt x="34" y="1078"/>
                  </a:lnTo>
                  <a:lnTo>
                    <a:pt x="102" y="1617"/>
                  </a:lnTo>
                  <a:lnTo>
                    <a:pt x="203" y="2155"/>
                  </a:lnTo>
                  <a:lnTo>
                    <a:pt x="236" y="2223"/>
                  </a:lnTo>
                  <a:lnTo>
                    <a:pt x="304" y="2223"/>
                  </a:lnTo>
                  <a:lnTo>
                    <a:pt x="371" y="2189"/>
                  </a:lnTo>
                  <a:lnTo>
                    <a:pt x="405" y="2122"/>
                  </a:lnTo>
                  <a:lnTo>
                    <a:pt x="405" y="2054"/>
                  </a:lnTo>
                  <a:lnTo>
                    <a:pt x="876" y="2122"/>
                  </a:lnTo>
                  <a:lnTo>
                    <a:pt x="1347" y="2155"/>
                  </a:lnTo>
                  <a:lnTo>
                    <a:pt x="1852" y="2122"/>
                  </a:lnTo>
                  <a:lnTo>
                    <a:pt x="2088" y="2088"/>
                  </a:lnTo>
                  <a:lnTo>
                    <a:pt x="2290" y="2054"/>
                  </a:lnTo>
                  <a:lnTo>
                    <a:pt x="2357" y="1987"/>
                  </a:lnTo>
                  <a:lnTo>
                    <a:pt x="2357" y="1920"/>
                  </a:lnTo>
                  <a:lnTo>
                    <a:pt x="2425" y="1920"/>
                  </a:lnTo>
                  <a:lnTo>
                    <a:pt x="2458" y="1886"/>
                  </a:lnTo>
                  <a:lnTo>
                    <a:pt x="2458" y="1852"/>
                  </a:lnTo>
                  <a:lnTo>
                    <a:pt x="2492" y="943"/>
                  </a:lnTo>
                  <a:lnTo>
                    <a:pt x="2425" y="1"/>
                  </a:lnTo>
                  <a:lnTo>
                    <a:pt x="2256" y="1"/>
                  </a:lnTo>
                  <a:lnTo>
                    <a:pt x="2223" y="472"/>
                  </a:lnTo>
                  <a:lnTo>
                    <a:pt x="2223" y="943"/>
                  </a:lnTo>
                  <a:lnTo>
                    <a:pt x="2256" y="1415"/>
                  </a:lnTo>
                  <a:lnTo>
                    <a:pt x="2290" y="1852"/>
                  </a:lnTo>
                  <a:lnTo>
                    <a:pt x="2324" y="1886"/>
                  </a:lnTo>
                  <a:lnTo>
                    <a:pt x="2290" y="1886"/>
                  </a:lnTo>
                  <a:lnTo>
                    <a:pt x="2054" y="1852"/>
                  </a:lnTo>
                  <a:lnTo>
                    <a:pt x="1819" y="1886"/>
                  </a:lnTo>
                  <a:lnTo>
                    <a:pt x="371" y="1886"/>
                  </a:lnTo>
                  <a:lnTo>
                    <a:pt x="270" y="943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5" name="Google Shape;855;p6"/>
            <p:cNvSpPr/>
            <p:nvPr/>
          </p:nvSpPr>
          <p:spPr>
            <a:xfrm>
              <a:off x="3896675" y="2891150"/>
              <a:ext cx="62325" cy="11825"/>
            </a:xfrm>
            <a:custGeom>
              <a:avLst/>
              <a:gdLst/>
              <a:ahLst/>
              <a:cxnLst/>
              <a:rect l="l" t="t" r="r" b="b"/>
              <a:pathLst>
                <a:path w="2493" h="473" extrusionOk="0">
                  <a:moveTo>
                    <a:pt x="1" y="1"/>
                  </a:moveTo>
                  <a:lnTo>
                    <a:pt x="34" y="337"/>
                  </a:lnTo>
                  <a:lnTo>
                    <a:pt x="68" y="405"/>
                  </a:lnTo>
                  <a:lnTo>
                    <a:pt x="169" y="405"/>
                  </a:lnTo>
                  <a:lnTo>
                    <a:pt x="203" y="371"/>
                  </a:lnTo>
                  <a:lnTo>
                    <a:pt x="439" y="438"/>
                  </a:lnTo>
                  <a:lnTo>
                    <a:pt x="674" y="472"/>
                  </a:lnTo>
                  <a:lnTo>
                    <a:pt x="1213" y="472"/>
                  </a:lnTo>
                  <a:lnTo>
                    <a:pt x="1752" y="405"/>
                  </a:lnTo>
                  <a:lnTo>
                    <a:pt x="2257" y="304"/>
                  </a:lnTo>
                  <a:lnTo>
                    <a:pt x="2257" y="337"/>
                  </a:lnTo>
                  <a:lnTo>
                    <a:pt x="2324" y="405"/>
                  </a:lnTo>
                  <a:lnTo>
                    <a:pt x="2391" y="438"/>
                  </a:lnTo>
                  <a:lnTo>
                    <a:pt x="2459" y="405"/>
                  </a:lnTo>
                  <a:lnTo>
                    <a:pt x="2492" y="371"/>
                  </a:lnTo>
                  <a:lnTo>
                    <a:pt x="2492" y="304"/>
                  </a:lnTo>
                  <a:lnTo>
                    <a:pt x="2425" y="1"/>
                  </a:lnTo>
                  <a:lnTo>
                    <a:pt x="2223" y="1"/>
                  </a:lnTo>
                  <a:lnTo>
                    <a:pt x="2257" y="135"/>
                  </a:lnTo>
                  <a:lnTo>
                    <a:pt x="1179" y="236"/>
                  </a:lnTo>
                  <a:lnTo>
                    <a:pt x="708" y="270"/>
                  </a:lnTo>
                  <a:lnTo>
                    <a:pt x="439" y="270"/>
                  </a:lnTo>
                  <a:lnTo>
                    <a:pt x="203" y="30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6" name="Google Shape;856;p6"/>
            <p:cNvSpPr/>
            <p:nvPr/>
          </p:nvSpPr>
          <p:spPr>
            <a:xfrm>
              <a:off x="4501875" y="2950925"/>
              <a:ext cx="58100" cy="59775"/>
            </a:xfrm>
            <a:custGeom>
              <a:avLst/>
              <a:gdLst/>
              <a:ahLst/>
              <a:cxnLst/>
              <a:rect l="l" t="t" r="r" b="b"/>
              <a:pathLst>
                <a:path w="2324" h="2391" extrusionOk="0">
                  <a:moveTo>
                    <a:pt x="1515" y="0"/>
                  </a:moveTo>
                  <a:lnTo>
                    <a:pt x="909" y="34"/>
                  </a:lnTo>
                  <a:lnTo>
                    <a:pt x="202" y="34"/>
                  </a:lnTo>
                  <a:lnTo>
                    <a:pt x="0" y="101"/>
                  </a:lnTo>
                  <a:lnTo>
                    <a:pt x="0" y="135"/>
                  </a:lnTo>
                  <a:lnTo>
                    <a:pt x="67" y="202"/>
                  </a:lnTo>
                  <a:lnTo>
                    <a:pt x="168" y="236"/>
                  </a:lnTo>
                  <a:lnTo>
                    <a:pt x="370" y="270"/>
                  </a:lnTo>
                  <a:lnTo>
                    <a:pt x="1414" y="270"/>
                  </a:lnTo>
                  <a:lnTo>
                    <a:pt x="2020" y="202"/>
                  </a:lnTo>
                  <a:lnTo>
                    <a:pt x="2020" y="202"/>
                  </a:lnTo>
                  <a:lnTo>
                    <a:pt x="1987" y="438"/>
                  </a:lnTo>
                  <a:lnTo>
                    <a:pt x="2020" y="640"/>
                  </a:lnTo>
                  <a:lnTo>
                    <a:pt x="2054" y="1078"/>
                  </a:lnTo>
                  <a:lnTo>
                    <a:pt x="2054" y="1583"/>
                  </a:lnTo>
                  <a:lnTo>
                    <a:pt x="2088" y="1852"/>
                  </a:lnTo>
                  <a:lnTo>
                    <a:pt x="2121" y="2121"/>
                  </a:lnTo>
                  <a:lnTo>
                    <a:pt x="977" y="2155"/>
                  </a:lnTo>
                  <a:lnTo>
                    <a:pt x="539" y="2121"/>
                  </a:lnTo>
                  <a:lnTo>
                    <a:pt x="370" y="2155"/>
                  </a:lnTo>
                  <a:lnTo>
                    <a:pt x="269" y="2222"/>
                  </a:lnTo>
                  <a:lnTo>
                    <a:pt x="202" y="2256"/>
                  </a:lnTo>
                  <a:lnTo>
                    <a:pt x="202" y="2290"/>
                  </a:lnTo>
                  <a:lnTo>
                    <a:pt x="269" y="2323"/>
                  </a:lnTo>
                  <a:lnTo>
                    <a:pt x="370" y="2357"/>
                  </a:lnTo>
                  <a:lnTo>
                    <a:pt x="572" y="2391"/>
                  </a:lnTo>
                  <a:lnTo>
                    <a:pt x="1583" y="2391"/>
                  </a:lnTo>
                  <a:lnTo>
                    <a:pt x="2222" y="2357"/>
                  </a:lnTo>
                  <a:lnTo>
                    <a:pt x="2290" y="2323"/>
                  </a:lnTo>
                  <a:lnTo>
                    <a:pt x="2323" y="2290"/>
                  </a:lnTo>
                  <a:lnTo>
                    <a:pt x="2323" y="2222"/>
                  </a:lnTo>
                  <a:lnTo>
                    <a:pt x="2290" y="2155"/>
                  </a:lnTo>
                  <a:lnTo>
                    <a:pt x="2323" y="1886"/>
                  </a:lnTo>
                  <a:lnTo>
                    <a:pt x="2290" y="1616"/>
                  </a:lnTo>
                  <a:lnTo>
                    <a:pt x="2256" y="1044"/>
                  </a:lnTo>
                  <a:lnTo>
                    <a:pt x="2256" y="606"/>
                  </a:lnTo>
                  <a:lnTo>
                    <a:pt x="2222" y="404"/>
                  </a:lnTo>
                  <a:lnTo>
                    <a:pt x="2189" y="202"/>
                  </a:lnTo>
                  <a:lnTo>
                    <a:pt x="2222" y="135"/>
                  </a:lnTo>
                  <a:lnTo>
                    <a:pt x="2222" y="67"/>
                  </a:lnTo>
                  <a:lnTo>
                    <a:pt x="2189" y="34"/>
                  </a:lnTo>
                  <a:lnTo>
                    <a:pt x="212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7" name="Google Shape;857;p6"/>
            <p:cNvSpPr/>
            <p:nvPr/>
          </p:nvSpPr>
          <p:spPr>
            <a:xfrm>
              <a:off x="4484200" y="2917250"/>
              <a:ext cx="15175" cy="16850"/>
            </a:xfrm>
            <a:custGeom>
              <a:avLst/>
              <a:gdLst/>
              <a:ahLst/>
              <a:cxnLst/>
              <a:rect l="l" t="t" r="r" b="b"/>
              <a:pathLst>
                <a:path w="607" h="674" extrusionOk="0">
                  <a:moveTo>
                    <a:pt x="202" y="0"/>
                  </a:moveTo>
                  <a:lnTo>
                    <a:pt x="101" y="34"/>
                  </a:lnTo>
                  <a:lnTo>
                    <a:pt x="34" y="101"/>
                  </a:lnTo>
                  <a:lnTo>
                    <a:pt x="0" y="202"/>
                  </a:lnTo>
                  <a:lnTo>
                    <a:pt x="0" y="270"/>
                  </a:lnTo>
                  <a:lnTo>
                    <a:pt x="34" y="337"/>
                  </a:lnTo>
                  <a:lnTo>
                    <a:pt x="101" y="371"/>
                  </a:lnTo>
                  <a:lnTo>
                    <a:pt x="202" y="404"/>
                  </a:lnTo>
                  <a:lnTo>
                    <a:pt x="438" y="404"/>
                  </a:lnTo>
                  <a:lnTo>
                    <a:pt x="438" y="472"/>
                  </a:lnTo>
                  <a:lnTo>
                    <a:pt x="404" y="573"/>
                  </a:lnTo>
                  <a:lnTo>
                    <a:pt x="438" y="640"/>
                  </a:lnTo>
                  <a:lnTo>
                    <a:pt x="471" y="674"/>
                  </a:lnTo>
                  <a:lnTo>
                    <a:pt x="505" y="674"/>
                  </a:lnTo>
                  <a:lnTo>
                    <a:pt x="572" y="573"/>
                  </a:lnTo>
                  <a:lnTo>
                    <a:pt x="606" y="472"/>
                  </a:lnTo>
                  <a:lnTo>
                    <a:pt x="606" y="270"/>
                  </a:lnTo>
                  <a:lnTo>
                    <a:pt x="606" y="202"/>
                  </a:lnTo>
                  <a:lnTo>
                    <a:pt x="539" y="169"/>
                  </a:lnTo>
                  <a:lnTo>
                    <a:pt x="505" y="202"/>
                  </a:lnTo>
                  <a:lnTo>
                    <a:pt x="337" y="270"/>
                  </a:lnTo>
                  <a:lnTo>
                    <a:pt x="168" y="270"/>
                  </a:lnTo>
                  <a:lnTo>
                    <a:pt x="135" y="236"/>
                  </a:lnTo>
                  <a:lnTo>
                    <a:pt x="168" y="169"/>
                  </a:lnTo>
                  <a:lnTo>
                    <a:pt x="202" y="135"/>
                  </a:lnTo>
                  <a:lnTo>
                    <a:pt x="505" y="135"/>
                  </a:lnTo>
                  <a:lnTo>
                    <a:pt x="505" y="169"/>
                  </a:lnTo>
                  <a:lnTo>
                    <a:pt x="572" y="169"/>
                  </a:lnTo>
                  <a:lnTo>
                    <a:pt x="606" y="135"/>
                  </a:lnTo>
                  <a:lnTo>
                    <a:pt x="539" y="68"/>
                  </a:lnTo>
                  <a:lnTo>
                    <a:pt x="471" y="34"/>
                  </a:lnTo>
                  <a:lnTo>
                    <a:pt x="303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8" name="Google Shape;858;p6"/>
            <p:cNvSpPr/>
            <p:nvPr/>
          </p:nvSpPr>
          <p:spPr>
            <a:xfrm>
              <a:off x="4390750" y="2891150"/>
              <a:ext cx="58125" cy="56425"/>
            </a:xfrm>
            <a:custGeom>
              <a:avLst/>
              <a:gdLst/>
              <a:ahLst/>
              <a:cxnLst/>
              <a:rect l="l" t="t" r="r" b="b"/>
              <a:pathLst>
                <a:path w="2325" h="2257" extrusionOk="0">
                  <a:moveTo>
                    <a:pt x="1" y="1"/>
                  </a:moveTo>
                  <a:lnTo>
                    <a:pt x="169" y="102"/>
                  </a:lnTo>
                  <a:lnTo>
                    <a:pt x="371" y="135"/>
                  </a:lnTo>
                  <a:lnTo>
                    <a:pt x="775" y="135"/>
                  </a:lnTo>
                  <a:lnTo>
                    <a:pt x="1415" y="102"/>
                  </a:lnTo>
                  <a:lnTo>
                    <a:pt x="2021" y="68"/>
                  </a:lnTo>
                  <a:lnTo>
                    <a:pt x="2021" y="68"/>
                  </a:lnTo>
                  <a:lnTo>
                    <a:pt x="1987" y="270"/>
                  </a:lnTo>
                  <a:lnTo>
                    <a:pt x="2021" y="506"/>
                  </a:lnTo>
                  <a:lnTo>
                    <a:pt x="2055" y="910"/>
                  </a:lnTo>
                  <a:lnTo>
                    <a:pt x="2055" y="1448"/>
                  </a:lnTo>
                  <a:lnTo>
                    <a:pt x="2088" y="1718"/>
                  </a:lnTo>
                  <a:lnTo>
                    <a:pt x="2122" y="1987"/>
                  </a:lnTo>
                  <a:lnTo>
                    <a:pt x="573" y="1987"/>
                  </a:lnTo>
                  <a:lnTo>
                    <a:pt x="371" y="2021"/>
                  </a:lnTo>
                  <a:lnTo>
                    <a:pt x="270" y="2054"/>
                  </a:lnTo>
                  <a:lnTo>
                    <a:pt x="203" y="2122"/>
                  </a:lnTo>
                  <a:lnTo>
                    <a:pt x="270" y="2189"/>
                  </a:lnTo>
                  <a:lnTo>
                    <a:pt x="371" y="2223"/>
                  </a:lnTo>
                  <a:lnTo>
                    <a:pt x="573" y="2256"/>
                  </a:lnTo>
                  <a:lnTo>
                    <a:pt x="977" y="2223"/>
                  </a:lnTo>
                  <a:lnTo>
                    <a:pt x="2223" y="2223"/>
                  </a:lnTo>
                  <a:lnTo>
                    <a:pt x="2290" y="2189"/>
                  </a:lnTo>
                  <a:lnTo>
                    <a:pt x="2324" y="2122"/>
                  </a:lnTo>
                  <a:lnTo>
                    <a:pt x="2324" y="2088"/>
                  </a:lnTo>
                  <a:lnTo>
                    <a:pt x="2290" y="2021"/>
                  </a:lnTo>
                  <a:lnTo>
                    <a:pt x="2324" y="1751"/>
                  </a:lnTo>
                  <a:lnTo>
                    <a:pt x="2290" y="1448"/>
                  </a:lnTo>
                  <a:lnTo>
                    <a:pt x="2257" y="910"/>
                  </a:lnTo>
                  <a:lnTo>
                    <a:pt x="2257" y="472"/>
                  </a:lnTo>
                  <a:lnTo>
                    <a:pt x="2223" y="236"/>
                  </a:lnTo>
                  <a:lnTo>
                    <a:pt x="2189" y="34"/>
                  </a:lnTo>
                  <a:lnTo>
                    <a:pt x="2223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9" name="Google Shape;859;p6"/>
            <p:cNvSpPr/>
            <p:nvPr/>
          </p:nvSpPr>
          <p:spPr>
            <a:xfrm>
              <a:off x="4455575" y="2891150"/>
              <a:ext cx="8450" cy="52225"/>
            </a:xfrm>
            <a:custGeom>
              <a:avLst/>
              <a:gdLst/>
              <a:ahLst/>
              <a:cxnLst/>
              <a:rect l="l" t="t" r="r" b="b"/>
              <a:pathLst>
                <a:path w="338" h="2089" extrusionOk="0">
                  <a:moveTo>
                    <a:pt x="34" y="1"/>
                  </a:moveTo>
                  <a:lnTo>
                    <a:pt x="0" y="405"/>
                  </a:lnTo>
                  <a:lnTo>
                    <a:pt x="0" y="809"/>
                  </a:lnTo>
                  <a:lnTo>
                    <a:pt x="34" y="1448"/>
                  </a:lnTo>
                  <a:lnTo>
                    <a:pt x="101" y="1751"/>
                  </a:lnTo>
                  <a:lnTo>
                    <a:pt x="169" y="2021"/>
                  </a:lnTo>
                  <a:lnTo>
                    <a:pt x="202" y="2088"/>
                  </a:lnTo>
                  <a:lnTo>
                    <a:pt x="270" y="2088"/>
                  </a:lnTo>
                  <a:lnTo>
                    <a:pt x="303" y="2054"/>
                  </a:lnTo>
                  <a:lnTo>
                    <a:pt x="337" y="1987"/>
                  </a:lnTo>
                  <a:lnTo>
                    <a:pt x="337" y="1718"/>
                  </a:lnTo>
                  <a:lnTo>
                    <a:pt x="303" y="1415"/>
                  </a:lnTo>
                  <a:lnTo>
                    <a:pt x="236" y="809"/>
                  </a:lnTo>
                  <a:lnTo>
                    <a:pt x="236" y="405"/>
                  </a:lnTo>
                  <a:lnTo>
                    <a:pt x="202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0" name="Google Shape;860;p6"/>
            <p:cNvSpPr/>
            <p:nvPr/>
          </p:nvSpPr>
          <p:spPr>
            <a:xfrm>
              <a:off x="4596975" y="2891150"/>
              <a:ext cx="62325" cy="47175"/>
            </a:xfrm>
            <a:custGeom>
              <a:avLst/>
              <a:gdLst/>
              <a:ahLst/>
              <a:cxnLst/>
              <a:rect l="l" t="t" r="r" b="b"/>
              <a:pathLst>
                <a:path w="2493" h="1887" extrusionOk="0">
                  <a:moveTo>
                    <a:pt x="1" y="1"/>
                  </a:moveTo>
                  <a:lnTo>
                    <a:pt x="1" y="304"/>
                  </a:lnTo>
                  <a:lnTo>
                    <a:pt x="1" y="640"/>
                  </a:lnTo>
                  <a:lnTo>
                    <a:pt x="68" y="1213"/>
                  </a:lnTo>
                  <a:lnTo>
                    <a:pt x="102" y="1516"/>
                  </a:lnTo>
                  <a:lnTo>
                    <a:pt x="203" y="1785"/>
                  </a:lnTo>
                  <a:lnTo>
                    <a:pt x="203" y="1819"/>
                  </a:lnTo>
                  <a:lnTo>
                    <a:pt x="236" y="1852"/>
                  </a:lnTo>
                  <a:lnTo>
                    <a:pt x="304" y="1819"/>
                  </a:lnTo>
                  <a:lnTo>
                    <a:pt x="337" y="1852"/>
                  </a:lnTo>
                  <a:lnTo>
                    <a:pt x="573" y="1886"/>
                  </a:lnTo>
                  <a:lnTo>
                    <a:pt x="809" y="1852"/>
                  </a:lnTo>
                  <a:lnTo>
                    <a:pt x="1280" y="1852"/>
                  </a:lnTo>
                  <a:lnTo>
                    <a:pt x="1819" y="1819"/>
                  </a:lnTo>
                  <a:lnTo>
                    <a:pt x="2054" y="1819"/>
                  </a:lnTo>
                  <a:lnTo>
                    <a:pt x="2324" y="1785"/>
                  </a:lnTo>
                  <a:lnTo>
                    <a:pt x="2357" y="1819"/>
                  </a:lnTo>
                  <a:lnTo>
                    <a:pt x="2391" y="1819"/>
                  </a:lnTo>
                  <a:lnTo>
                    <a:pt x="2458" y="1785"/>
                  </a:lnTo>
                  <a:lnTo>
                    <a:pt x="2458" y="1751"/>
                  </a:lnTo>
                  <a:lnTo>
                    <a:pt x="2492" y="1516"/>
                  </a:lnTo>
                  <a:lnTo>
                    <a:pt x="2492" y="1246"/>
                  </a:lnTo>
                  <a:lnTo>
                    <a:pt x="2458" y="741"/>
                  </a:lnTo>
                  <a:lnTo>
                    <a:pt x="2425" y="1"/>
                  </a:lnTo>
                  <a:lnTo>
                    <a:pt x="2223" y="1"/>
                  </a:lnTo>
                  <a:lnTo>
                    <a:pt x="2256" y="573"/>
                  </a:lnTo>
                  <a:lnTo>
                    <a:pt x="2256" y="1078"/>
                  </a:lnTo>
                  <a:lnTo>
                    <a:pt x="2290" y="1617"/>
                  </a:lnTo>
                  <a:lnTo>
                    <a:pt x="2088" y="1583"/>
                  </a:lnTo>
                  <a:lnTo>
                    <a:pt x="1852" y="1583"/>
                  </a:lnTo>
                  <a:lnTo>
                    <a:pt x="1415" y="1617"/>
                  </a:lnTo>
                  <a:lnTo>
                    <a:pt x="876" y="1617"/>
                  </a:lnTo>
                  <a:lnTo>
                    <a:pt x="607" y="1650"/>
                  </a:lnTo>
                  <a:lnTo>
                    <a:pt x="337" y="1718"/>
                  </a:lnTo>
                  <a:lnTo>
                    <a:pt x="304" y="1179"/>
                  </a:lnTo>
                  <a:lnTo>
                    <a:pt x="236" y="640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1" name="Google Shape;861;p6"/>
            <p:cNvSpPr/>
            <p:nvPr/>
          </p:nvSpPr>
          <p:spPr>
            <a:xfrm>
              <a:off x="4245150" y="2892850"/>
              <a:ext cx="63150" cy="58925"/>
            </a:xfrm>
            <a:custGeom>
              <a:avLst/>
              <a:gdLst/>
              <a:ahLst/>
              <a:cxnLst/>
              <a:rect l="l" t="t" r="r" b="b"/>
              <a:pathLst>
                <a:path w="2526" h="2357" extrusionOk="0">
                  <a:moveTo>
                    <a:pt x="2256" y="202"/>
                  </a:moveTo>
                  <a:lnTo>
                    <a:pt x="2256" y="640"/>
                  </a:lnTo>
                  <a:lnTo>
                    <a:pt x="2290" y="1077"/>
                  </a:lnTo>
                  <a:lnTo>
                    <a:pt x="2290" y="1582"/>
                  </a:lnTo>
                  <a:lnTo>
                    <a:pt x="2323" y="2121"/>
                  </a:lnTo>
                  <a:lnTo>
                    <a:pt x="2088" y="2087"/>
                  </a:lnTo>
                  <a:lnTo>
                    <a:pt x="1886" y="2087"/>
                  </a:lnTo>
                  <a:lnTo>
                    <a:pt x="1448" y="2121"/>
                  </a:lnTo>
                  <a:lnTo>
                    <a:pt x="909" y="2121"/>
                  </a:lnTo>
                  <a:lnTo>
                    <a:pt x="640" y="2155"/>
                  </a:lnTo>
                  <a:lnTo>
                    <a:pt x="371" y="2222"/>
                  </a:lnTo>
                  <a:lnTo>
                    <a:pt x="337" y="1683"/>
                  </a:lnTo>
                  <a:lnTo>
                    <a:pt x="236" y="1145"/>
                  </a:lnTo>
                  <a:lnTo>
                    <a:pt x="202" y="707"/>
                  </a:lnTo>
                  <a:lnTo>
                    <a:pt x="169" y="269"/>
                  </a:lnTo>
                  <a:lnTo>
                    <a:pt x="1212" y="269"/>
                  </a:lnTo>
                  <a:lnTo>
                    <a:pt x="2256" y="202"/>
                  </a:lnTo>
                  <a:close/>
                  <a:moveTo>
                    <a:pt x="1179" y="0"/>
                  </a:moveTo>
                  <a:lnTo>
                    <a:pt x="674" y="34"/>
                  </a:lnTo>
                  <a:lnTo>
                    <a:pt x="135" y="67"/>
                  </a:lnTo>
                  <a:lnTo>
                    <a:pt x="68" y="101"/>
                  </a:lnTo>
                  <a:lnTo>
                    <a:pt x="68" y="168"/>
                  </a:lnTo>
                  <a:lnTo>
                    <a:pt x="34" y="438"/>
                  </a:lnTo>
                  <a:lnTo>
                    <a:pt x="0" y="673"/>
                  </a:lnTo>
                  <a:lnTo>
                    <a:pt x="34" y="1145"/>
                  </a:lnTo>
                  <a:lnTo>
                    <a:pt x="101" y="1717"/>
                  </a:lnTo>
                  <a:lnTo>
                    <a:pt x="135" y="2020"/>
                  </a:lnTo>
                  <a:lnTo>
                    <a:pt x="202" y="2289"/>
                  </a:lnTo>
                  <a:lnTo>
                    <a:pt x="236" y="2323"/>
                  </a:lnTo>
                  <a:lnTo>
                    <a:pt x="270" y="2357"/>
                  </a:lnTo>
                  <a:lnTo>
                    <a:pt x="337" y="2323"/>
                  </a:lnTo>
                  <a:lnTo>
                    <a:pt x="371" y="2357"/>
                  </a:lnTo>
                  <a:lnTo>
                    <a:pt x="1313" y="2357"/>
                  </a:lnTo>
                  <a:lnTo>
                    <a:pt x="1818" y="2323"/>
                  </a:lnTo>
                  <a:lnTo>
                    <a:pt x="2088" y="2323"/>
                  </a:lnTo>
                  <a:lnTo>
                    <a:pt x="2357" y="2289"/>
                  </a:lnTo>
                  <a:lnTo>
                    <a:pt x="2391" y="2323"/>
                  </a:lnTo>
                  <a:lnTo>
                    <a:pt x="2424" y="2323"/>
                  </a:lnTo>
                  <a:lnTo>
                    <a:pt x="2458" y="2289"/>
                  </a:lnTo>
                  <a:lnTo>
                    <a:pt x="2492" y="2256"/>
                  </a:lnTo>
                  <a:lnTo>
                    <a:pt x="2525" y="2020"/>
                  </a:lnTo>
                  <a:lnTo>
                    <a:pt x="2525" y="1751"/>
                  </a:lnTo>
                  <a:lnTo>
                    <a:pt x="2492" y="1246"/>
                  </a:lnTo>
                  <a:lnTo>
                    <a:pt x="2458" y="640"/>
                  </a:lnTo>
                  <a:lnTo>
                    <a:pt x="2424" y="337"/>
                  </a:lnTo>
                  <a:lnTo>
                    <a:pt x="2357" y="67"/>
                  </a:lnTo>
                  <a:lnTo>
                    <a:pt x="2323" y="34"/>
                  </a:lnTo>
                  <a:lnTo>
                    <a:pt x="2290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2" name="Google Shape;862;p6"/>
            <p:cNvSpPr/>
            <p:nvPr/>
          </p:nvSpPr>
          <p:spPr>
            <a:xfrm>
              <a:off x="4341950" y="2923150"/>
              <a:ext cx="10950" cy="17700"/>
            </a:xfrm>
            <a:custGeom>
              <a:avLst/>
              <a:gdLst/>
              <a:ahLst/>
              <a:cxnLst/>
              <a:rect l="l" t="t" r="r" b="b"/>
              <a:pathLst>
                <a:path w="438" h="708" extrusionOk="0">
                  <a:moveTo>
                    <a:pt x="303" y="0"/>
                  </a:moveTo>
                  <a:lnTo>
                    <a:pt x="169" y="34"/>
                  </a:lnTo>
                  <a:lnTo>
                    <a:pt x="34" y="101"/>
                  </a:lnTo>
                  <a:lnTo>
                    <a:pt x="0" y="135"/>
                  </a:lnTo>
                  <a:lnTo>
                    <a:pt x="0" y="168"/>
                  </a:lnTo>
                  <a:lnTo>
                    <a:pt x="0" y="202"/>
                  </a:lnTo>
                  <a:lnTo>
                    <a:pt x="270" y="202"/>
                  </a:lnTo>
                  <a:lnTo>
                    <a:pt x="236" y="404"/>
                  </a:lnTo>
                  <a:lnTo>
                    <a:pt x="169" y="572"/>
                  </a:lnTo>
                  <a:lnTo>
                    <a:pt x="135" y="640"/>
                  </a:lnTo>
                  <a:lnTo>
                    <a:pt x="202" y="707"/>
                  </a:lnTo>
                  <a:lnTo>
                    <a:pt x="270" y="707"/>
                  </a:lnTo>
                  <a:lnTo>
                    <a:pt x="337" y="673"/>
                  </a:lnTo>
                  <a:lnTo>
                    <a:pt x="404" y="539"/>
                  </a:lnTo>
                  <a:lnTo>
                    <a:pt x="438" y="370"/>
                  </a:lnTo>
                  <a:lnTo>
                    <a:pt x="438" y="236"/>
                  </a:lnTo>
                  <a:lnTo>
                    <a:pt x="438" y="67"/>
                  </a:lnTo>
                  <a:lnTo>
                    <a:pt x="37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3" name="Google Shape;863;p6"/>
            <p:cNvSpPr/>
            <p:nvPr/>
          </p:nvSpPr>
          <p:spPr>
            <a:xfrm>
              <a:off x="4272075" y="2926500"/>
              <a:ext cx="14350" cy="17700"/>
            </a:xfrm>
            <a:custGeom>
              <a:avLst/>
              <a:gdLst/>
              <a:ahLst/>
              <a:cxnLst/>
              <a:rect l="l" t="t" r="r" b="b"/>
              <a:pathLst>
                <a:path w="574" h="708" extrusionOk="0">
                  <a:moveTo>
                    <a:pt x="337" y="1"/>
                  </a:moveTo>
                  <a:lnTo>
                    <a:pt x="270" y="34"/>
                  </a:lnTo>
                  <a:lnTo>
                    <a:pt x="169" y="68"/>
                  </a:lnTo>
                  <a:lnTo>
                    <a:pt x="68" y="203"/>
                  </a:lnTo>
                  <a:lnTo>
                    <a:pt x="34" y="270"/>
                  </a:lnTo>
                  <a:lnTo>
                    <a:pt x="1" y="371"/>
                  </a:lnTo>
                  <a:lnTo>
                    <a:pt x="1" y="438"/>
                  </a:lnTo>
                  <a:lnTo>
                    <a:pt x="34" y="539"/>
                  </a:lnTo>
                  <a:lnTo>
                    <a:pt x="135" y="640"/>
                  </a:lnTo>
                  <a:lnTo>
                    <a:pt x="270" y="708"/>
                  </a:lnTo>
                  <a:lnTo>
                    <a:pt x="371" y="708"/>
                  </a:lnTo>
                  <a:lnTo>
                    <a:pt x="438" y="640"/>
                  </a:lnTo>
                  <a:lnTo>
                    <a:pt x="573" y="506"/>
                  </a:lnTo>
                  <a:lnTo>
                    <a:pt x="573" y="472"/>
                  </a:lnTo>
                  <a:lnTo>
                    <a:pt x="573" y="405"/>
                  </a:lnTo>
                  <a:lnTo>
                    <a:pt x="539" y="371"/>
                  </a:lnTo>
                  <a:lnTo>
                    <a:pt x="135" y="371"/>
                  </a:lnTo>
                  <a:lnTo>
                    <a:pt x="169" y="270"/>
                  </a:lnTo>
                  <a:lnTo>
                    <a:pt x="236" y="203"/>
                  </a:lnTo>
                  <a:lnTo>
                    <a:pt x="304" y="135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4" name="Google Shape;864;p6"/>
            <p:cNvSpPr/>
            <p:nvPr/>
          </p:nvSpPr>
          <p:spPr>
            <a:xfrm>
              <a:off x="4124775" y="2891150"/>
              <a:ext cx="10125" cy="25"/>
            </a:xfrm>
            <a:custGeom>
              <a:avLst/>
              <a:gdLst/>
              <a:ahLst/>
              <a:cxnLst/>
              <a:rect l="l" t="t" r="r" b="b"/>
              <a:pathLst>
                <a:path w="405" h="1" extrusionOk="0">
                  <a:moveTo>
                    <a:pt x="405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405" y="1"/>
                  </a:lnTo>
                  <a:lnTo>
                    <a:pt x="40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5" name="Google Shape;865;p6"/>
            <p:cNvSpPr/>
            <p:nvPr/>
          </p:nvSpPr>
          <p:spPr>
            <a:xfrm>
              <a:off x="3843650" y="3535050"/>
              <a:ext cx="196150" cy="301350"/>
            </a:xfrm>
            <a:custGeom>
              <a:avLst/>
              <a:gdLst/>
              <a:ahLst/>
              <a:cxnLst/>
              <a:rect l="l" t="t" r="r" b="b"/>
              <a:pathLst>
                <a:path w="7846" h="12054" extrusionOk="0">
                  <a:moveTo>
                    <a:pt x="1" y="1"/>
                  </a:moveTo>
                  <a:lnTo>
                    <a:pt x="1" y="203"/>
                  </a:lnTo>
                  <a:lnTo>
                    <a:pt x="405" y="304"/>
                  </a:lnTo>
                  <a:lnTo>
                    <a:pt x="842" y="371"/>
                  </a:lnTo>
                  <a:lnTo>
                    <a:pt x="1953" y="438"/>
                  </a:lnTo>
                  <a:lnTo>
                    <a:pt x="3065" y="539"/>
                  </a:lnTo>
                  <a:lnTo>
                    <a:pt x="4209" y="640"/>
                  </a:lnTo>
                  <a:lnTo>
                    <a:pt x="5354" y="809"/>
                  </a:lnTo>
                  <a:lnTo>
                    <a:pt x="6499" y="977"/>
                  </a:lnTo>
                  <a:lnTo>
                    <a:pt x="7643" y="1179"/>
                  </a:lnTo>
                  <a:lnTo>
                    <a:pt x="7542" y="1684"/>
                  </a:lnTo>
                  <a:lnTo>
                    <a:pt x="7441" y="2223"/>
                  </a:lnTo>
                  <a:lnTo>
                    <a:pt x="7340" y="3334"/>
                  </a:lnTo>
                  <a:lnTo>
                    <a:pt x="6903" y="6431"/>
                  </a:lnTo>
                  <a:lnTo>
                    <a:pt x="6532" y="9091"/>
                  </a:lnTo>
                  <a:lnTo>
                    <a:pt x="6128" y="11751"/>
                  </a:lnTo>
                  <a:lnTo>
                    <a:pt x="6095" y="11751"/>
                  </a:lnTo>
                  <a:lnTo>
                    <a:pt x="5691" y="11650"/>
                  </a:lnTo>
                  <a:lnTo>
                    <a:pt x="5320" y="11583"/>
                  </a:lnTo>
                  <a:lnTo>
                    <a:pt x="4546" y="11482"/>
                  </a:lnTo>
                  <a:lnTo>
                    <a:pt x="2964" y="11381"/>
                  </a:lnTo>
                  <a:lnTo>
                    <a:pt x="2593" y="11313"/>
                  </a:lnTo>
                  <a:lnTo>
                    <a:pt x="2223" y="11280"/>
                  </a:lnTo>
                  <a:lnTo>
                    <a:pt x="1482" y="11111"/>
                  </a:lnTo>
                  <a:lnTo>
                    <a:pt x="741" y="10943"/>
                  </a:lnTo>
                  <a:lnTo>
                    <a:pt x="371" y="10876"/>
                  </a:lnTo>
                  <a:lnTo>
                    <a:pt x="1" y="10842"/>
                  </a:lnTo>
                  <a:lnTo>
                    <a:pt x="1" y="11111"/>
                  </a:lnTo>
                  <a:lnTo>
                    <a:pt x="607" y="11212"/>
                  </a:lnTo>
                  <a:lnTo>
                    <a:pt x="1246" y="11347"/>
                  </a:lnTo>
                  <a:lnTo>
                    <a:pt x="1852" y="11482"/>
                  </a:lnTo>
                  <a:lnTo>
                    <a:pt x="2458" y="11583"/>
                  </a:lnTo>
                  <a:lnTo>
                    <a:pt x="3368" y="11650"/>
                  </a:lnTo>
                  <a:lnTo>
                    <a:pt x="4243" y="11717"/>
                  </a:lnTo>
                  <a:lnTo>
                    <a:pt x="5152" y="11818"/>
                  </a:lnTo>
                  <a:lnTo>
                    <a:pt x="5590" y="11886"/>
                  </a:lnTo>
                  <a:lnTo>
                    <a:pt x="6027" y="12020"/>
                  </a:lnTo>
                  <a:lnTo>
                    <a:pt x="6095" y="11987"/>
                  </a:lnTo>
                  <a:lnTo>
                    <a:pt x="6162" y="12054"/>
                  </a:lnTo>
                  <a:lnTo>
                    <a:pt x="6229" y="12054"/>
                  </a:lnTo>
                  <a:lnTo>
                    <a:pt x="6263" y="12020"/>
                  </a:lnTo>
                  <a:lnTo>
                    <a:pt x="6297" y="11987"/>
                  </a:lnTo>
                  <a:lnTo>
                    <a:pt x="6734" y="9226"/>
                  </a:lnTo>
                  <a:lnTo>
                    <a:pt x="7138" y="6499"/>
                  </a:lnTo>
                  <a:lnTo>
                    <a:pt x="7475" y="3839"/>
                  </a:lnTo>
                  <a:lnTo>
                    <a:pt x="7677" y="2492"/>
                  </a:lnTo>
                  <a:lnTo>
                    <a:pt x="7778" y="1819"/>
                  </a:lnTo>
                  <a:lnTo>
                    <a:pt x="7778" y="1146"/>
                  </a:lnTo>
                  <a:lnTo>
                    <a:pt x="7812" y="1112"/>
                  </a:lnTo>
                  <a:lnTo>
                    <a:pt x="7845" y="1078"/>
                  </a:lnTo>
                  <a:lnTo>
                    <a:pt x="7812" y="1011"/>
                  </a:lnTo>
                  <a:lnTo>
                    <a:pt x="7778" y="977"/>
                  </a:lnTo>
                  <a:lnTo>
                    <a:pt x="7778" y="944"/>
                  </a:lnTo>
                  <a:lnTo>
                    <a:pt x="7744" y="910"/>
                  </a:lnTo>
                  <a:lnTo>
                    <a:pt x="7711" y="910"/>
                  </a:lnTo>
                  <a:lnTo>
                    <a:pt x="7711" y="944"/>
                  </a:lnTo>
                  <a:lnTo>
                    <a:pt x="7677" y="977"/>
                  </a:lnTo>
                  <a:lnTo>
                    <a:pt x="6734" y="775"/>
                  </a:lnTo>
                  <a:lnTo>
                    <a:pt x="5792" y="640"/>
                  </a:lnTo>
                  <a:lnTo>
                    <a:pt x="3873" y="405"/>
                  </a:lnTo>
                  <a:lnTo>
                    <a:pt x="2896" y="304"/>
                  </a:lnTo>
                  <a:lnTo>
                    <a:pt x="1920" y="270"/>
                  </a:lnTo>
                  <a:lnTo>
                    <a:pt x="943" y="169"/>
                  </a:lnTo>
                  <a:lnTo>
                    <a:pt x="472" y="10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6" name="Google Shape;866;p6"/>
            <p:cNvSpPr/>
            <p:nvPr/>
          </p:nvSpPr>
          <p:spPr>
            <a:xfrm>
              <a:off x="4035575" y="2903775"/>
              <a:ext cx="7600" cy="58950"/>
            </a:xfrm>
            <a:custGeom>
              <a:avLst/>
              <a:gdLst/>
              <a:ahLst/>
              <a:cxnLst/>
              <a:rect l="l" t="t" r="r" b="b"/>
              <a:pathLst>
                <a:path w="304" h="2358" extrusionOk="0">
                  <a:moveTo>
                    <a:pt x="67" y="1"/>
                  </a:moveTo>
                  <a:lnTo>
                    <a:pt x="34" y="34"/>
                  </a:lnTo>
                  <a:lnTo>
                    <a:pt x="34" y="68"/>
                  </a:lnTo>
                  <a:lnTo>
                    <a:pt x="0" y="304"/>
                  </a:lnTo>
                  <a:lnTo>
                    <a:pt x="0" y="573"/>
                  </a:lnTo>
                  <a:lnTo>
                    <a:pt x="0" y="1078"/>
                  </a:lnTo>
                  <a:lnTo>
                    <a:pt x="34" y="1718"/>
                  </a:lnTo>
                  <a:lnTo>
                    <a:pt x="101" y="2021"/>
                  </a:lnTo>
                  <a:lnTo>
                    <a:pt x="168" y="2290"/>
                  </a:lnTo>
                  <a:lnTo>
                    <a:pt x="202" y="2358"/>
                  </a:lnTo>
                  <a:lnTo>
                    <a:pt x="236" y="2358"/>
                  </a:lnTo>
                  <a:lnTo>
                    <a:pt x="303" y="2324"/>
                  </a:lnTo>
                  <a:lnTo>
                    <a:pt x="303" y="2290"/>
                  </a:lnTo>
                  <a:lnTo>
                    <a:pt x="303" y="1987"/>
                  </a:lnTo>
                  <a:lnTo>
                    <a:pt x="303" y="1684"/>
                  </a:lnTo>
                  <a:lnTo>
                    <a:pt x="236" y="1078"/>
                  </a:lnTo>
                  <a:lnTo>
                    <a:pt x="202" y="573"/>
                  </a:lnTo>
                  <a:lnTo>
                    <a:pt x="168" y="304"/>
                  </a:lnTo>
                  <a:lnTo>
                    <a:pt x="135" y="34"/>
                  </a:lnTo>
                  <a:lnTo>
                    <a:pt x="101" y="34"/>
                  </a:lnTo>
                  <a:lnTo>
                    <a:pt x="6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7" name="Google Shape;867;p6"/>
            <p:cNvSpPr/>
            <p:nvPr/>
          </p:nvSpPr>
          <p:spPr>
            <a:xfrm>
              <a:off x="4414325" y="2920625"/>
              <a:ext cx="12650" cy="19375"/>
            </a:xfrm>
            <a:custGeom>
              <a:avLst/>
              <a:gdLst/>
              <a:ahLst/>
              <a:cxnLst/>
              <a:rect l="l" t="t" r="r" b="b"/>
              <a:pathLst>
                <a:path w="506" h="775" extrusionOk="0">
                  <a:moveTo>
                    <a:pt x="270" y="168"/>
                  </a:moveTo>
                  <a:lnTo>
                    <a:pt x="304" y="202"/>
                  </a:lnTo>
                  <a:lnTo>
                    <a:pt x="337" y="269"/>
                  </a:lnTo>
                  <a:lnTo>
                    <a:pt x="304" y="370"/>
                  </a:lnTo>
                  <a:lnTo>
                    <a:pt x="236" y="303"/>
                  </a:lnTo>
                  <a:lnTo>
                    <a:pt x="203" y="236"/>
                  </a:lnTo>
                  <a:lnTo>
                    <a:pt x="203" y="202"/>
                  </a:lnTo>
                  <a:lnTo>
                    <a:pt x="236" y="168"/>
                  </a:lnTo>
                  <a:close/>
                  <a:moveTo>
                    <a:pt x="203" y="0"/>
                  </a:moveTo>
                  <a:lnTo>
                    <a:pt x="102" y="67"/>
                  </a:lnTo>
                  <a:lnTo>
                    <a:pt x="34" y="135"/>
                  </a:lnTo>
                  <a:lnTo>
                    <a:pt x="1" y="236"/>
                  </a:lnTo>
                  <a:lnTo>
                    <a:pt x="34" y="337"/>
                  </a:lnTo>
                  <a:lnTo>
                    <a:pt x="102" y="404"/>
                  </a:lnTo>
                  <a:lnTo>
                    <a:pt x="169" y="471"/>
                  </a:lnTo>
                  <a:lnTo>
                    <a:pt x="68" y="539"/>
                  </a:lnTo>
                  <a:lnTo>
                    <a:pt x="34" y="606"/>
                  </a:lnTo>
                  <a:lnTo>
                    <a:pt x="68" y="673"/>
                  </a:lnTo>
                  <a:lnTo>
                    <a:pt x="135" y="741"/>
                  </a:lnTo>
                  <a:lnTo>
                    <a:pt x="203" y="774"/>
                  </a:lnTo>
                  <a:lnTo>
                    <a:pt x="304" y="774"/>
                  </a:lnTo>
                  <a:lnTo>
                    <a:pt x="371" y="741"/>
                  </a:lnTo>
                  <a:lnTo>
                    <a:pt x="438" y="707"/>
                  </a:lnTo>
                  <a:lnTo>
                    <a:pt x="506" y="640"/>
                  </a:lnTo>
                  <a:lnTo>
                    <a:pt x="506" y="572"/>
                  </a:lnTo>
                  <a:lnTo>
                    <a:pt x="438" y="471"/>
                  </a:lnTo>
                  <a:lnTo>
                    <a:pt x="472" y="471"/>
                  </a:lnTo>
                  <a:lnTo>
                    <a:pt x="472" y="438"/>
                  </a:lnTo>
                  <a:lnTo>
                    <a:pt x="472" y="404"/>
                  </a:lnTo>
                  <a:lnTo>
                    <a:pt x="438" y="337"/>
                  </a:lnTo>
                  <a:lnTo>
                    <a:pt x="472" y="269"/>
                  </a:lnTo>
                  <a:lnTo>
                    <a:pt x="472" y="168"/>
                  </a:lnTo>
                  <a:lnTo>
                    <a:pt x="472" y="101"/>
                  </a:lnTo>
                  <a:lnTo>
                    <a:pt x="371" y="34"/>
                  </a:lnTo>
                  <a:lnTo>
                    <a:pt x="304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8" name="Google Shape;868;p6"/>
            <p:cNvSpPr/>
            <p:nvPr/>
          </p:nvSpPr>
          <p:spPr>
            <a:xfrm>
              <a:off x="4049025" y="2891150"/>
              <a:ext cx="56425" cy="4250"/>
            </a:xfrm>
            <a:custGeom>
              <a:avLst/>
              <a:gdLst/>
              <a:ahLst/>
              <a:cxnLst/>
              <a:rect l="l" t="t" r="r" b="b"/>
              <a:pathLst>
                <a:path w="2257" h="170" extrusionOk="0">
                  <a:moveTo>
                    <a:pt x="304" y="1"/>
                  </a:moveTo>
                  <a:lnTo>
                    <a:pt x="1" y="68"/>
                  </a:lnTo>
                  <a:lnTo>
                    <a:pt x="1" y="102"/>
                  </a:lnTo>
                  <a:lnTo>
                    <a:pt x="236" y="135"/>
                  </a:lnTo>
                  <a:lnTo>
                    <a:pt x="472" y="169"/>
                  </a:lnTo>
                  <a:lnTo>
                    <a:pt x="977" y="135"/>
                  </a:lnTo>
                  <a:lnTo>
                    <a:pt x="1549" y="135"/>
                  </a:lnTo>
                  <a:lnTo>
                    <a:pt x="2021" y="102"/>
                  </a:lnTo>
                  <a:lnTo>
                    <a:pt x="2054" y="135"/>
                  </a:lnTo>
                  <a:lnTo>
                    <a:pt x="2122" y="169"/>
                  </a:lnTo>
                  <a:lnTo>
                    <a:pt x="2189" y="135"/>
                  </a:lnTo>
                  <a:lnTo>
                    <a:pt x="2223" y="68"/>
                  </a:lnTo>
                  <a:lnTo>
                    <a:pt x="2256" y="34"/>
                  </a:lnTo>
                  <a:lnTo>
                    <a:pt x="2256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" name="Google Shape;869;p6"/>
            <p:cNvSpPr/>
            <p:nvPr/>
          </p:nvSpPr>
          <p:spPr>
            <a:xfrm>
              <a:off x="4175275" y="2893675"/>
              <a:ext cx="62325" cy="67375"/>
            </a:xfrm>
            <a:custGeom>
              <a:avLst/>
              <a:gdLst/>
              <a:ahLst/>
              <a:cxnLst/>
              <a:rect l="l" t="t" r="r" b="b"/>
              <a:pathLst>
                <a:path w="2493" h="2695" extrusionOk="0">
                  <a:moveTo>
                    <a:pt x="2290" y="203"/>
                  </a:moveTo>
                  <a:lnTo>
                    <a:pt x="2223" y="741"/>
                  </a:lnTo>
                  <a:lnTo>
                    <a:pt x="2223" y="1280"/>
                  </a:lnTo>
                  <a:lnTo>
                    <a:pt x="2223" y="1819"/>
                  </a:lnTo>
                  <a:lnTo>
                    <a:pt x="2290" y="2324"/>
                  </a:lnTo>
                  <a:lnTo>
                    <a:pt x="2290" y="2357"/>
                  </a:lnTo>
                  <a:lnTo>
                    <a:pt x="2055" y="2324"/>
                  </a:lnTo>
                  <a:lnTo>
                    <a:pt x="1819" y="2357"/>
                  </a:lnTo>
                  <a:lnTo>
                    <a:pt x="371" y="2357"/>
                  </a:lnTo>
                  <a:lnTo>
                    <a:pt x="270" y="1314"/>
                  </a:lnTo>
                  <a:lnTo>
                    <a:pt x="203" y="236"/>
                  </a:lnTo>
                  <a:lnTo>
                    <a:pt x="203" y="236"/>
                  </a:lnTo>
                  <a:lnTo>
                    <a:pt x="708" y="270"/>
                  </a:lnTo>
                  <a:lnTo>
                    <a:pt x="1247" y="270"/>
                  </a:lnTo>
                  <a:lnTo>
                    <a:pt x="2290" y="203"/>
                  </a:lnTo>
                  <a:close/>
                  <a:moveTo>
                    <a:pt x="2324" y="1"/>
                  </a:moveTo>
                  <a:lnTo>
                    <a:pt x="1785" y="34"/>
                  </a:lnTo>
                  <a:lnTo>
                    <a:pt x="1213" y="34"/>
                  </a:lnTo>
                  <a:lnTo>
                    <a:pt x="674" y="68"/>
                  </a:lnTo>
                  <a:lnTo>
                    <a:pt x="169" y="102"/>
                  </a:lnTo>
                  <a:lnTo>
                    <a:pt x="102" y="102"/>
                  </a:lnTo>
                  <a:lnTo>
                    <a:pt x="68" y="169"/>
                  </a:lnTo>
                  <a:lnTo>
                    <a:pt x="35" y="169"/>
                  </a:lnTo>
                  <a:lnTo>
                    <a:pt x="35" y="236"/>
                  </a:lnTo>
                  <a:lnTo>
                    <a:pt x="1" y="809"/>
                  </a:lnTo>
                  <a:lnTo>
                    <a:pt x="1" y="1415"/>
                  </a:lnTo>
                  <a:lnTo>
                    <a:pt x="68" y="2021"/>
                  </a:lnTo>
                  <a:lnTo>
                    <a:pt x="169" y="2627"/>
                  </a:lnTo>
                  <a:lnTo>
                    <a:pt x="237" y="2694"/>
                  </a:lnTo>
                  <a:lnTo>
                    <a:pt x="304" y="2694"/>
                  </a:lnTo>
                  <a:lnTo>
                    <a:pt x="371" y="2661"/>
                  </a:lnTo>
                  <a:lnTo>
                    <a:pt x="405" y="2593"/>
                  </a:lnTo>
                  <a:lnTo>
                    <a:pt x="405" y="2492"/>
                  </a:lnTo>
                  <a:lnTo>
                    <a:pt x="843" y="2593"/>
                  </a:lnTo>
                  <a:lnTo>
                    <a:pt x="1348" y="2627"/>
                  </a:lnTo>
                  <a:lnTo>
                    <a:pt x="1853" y="2593"/>
                  </a:lnTo>
                  <a:lnTo>
                    <a:pt x="2055" y="2560"/>
                  </a:lnTo>
                  <a:lnTo>
                    <a:pt x="2290" y="2492"/>
                  </a:lnTo>
                  <a:lnTo>
                    <a:pt x="2324" y="2458"/>
                  </a:lnTo>
                  <a:lnTo>
                    <a:pt x="2324" y="2391"/>
                  </a:lnTo>
                  <a:lnTo>
                    <a:pt x="2425" y="2391"/>
                  </a:lnTo>
                  <a:lnTo>
                    <a:pt x="2459" y="2357"/>
                  </a:lnTo>
                  <a:lnTo>
                    <a:pt x="2459" y="2324"/>
                  </a:lnTo>
                  <a:lnTo>
                    <a:pt x="2492" y="1785"/>
                  </a:lnTo>
                  <a:lnTo>
                    <a:pt x="2459" y="1246"/>
                  </a:lnTo>
                  <a:lnTo>
                    <a:pt x="2425" y="708"/>
                  </a:lnTo>
                  <a:lnTo>
                    <a:pt x="2391" y="169"/>
                  </a:lnTo>
                  <a:lnTo>
                    <a:pt x="2425" y="135"/>
                  </a:lnTo>
                  <a:lnTo>
                    <a:pt x="2391" y="68"/>
                  </a:lnTo>
                  <a:lnTo>
                    <a:pt x="2358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" name="Google Shape;870;p6"/>
            <p:cNvSpPr/>
            <p:nvPr/>
          </p:nvSpPr>
          <p:spPr>
            <a:xfrm>
              <a:off x="4060825" y="2929025"/>
              <a:ext cx="17700" cy="26125"/>
            </a:xfrm>
            <a:custGeom>
              <a:avLst/>
              <a:gdLst/>
              <a:ahLst/>
              <a:cxnLst/>
              <a:rect l="l" t="t" r="r" b="b"/>
              <a:pathLst>
                <a:path w="708" h="1045" extrusionOk="0">
                  <a:moveTo>
                    <a:pt x="269" y="1"/>
                  </a:moveTo>
                  <a:lnTo>
                    <a:pt x="202" y="68"/>
                  </a:lnTo>
                  <a:lnTo>
                    <a:pt x="101" y="102"/>
                  </a:lnTo>
                  <a:lnTo>
                    <a:pt x="0" y="203"/>
                  </a:lnTo>
                  <a:lnTo>
                    <a:pt x="0" y="236"/>
                  </a:lnTo>
                  <a:lnTo>
                    <a:pt x="0" y="304"/>
                  </a:lnTo>
                  <a:lnTo>
                    <a:pt x="34" y="337"/>
                  </a:lnTo>
                  <a:lnTo>
                    <a:pt x="101" y="304"/>
                  </a:lnTo>
                  <a:lnTo>
                    <a:pt x="202" y="236"/>
                  </a:lnTo>
                  <a:lnTo>
                    <a:pt x="303" y="169"/>
                  </a:lnTo>
                  <a:lnTo>
                    <a:pt x="337" y="169"/>
                  </a:lnTo>
                  <a:lnTo>
                    <a:pt x="404" y="203"/>
                  </a:lnTo>
                  <a:lnTo>
                    <a:pt x="404" y="236"/>
                  </a:lnTo>
                  <a:lnTo>
                    <a:pt x="438" y="270"/>
                  </a:lnTo>
                  <a:lnTo>
                    <a:pt x="370" y="371"/>
                  </a:lnTo>
                  <a:lnTo>
                    <a:pt x="236" y="506"/>
                  </a:lnTo>
                  <a:lnTo>
                    <a:pt x="168" y="640"/>
                  </a:lnTo>
                  <a:lnTo>
                    <a:pt x="168" y="708"/>
                  </a:lnTo>
                  <a:lnTo>
                    <a:pt x="168" y="741"/>
                  </a:lnTo>
                  <a:lnTo>
                    <a:pt x="236" y="775"/>
                  </a:lnTo>
                  <a:lnTo>
                    <a:pt x="269" y="775"/>
                  </a:lnTo>
                  <a:lnTo>
                    <a:pt x="337" y="741"/>
                  </a:lnTo>
                  <a:lnTo>
                    <a:pt x="471" y="741"/>
                  </a:lnTo>
                  <a:lnTo>
                    <a:pt x="438" y="842"/>
                  </a:lnTo>
                  <a:lnTo>
                    <a:pt x="404" y="876"/>
                  </a:lnTo>
                  <a:lnTo>
                    <a:pt x="202" y="876"/>
                  </a:lnTo>
                  <a:lnTo>
                    <a:pt x="168" y="910"/>
                  </a:lnTo>
                  <a:lnTo>
                    <a:pt x="168" y="977"/>
                  </a:lnTo>
                  <a:lnTo>
                    <a:pt x="236" y="1011"/>
                  </a:lnTo>
                  <a:lnTo>
                    <a:pt x="337" y="1044"/>
                  </a:lnTo>
                  <a:lnTo>
                    <a:pt x="505" y="1011"/>
                  </a:lnTo>
                  <a:lnTo>
                    <a:pt x="606" y="977"/>
                  </a:lnTo>
                  <a:lnTo>
                    <a:pt x="673" y="943"/>
                  </a:lnTo>
                  <a:lnTo>
                    <a:pt x="707" y="876"/>
                  </a:lnTo>
                  <a:lnTo>
                    <a:pt x="707" y="775"/>
                  </a:lnTo>
                  <a:lnTo>
                    <a:pt x="673" y="674"/>
                  </a:lnTo>
                  <a:lnTo>
                    <a:pt x="606" y="607"/>
                  </a:lnTo>
                  <a:lnTo>
                    <a:pt x="539" y="573"/>
                  </a:lnTo>
                  <a:lnTo>
                    <a:pt x="438" y="539"/>
                  </a:lnTo>
                  <a:lnTo>
                    <a:pt x="505" y="472"/>
                  </a:lnTo>
                  <a:lnTo>
                    <a:pt x="572" y="371"/>
                  </a:lnTo>
                  <a:lnTo>
                    <a:pt x="606" y="236"/>
                  </a:lnTo>
                  <a:lnTo>
                    <a:pt x="572" y="102"/>
                  </a:lnTo>
                  <a:lnTo>
                    <a:pt x="505" y="68"/>
                  </a:lnTo>
                  <a:lnTo>
                    <a:pt x="438" y="34"/>
                  </a:lnTo>
                  <a:lnTo>
                    <a:pt x="37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" name="Google Shape;871;p6"/>
            <p:cNvSpPr/>
            <p:nvPr/>
          </p:nvSpPr>
          <p:spPr>
            <a:xfrm>
              <a:off x="4039775" y="2901250"/>
              <a:ext cx="58100" cy="60625"/>
            </a:xfrm>
            <a:custGeom>
              <a:avLst/>
              <a:gdLst/>
              <a:ahLst/>
              <a:cxnLst/>
              <a:rect l="l" t="t" r="r" b="b"/>
              <a:pathLst>
                <a:path w="2324" h="2425" extrusionOk="0">
                  <a:moveTo>
                    <a:pt x="2121" y="1"/>
                  </a:moveTo>
                  <a:lnTo>
                    <a:pt x="1515" y="34"/>
                  </a:lnTo>
                  <a:lnTo>
                    <a:pt x="909" y="68"/>
                  </a:lnTo>
                  <a:lnTo>
                    <a:pt x="438" y="34"/>
                  </a:lnTo>
                  <a:lnTo>
                    <a:pt x="202" y="68"/>
                  </a:lnTo>
                  <a:lnTo>
                    <a:pt x="0" y="135"/>
                  </a:lnTo>
                  <a:lnTo>
                    <a:pt x="68" y="203"/>
                  </a:lnTo>
                  <a:lnTo>
                    <a:pt x="169" y="236"/>
                  </a:lnTo>
                  <a:lnTo>
                    <a:pt x="337" y="304"/>
                  </a:lnTo>
                  <a:lnTo>
                    <a:pt x="775" y="304"/>
                  </a:lnTo>
                  <a:lnTo>
                    <a:pt x="1381" y="270"/>
                  </a:lnTo>
                  <a:lnTo>
                    <a:pt x="2020" y="236"/>
                  </a:lnTo>
                  <a:lnTo>
                    <a:pt x="1987" y="438"/>
                  </a:lnTo>
                  <a:lnTo>
                    <a:pt x="1987" y="674"/>
                  </a:lnTo>
                  <a:lnTo>
                    <a:pt x="2020" y="1078"/>
                  </a:lnTo>
                  <a:lnTo>
                    <a:pt x="2054" y="1617"/>
                  </a:lnTo>
                  <a:lnTo>
                    <a:pt x="2054" y="1886"/>
                  </a:lnTo>
                  <a:lnTo>
                    <a:pt x="2088" y="2155"/>
                  </a:lnTo>
                  <a:lnTo>
                    <a:pt x="539" y="2155"/>
                  </a:lnTo>
                  <a:lnTo>
                    <a:pt x="371" y="2189"/>
                  </a:lnTo>
                  <a:lnTo>
                    <a:pt x="270" y="2223"/>
                  </a:lnTo>
                  <a:lnTo>
                    <a:pt x="169" y="2290"/>
                  </a:lnTo>
                  <a:lnTo>
                    <a:pt x="202" y="2290"/>
                  </a:lnTo>
                  <a:lnTo>
                    <a:pt x="270" y="2358"/>
                  </a:lnTo>
                  <a:lnTo>
                    <a:pt x="371" y="2391"/>
                  </a:lnTo>
                  <a:lnTo>
                    <a:pt x="573" y="2425"/>
                  </a:lnTo>
                  <a:lnTo>
                    <a:pt x="977" y="2391"/>
                  </a:lnTo>
                  <a:lnTo>
                    <a:pt x="2222" y="2391"/>
                  </a:lnTo>
                  <a:lnTo>
                    <a:pt x="2290" y="2358"/>
                  </a:lnTo>
                  <a:lnTo>
                    <a:pt x="2323" y="2290"/>
                  </a:lnTo>
                  <a:lnTo>
                    <a:pt x="2323" y="2223"/>
                  </a:lnTo>
                  <a:lnTo>
                    <a:pt x="2290" y="2189"/>
                  </a:lnTo>
                  <a:lnTo>
                    <a:pt x="2290" y="1920"/>
                  </a:lnTo>
                  <a:lnTo>
                    <a:pt x="2290" y="1617"/>
                  </a:lnTo>
                  <a:lnTo>
                    <a:pt x="2256" y="1078"/>
                  </a:lnTo>
                  <a:lnTo>
                    <a:pt x="2256" y="640"/>
                  </a:lnTo>
                  <a:lnTo>
                    <a:pt x="2222" y="405"/>
                  </a:lnTo>
                  <a:lnTo>
                    <a:pt x="2189" y="203"/>
                  </a:lnTo>
                  <a:lnTo>
                    <a:pt x="2222" y="169"/>
                  </a:lnTo>
                  <a:lnTo>
                    <a:pt x="2222" y="102"/>
                  </a:lnTo>
                  <a:lnTo>
                    <a:pt x="2189" y="34"/>
                  </a:lnTo>
                  <a:lnTo>
                    <a:pt x="212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" name="Google Shape;872;p6"/>
            <p:cNvSpPr/>
            <p:nvPr/>
          </p:nvSpPr>
          <p:spPr>
            <a:xfrm>
              <a:off x="4114675" y="2891150"/>
              <a:ext cx="4250" cy="875"/>
            </a:xfrm>
            <a:custGeom>
              <a:avLst/>
              <a:gdLst/>
              <a:ahLst/>
              <a:cxnLst/>
              <a:rect l="l" t="t" r="r" b="b"/>
              <a:pathLst>
                <a:path w="170" h="35" extrusionOk="0">
                  <a:moveTo>
                    <a:pt x="1" y="1"/>
                  </a:moveTo>
                  <a:lnTo>
                    <a:pt x="35" y="34"/>
                  </a:lnTo>
                  <a:lnTo>
                    <a:pt x="136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" name="Google Shape;873;p6"/>
            <p:cNvSpPr/>
            <p:nvPr/>
          </p:nvSpPr>
          <p:spPr>
            <a:xfrm>
              <a:off x="4286400" y="2956800"/>
              <a:ext cx="62300" cy="67375"/>
            </a:xfrm>
            <a:custGeom>
              <a:avLst/>
              <a:gdLst/>
              <a:ahLst/>
              <a:cxnLst/>
              <a:rect l="l" t="t" r="r" b="b"/>
              <a:pathLst>
                <a:path w="2492" h="2695" extrusionOk="0">
                  <a:moveTo>
                    <a:pt x="2290" y="237"/>
                  </a:moveTo>
                  <a:lnTo>
                    <a:pt x="2222" y="742"/>
                  </a:lnTo>
                  <a:lnTo>
                    <a:pt x="2189" y="1280"/>
                  </a:lnTo>
                  <a:lnTo>
                    <a:pt x="2222" y="1819"/>
                  </a:lnTo>
                  <a:lnTo>
                    <a:pt x="2290" y="2324"/>
                  </a:lnTo>
                  <a:lnTo>
                    <a:pt x="2290" y="2358"/>
                  </a:lnTo>
                  <a:lnTo>
                    <a:pt x="1818" y="2358"/>
                  </a:lnTo>
                  <a:lnTo>
                    <a:pt x="1347" y="2391"/>
                  </a:lnTo>
                  <a:lnTo>
                    <a:pt x="370" y="2391"/>
                  </a:lnTo>
                  <a:lnTo>
                    <a:pt x="269" y="1314"/>
                  </a:lnTo>
                  <a:lnTo>
                    <a:pt x="202" y="270"/>
                  </a:lnTo>
                  <a:lnTo>
                    <a:pt x="202" y="270"/>
                  </a:lnTo>
                  <a:lnTo>
                    <a:pt x="707" y="304"/>
                  </a:lnTo>
                  <a:lnTo>
                    <a:pt x="1246" y="304"/>
                  </a:lnTo>
                  <a:lnTo>
                    <a:pt x="2290" y="237"/>
                  </a:lnTo>
                  <a:close/>
                  <a:moveTo>
                    <a:pt x="2323" y="1"/>
                  </a:moveTo>
                  <a:lnTo>
                    <a:pt x="1785" y="35"/>
                  </a:lnTo>
                  <a:lnTo>
                    <a:pt x="1212" y="68"/>
                  </a:lnTo>
                  <a:lnTo>
                    <a:pt x="673" y="68"/>
                  </a:lnTo>
                  <a:lnTo>
                    <a:pt x="135" y="102"/>
                  </a:lnTo>
                  <a:lnTo>
                    <a:pt x="101" y="136"/>
                  </a:lnTo>
                  <a:lnTo>
                    <a:pt x="67" y="169"/>
                  </a:lnTo>
                  <a:lnTo>
                    <a:pt x="34" y="203"/>
                  </a:lnTo>
                  <a:lnTo>
                    <a:pt x="34" y="237"/>
                  </a:lnTo>
                  <a:lnTo>
                    <a:pt x="0" y="843"/>
                  </a:lnTo>
                  <a:lnTo>
                    <a:pt x="0" y="1449"/>
                  </a:lnTo>
                  <a:lnTo>
                    <a:pt x="67" y="2055"/>
                  </a:lnTo>
                  <a:lnTo>
                    <a:pt x="168" y="2627"/>
                  </a:lnTo>
                  <a:lnTo>
                    <a:pt x="236" y="2694"/>
                  </a:lnTo>
                  <a:lnTo>
                    <a:pt x="303" y="2694"/>
                  </a:lnTo>
                  <a:lnTo>
                    <a:pt x="370" y="2661"/>
                  </a:lnTo>
                  <a:lnTo>
                    <a:pt x="404" y="2593"/>
                  </a:lnTo>
                  <a:lnTo>
                    <a:pt x="404" y="2526"/>
                  </a:lnTo>
                  <a:lnTo>
                    <a:pt x="842" y="2593"/>
                  </a:lnTo>
                  <a:lnTo>
                    <a:pt x="1347" y="2627"/>
                  </a:lnTo>
                  <a:lnTo>
                    <a:pt x="1852" y="2627"/>
                  </a:lnTo>
                  <a:lnTo>
                    <a:pt x="2054" y="2560"/>
                  </a:lnTo>
                  <a:lnTo>
                    <a:pt x="2290" y="2526"/>
                  </a:lnTo>
                  <a:lnTo>
                    <a:pt x="2323" y="2459"/>
                  </a:lnTo>
                  <a:lnTo>
                    <a:pt x="2323" y="2391"/>
                  </a:lnTo>
                  <a:lnTo>
                    <a:pt x="2357" y="2425"/>
                  </a:lnTo>
                  <a:lnTo>
                    <a:pt x="2424" y="2425"/>
                  </a:lnTo>
                  <a:lnTo>
                    <a:pt x="2458" y="2391"/>
                  </a:lnTo>
                  <a:lnTo>
                    <a:pt x="2458" y="2324"/>
                  </a:lnTo>
                  <a:lnTo>
                    <a:pt x="2492" y="1819"/>
                  </a:lnTo>
                  <a:lnTo>
                    <a:pt x="2458" y="1280"/>
                  </a:lnTo>
                  <a:lnTo>
                    <a:pt x="2424" y="708"/>
                  </a:lnTo>
                  <a:lnTo>
                    <a:pt x="2391" y="203"/>
                  </a:lnTo>
                  <a:lnTo>
                    <a:pt x="2391" y="136"/>
                  </a:lnTo>
                  <a:lnTo>
                    <a:pt x="2391" y="68"/>
                  </a:lnTo>
                  <a:lnTo>
                    <a:pt x="2357" y="35"/>
                  </a:lnTo>
                  <a:lnTo>
                    <a:pt x="2323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4" name="Google Shape;874;p6"/>
            <p:cNvSpPr/>
            <p:nvPr/>
          </p:nvSpPr>
          <p:spPr>
            <a:xfrm>
              <a:off x="4288075" y="3030025"/>
              <a:ext cx="6750" cy="58125"/>
            </a:xfrm>
            <a:custGeom>
              <a:avLst/>
              <a:gdLst/>
              <a:ahLst/>
              <a:cxnLst/>
              <a:rect l="l" t="t" r="r" b="b"/>
              <a:pathLst>
                <a:path w="270" h="2325" extrusionOk="0">
                  <a:moveTo>
                    <a:pt x="68" y="1"/>
                  </a:moveTo>
                  <a:lnTo>
                    <a:pt x="34" y="35"/>
                  </a:lnTo>
                  <a:lnTo>
                    <a:pt x="0" y="304"/>
                  </a:lnTo>
                  <a:lnTo>
                    <a:pt x="0" y="540"/>
                  </a:lnTo>
                  <a:lnTo>
                    <a:pt x="34" y="1078"/>
                  </a:lnTo>
                  <a:lnTo>
                    <a:pt x="0" y="1684"/>
                  </a:lnTo>
                  <a:lnTo>
                    <a:pt x="0" y="1987"/>
                  </a:lnTo>
                  <a:lnTo>
                    <a:pt x="34" y="2257"/>
                  </a:lnTo>
                  <a:lnTo>
                    <a:pt x="68" y="2324"/>
                  </a:lnTo>
                  <a:lnTo>
                    <a:pt x="169" y="2324"/>
                  </a:lnTo>
                  <a:lnTo>
                    <a:pt x="169" y="2290"/>
                  </a:lnTo>
                  <a:lnTo>
                    <a:pt x="236" y="1987"/>
                  </a:lnTo>
                  <a:lnTo>
                    <a:pt x="270" y="1684"/>
                  </a:lnTo>
                  <a:lnTo>
                    <a:pt x="236" y="1078"/>
                  </a:lnTo>
                  <a:lnTo>
                    <a:pt x="236" y="540"/>
                  </a:lnTo>
                  <a:lnTo>
                    <a:pt x="202" y="270"/>
                  </a:lnTo>
                  <a:lnTo>
                    <a:pt x="135" y="35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5" name="Google Shape;875;p6"/>
            <p:cNvSpPr/>
            <p:nvPr/>
          </p:nvSpPr>
          <p:spPr>
            <a:xfrm>
              <a:off x="4312475" y="2982050"/>
              <a:ext cx="15175" cy="17700"/>
            </a:xfrm>
            <a:custGeom>
              <a:avLst/>
              <a:gdLst/>
              <a:ahLst/>
              <a:cxnLst/>
              <a:rect l="l" t="t" r="r" b="b"/>
              <a:pathLst>
                <a:path w="607" h="708" extrusionOk="0">
                  <a:moveTo>
                    <a:pt x="573" y="1"/>
                  </a:moveTo>
                  <a:lnTo>
                    <a:pt x="439" y="102"/>
                  </a:lnTo>
                  <a:lnTo>
                    <a:pt x="304" y="203"/>
                  </a:lnTo>
                  <a:lnTo>
                    <a:pt x="237" y="169"/>
                  </a:lnTo>
                  <a:lnTo>
                    <a:pt x="169" y="102"/>
                  </a:lnTo>
                  <a:lnTo>
                    <a:pt x="68" y="35"/>
                  </a:lnTo>
                  <a:lnTo>
                    <a:pt x="1" y="35"/>
                  </a:lnTo>
                  <a:lnTo>
                    <a:pt x="1" y="68"/>
                  </a:lnTo>
                  <a:lnTo>
                    <a:pt x="34" y="169"/>
                  </a:lnTo>
                  <a:lnTo>
                    <a:pt x="135" y="304"/>
                  </a:lnTo>
                  <a:lnTo>
                    <a:pt x="169" y="338"/>
                  </a:lnTo>
                  <a:lnTo>
                    <a:pt x="34" y="573"/>
                  </a:lnTo>
                  <a:lnTo>
                    <a:pt x="34" y="641"/>
                  </a:lnTo>
                  <a:lnTo>
                    <a:pt x="68" y="708"/>
                  </a:lnTo>
                  <a:lnTo>
                    <a:pt x="169" y="708"/>
                  </a:lnTo>
                  <a:lnTo>
                    <a:pt x="203" y="674"/>
                  </a:lnTo>
                  <a:lnTo>
                    <a:pt x="371" y="371"/>
                  </a:lnTo>
                  <a:lnTo>
                    <a:pt x="439" y="371"/>
                  </a:lnTo>
                  <a:lnTo>
                    <a:pt x="472" y="338"/>
                  </a:lnTo>
                  <a:lnTo>
                    <a:pt x="439" y="270"/>
                  </a:lnTo>
                  <a:lnTo>
                    <a:pt x="60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6" name="Google Shape;876;p6"/>
            <p:cNvSpPr/>
            <p:nvPr/>
          </p:nvSpPr>
          <p:spPr>
            <a:xfrm>
              <a:off x="4315850" y="2891150"/>
              <a:ext cx="64000" cy="58950"/>
            </a:xfrm>
            <a:custGeom>
              <a:avLst/>
              <a:gdLst/>
              <a:ahLst/>
              <a:cxnLst/>
              <a:rect l="l" t="t" r="r" b="b"/>
              <a:pathLst>
                <a:path w="2560" h="2358" extrusionOk="0">
                  <a:moveTo>
                    <a:pt x="169" y="102"/>
                  </a:moveTo>
                  <a:lnTo>
                    <a:pt x="371" y="169"/>
                  </a:lnTo>
                  <a:lnTo>
                    <a:pt x="573" y="203"/>
                  </a:lnTo>
                  <a:lnTo>
                    <a:pt x="1011" y="203"/>
                  </a:lnTo>
                  <a:lnTo>
                    <a:pt x="1650" y="236"/>
                  </a:lnTo>
                  <a:lnTo>
                    <a:pt x="2324" y="236"/>
                  </a:lnTo>
                  <a:lnTo>
                    <a:pt x="2324" y="607"/>
                  </a:lnTo>
                  <a:lnTo>
                    <a:pt x="2324" y="1011"/>
                  </a:lnTo>
                  <a:lnTo>
                    <a:pt x="2324" y="1516"/>
                  </a:lnTo>
                  <a:lnTo>
                    <a:pt x="2357" y="1751"/>
                  </a:lnTo>
                  <a:lnTo>
                    <a:pt x="2391" y="2021"/>
                  </a:lnTo>
                  <a:lnTo>
                    <a:pt x="1347" y="2021"/>
                  </a:lnTo>
                  <a:lnTo>
                    <a:pt x="809" y="2054"/>
                  </a:lnTo>
                  <a:lnTo>
                    <a:pt x="539" y="2088"/>
                  </a:lnTo>
                  <a:lnTo>
                    <a:pt x="304" y="2155"/>
                  </a:lnTo>
                  <a:lnTo>
                    <a:pt x="270" y="1650"/>
                  </a:lnTo>
                  <a:lnTo>
                    <a:pt x="236" y="1145"/>
                  </a:lnTo>
                  <a:lnTo>
                    <a:pt x="270" y="607"/>
                  </a:lnTo>
                  <a:lnTo>
                    <a:pt x="236" y="337"/>
                  </a:lnTo>
                  <a:lnTo>
                    <a:pt x="203" y="236"/>
                  </a:lnTo>
                  <a:lnTo>
                    <a:pt x="169" y="102"/>
                  </a:lnTo>
                  <a:close/>
                  <a:moveTo>
                    <a:pt x="371" y="1"/>
                  </a:moveTo>
                  <a:lnTo>
                    <a:pt x="270" y="34"/>
                  </a:lnTo>
                  <a:lnTo>
                    <a:pt x="169" y="102"/>
                  </a:lnTo>
                  <a:lnTo>
                    <a:pt x="135" y="102"/>
                  </a:lnTo>
                  <a:lnTo>
                    <a:pt x="68" y="270"/>
                  </a:lnTo>
                  <a:lnTo>
                    <a:pt x="34" y="405"/>
                  </a:lnTo>
                  <a:lnTo>
                    <a:pt x="0" y="775"/>
                  </a:lnTo>
                  <a:lnTo>
                    <a:pt x="34" y="1516"/>
                  </a:lnTo>
                  <a:lnTo>
                    <a:pt x="34" y="1718"/>
                  </a:lnTo>
                  <a:lnTo>
                    <a:pt x="34" y="1987"/>
                  </a:lnTo>
                  <a:lnTo>
                    <a:pt x="68" y="2088"/>
                  </a:lnTo>
                  <a:lnTo>
                    <a:pt x="102" y="2223"/>
                  </a:lnTo>
                  <a:lnTo>
                    <a:pt x="169" y="2290"/>
                  </a:lnTo>
                  <a:lnTo>
                    <a:pt x="270" y="2357"/>
                  </a:lnTo>
                  <a:lnTo>
                    <a:pt x="304" y="2324"/>
                  </a:lnTo>
                  <a:lnTo>
                    <a:pt x="337" y="2290"/>
                  </a:lnTo>
                  <a:lnTo>
                    <a:pt x="573" y="2324"/>
                  </a:lnTo>
                  <a:lnTo>
                    <a:pt x="1347" y="2324"/>
                  </a:lnTo>
                  <a:lnTo>
                    <a:pt x="2391" y="2223"/>
                  </a:lnTo>
                  <a:lnTo>
                    <a:pt x="2526" y="2223"/>
                  </a:lnTo>
                  <a:lnTo>
                    <a:pt x="2526" y="2189"/>
                  </a:lnTo>
                  <a:lnTo>
                    <a:pt x="2559" y="1953"/>
                  </a:lnTo>
                  <a:lnTo>
                    <a:pt x="2559" y="1684"/>
                  </a:lnTo>
                  <a:lnTo>
                    <a:pt x="2526" y="1179"/>
                  </a:lnTo>
                  <a:lnTo>
                    <a:pt x="2526" y="573"/>
                  </a:lnTo>
                  <a:lnTo>
                    <a:pt x="2492" y="304"/>
                  </a:lnTo>
                  <a:lnTo>
                    <a:pt x="2458" y="1"/>
                  </a:lnTo>
                  <a:lnTo>
                    <a:pt x="2357" y="1"/>
                  </a:lnTo>
                  <a:lnTo>
                    <a:pt x="2324" y="34"/>
                  </a:lnTo>
                  <a:lnTo>
                    <a:pt x="181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7" name="Google Shape;877;p6"/>
            <p:cNvSpPr/>
            <p:nvPr/>
          </p:nvSpPr>
          <p:spPr>
            <a:xfrm>
              <a:off x="4552375" y="2915575"/>
              <a:ext cx="15175" cy="17700"/>
            </a:xfrm>
            <a:custGeom>
              <a:avLst/>
              <a:gdLst/>
              <a:ahLst/>
              <a:cxnLst/>
              <a:rect l="l" t="t" r="r" b="b"/>
              <a:pathLst>
                <a:path w="607" h="708" extrusionOk="0">
                  <a:moveTo>
                    <a:pt x="371" y="370"/>
                  </a:moveTo>
                  <a:lnTo>
                    <a:pt x="371" y="438"/>
                  </a:lnTo>
                  <a:lnTo>
                    <a:pt x="337" y="471"/>
                  </a:lnTo>
                  <a:lnTo>
                    <a:pt x="270" y="505"/>
                  </a:lnTo>
                  <a:lnTo>
                    <a:pt x="169" y="505"/>
                  </a:lnTo>
                  <a:lnTo>
                    <a:pt x="202" y="438"/>
                  </a:lnTo>
                  <a:lnTo>
                    <a:pt x="236" y="404"/>
                  </a:lnTo>
                  <a:lnTo>
                    <a:pt x="337" y="370"/>
                  </a:lnTo>
                  <a:close/>
                  <a:moveTo>
                    <a:pt x="371" y="0"/>
                  </a:moveTo>
                  <a:lnTo>
                    <a:pt x="236" y="34"/>
                  </a:lnTo>
                  <a:lnTo>
                    <a:pt x="202" y="67"/>
                  </a:lnTo>
                  <a:lnTo>
                    <a:pt x="169" y="135"/>
                  </a:lnTo>
                  <a:lnTo>
                    <a:pt x="169" y="168"/>
                  </a:lnTo>
                  <a:lnTo>
                    <a:pt x="169" y="236"/>
                  </a:lnTo>
                  <a:lnTo>
                    <a:pt x="202" y="236"/>
                  </a:lnTo>
                  <a:lnTo>
                    <a:pt x="135" y="269"/>
                  </a:lnTo>
                  <a:lnTo>
                    <a:pt x="34" y="337"/>
                  </a:lnTo>
                  <a:lnTo>
                    <a:pt x="0" y="471"/>
                  </a:lnTo>
                  <a:lnTo>
                    <a:pt x="0" y="572"/>
                  </a:lnTo>
                  <a:lnTo>
                    <a:pt x="34" y="673"/>
                  </a:lnTo>
                  <a:lnTo>
                    <a:pt x="135" y="707"/>
                  </a:lnTo>
                  <a:lnTo>
                    <a:pt x="371" y="707"/>
                  </a:lnTo>
                  <a:lnTo>
                    <a:pt x="472" y="640"/>
                  </a:lnTo>
                  <a:lnTo>
                    <a:pt x="573" y="505"/>
                  </a:lnTo>
                  <a:lnTo>
                    <a:pt x="606" y="370"/>
                  </a:lnTo>
                  <a:lnTo>
                    <a:pt x="606" y="236"/>
                  </a:lnTo>
                  <a:lnTo>
                    <a:pt x="573" y="101"/>
                  </a:lnTo>
                  <a:lnTo>
                    <a:pt x="539" y="34"/>
                  </a:lnTo>
                  <a:lnTo>
                    <a:pt x="472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8" name="Google Shape;878;p6"/>
            <p:cNvSpPr/>
            <p:nvPr/>
          </p:nvSpPr>
          <p:spPr>
            <a:xfrm>
              <a:off x="4171925" y="2986275"/>
              <a:ext cx="14325" cy="21050"/>
            </a:xfrm>
            <a:custGeom>
              <a:avLst/>
              <a:gdLst/>
              <a:ahLst/>
              <a:cxnLst/>
              <a:rect l="l" t="t" r="r" b="b"/>
              <a:pathLst>
                <a:path w="573" h="842" extrusionOk="0">
                  <a:moveTo>
                    <a:pt x="371" y="202"/>
                  </a:moveTo>
                  <a:lnTo>
                    <a:pt x="337" y="337"/>
                  </a:lnTo>
                  <a:lnTo>
                    <a:pt x="270" y="371"/>
                  </a:lnTo>
                  <a:lnTo>
                    <a:pt x="202" y="404"/>
                  </a:lnTo>
                  <a:lnTo>
                    <a:pt x="169" y="472"/>
                  </a:lnTo>
                  <a:lnTo>
                    <a:pt x="169" y="438"/>
                  </a:lnTo>
                  <a:lnTo>
                    <a:pt x="169" y="371"/>
                  </a:lnTo>
                  <a:lnTo>
                    <a:pt x="202" y="303"/>
                  </a:lnTo>
                  <a:lnTo>
                    <a:pt x="236" y="236"/>
                  </a:lnTo>
                  <a:lnTo>
                    <a:pt x="303" y="202"/>
                  </a:lnTo>
                  <a:close/>
                  <a:moveTo>
                    <a:pt x="371" y="0"/>
                  </a:moveTo>
                  <a:lnTo>
                    <a:pt x="236" y="68"/>
                  </a:lnTo>
                  <a:lnTo>
                    <a:pt x="101" y="135"/>
                  </a:lnTo>
                  <a:lnTo>
                    <a:pt x="68" y="169"/>
                  </a:lnTo>
                  <a:lnTo>
                    <a:pt x="34" y="169"/>
                  </a:lnTo>
                  <a:lnTo>
                    <a:pt x="34" y="236"/>
                  </a:lnTo>
                  <a:lnTo>
                    <a:pt x="0" y="371"/>
                  </a:lnTo>
                  <a:lnTo>
                    <a:pt x="0" y="505"/>
                  </a:lnTo>
                  <a:lnTo>
                    <a:pt x="68" y="775"/>
                  </a:lnTo>
                  <a:lnTo>
                    <a:pt x="68" y="808"/>
                  </a:lnTo>
                  <a:lnTo>
                    <a:pt x="135" y="808"/>
                  </a:lnTo>
                  <a:lnTo>
                    <a:pt x="169" y="775"/>
                  </a:lnTo>
                  <a:lnTo>
                    <a:pt x="169" y="741"/>
                  </a:lnTo>
                  <a:lnTo>
                    <a:pt x="169" y="606"/>
                  </a:lnTo>
                  <a:lnTo>
                    <a:pt x="236" y="674"/>
                  </a:lnTo>
                  <a:lnTo>
                    <a:pt x="303" y="775"/>
                  </a:lnTo>
                  <a:lnTo>
                    <a:pt x="371" y="808"/>
                  </a:lnTo>
                  <a:lnTo>
                    <a:pt x="472" y="842"/>
                  </a:lnTo>
                  <a:lnTo>
                    <a:pt x="539" y="842"/>
                  </a:lnTo>
                  <a:lnTo>
                    <a:pt x="573" y="775"/>
                  </a:lnTo>
                  <a:lnTo>
                    <a:pt x="573" y="741"/>
                  </a:lnTo>
                  <a:lnTo>
                    <a:pt x="505" y="674"/>
                  </a:lnTo>
                  <a:lnTo>
                    <a:pt x="404" y="640"/>
                  </a:lnTo>
                  <a:lnTo>
                    <a:pt x="337" y="539"/>
                  </a:lnTo>
                  <a:lnTo>
                    <a:pt x="472" y="438"/>
                  </a:lnTo>
                  <a:lnTo>
                    <a:pt x="539" y="270"/>
                  </a:lnTo>
                  <a:lnTo>
                    <a:pt x="573" y="169"/>
                  </a:lnTo>
                  <a:lnTo>
                    <a:pt x="539" y="101"/>
                  </a:lnTo>
                  <a:lnTo>
                    <a:pt x="472" y="34"/>
                  </a:lnTo>
                  <a:lnTo>
                    <a:pt x="37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9" name="Google Shape;879;p6"/>
            <p:cNvSpPr/>
            <p:nvPr/>
          </p:nvSpPr>
          <p:spPr>
            <a:xfrm>
              <a:off x="4150025" y="2965225"/>
              <a:ext cx="58950" cy="59775"/>
            </a:xfrm>
            <a:custGeom>
              <a:avLst/>
              <a:gdLst/>
              <a:ahLst/>
              <a:cxnLst/>
              <a:rect l="l" t="t" r="r" b="b"/>
              <a:pathLst>
                <a:path w="2358" h="2391" extrusionOk="0">
                  <a:moveTo>
                    <a:pt x="1550" y="1"/>
                  </a:moveTo>
                  <a:lnTo>
                    <a:pt x="944" y="34"/>
                  </a:lnTo>
                  <a:lnTo>
                    <a:pt x="237" y="34"/>
                  </a:lnTo>
                  <a:lnTo>
                    <a:pt x="35" y="102"/>
                  </a:lnTo>
                  <a:lnTo>
                    <a:pt x="1" y="135"/>
                  </a:lnTo>
                  <a:lnTo>
                    <a:pt x="102" y="203"/>
                  </a:lnTo>
                  <a:lnTo>
                    <a:pt x="203" y="236"/>
                  </a:lnTo>
                  <a:lnTo>
                    <a:pt x="371" y="270"/>
                  </a:lnTo>
                  <a:lnTo>
                    <a:pt x="1415" y="270"/>
                  </a:lnTo>
                  <a:lnTo>
                    <a:pt x="2055" y="203"/>
                  </a:lnTo>
                  <a:lnTo>
                    <a:pt x="2021" y="438"/>
                  </a:lnTo>
                  <a:lnTo>
                    <a:pt x="2021" y="640"/>
                  </a:lnTo>
                  <a:lnTo>
                    <a:pt x="2055" y="1078"/>
                  </a:lnTo>
                  <a:lnTo>
                    <a:pt x="2088" y="1583"/>
                  </a:lnTo>
                  <a:lnTo>
                    <a:pt x="2088" y="1852"/>
                  </a:lnTo>
                  <a:lnTo>
                    <a:pt x="2122" y="2122"/>
                  </a:lnTo>
                  <a:lnTo>
                    <a:pt x="977" y="2155"/>
                  </a:lnTo>
                  <a:lnTo>
                    <a:pt x="573" y="2122"/>
                  </a:lnTo>
                  <a:lnTo>
                    <a:pt x="371" y="2155"/>
                  </a:lnTo>
                  <a:lnTo>
                    <a:pt x="304" y="2223"/>
                  </a:lnTo>
                  <a:lnTo>
                    <a:pt x="203" y="2256"/>
                  </a:lnTo>
                  <a:lnTo>
                    <a:pt x="203" y="2290"/>
                  </a:lnTo>
                  <a:lnTo>
                    <a:pt x="304" y="2324"/>
                  </a:lnTo>
                  <a:lnTo>
                    <a:pt x="405" y="2357"/>
                  </a:lnTo>
                  <a:lnTo>
                    <a:pt x="573" y="2391"/>
                  </a:lnTo>
                  <a:lnTo>
                    <a:pt x="1617" y="2391"/>
                  </a:lnTo>
                  <a:lnTo>
                    <a:pt x="2257" y="2357"/>
                  </a:lnTo>
                  <a:lnTo>
                    <a:pt x="2324" y="2324"/>
                  </a:lnTo>
                  <a:lnTo>
                    <a:pt x="2358" y="2290"/>
                  </a:lnTo>
                  <a:lnTo>
                    <a:pt x="2358" y="2223"/>
                  </a:lnTo>
                  <a:lnTo>
                    <a:pt x="2324" y="2155"/>
                  </a:lnTo>
                  <a:lnTo>
                    <a:pt x="2324" y="1886"/>
                  </a:lnTo>
                  <a:lnTo>
                    <a:pt x="2324" y="1617"/>
                  </a:lnTo>
                  <a:lnTo>
                    <a:pt x="2290" y="1044"/>
                  </a:lnTo>
                  <a:lnTo>
                    <a:pt x="2290" y="607"/>
                  </a:lnTo>
                  <a:lnTo>
                    <a:pt x="2257" y="405"/>
                  </a:lnTo>
                  <a:lnTo>
                    <a:pt x="2223" y="169"/>
                  </a:lnTo>
                  <a:lnTo>
                    <a:pt x="2257" y="135"/>
                  </a:lnTo>
                  <a:lnTo>
                    <a:pt x="2257" y="68"/>
                  </a:lnTo>
                  <a:lnTo>
                    <a:pt x="2223" y="34"/>
                  </a:lnTo>
                  <a:lnTo>
                    <a:pt x="2156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0" name="Google Shape;880;p6"/>
            <p:cNvSpPr/>
            <p:nvPr/>
          </p:nvSpPr>
          <p:spPr>
            <a:xfrm>
              <a:off x="4238425" y="2984575"/>
              <a:ext cx="21050" cy="18550"/>
            </a:xfrm>
            <a:custGeom>
              <a:avLst/>
              <a:gdLst/>
              <a:ahLst/>
              <a:cxnLst/>
              <a:rect l="l" t="t" r="r" b="b"/>
              <a:pathLst>
                <a:path w="842" h="742" extrusionOk="0">
                  <a:moveTo>
                    <a:pt x="34" y="1"/>
                  </a:moveTo>
                  <a:lnTo>
                    <a:pt x="0" y="35"/>
                  </a:lnTo>
                  <a:lnTo>
                    <a:pt x="0" y="68"/>
                  </a:lnTo>
                  <a:lnTo>
                    <a:pt x="0" y="102"/>
                  </a:lnTo>
                  <a:lnTo>
                    <a:pt x="34" y="102"/>
                  </a:lnTo>
                  <a:lnTo>
                    <a:pt x="135" y="169"/>
                  </a:lnTo>
                  <a:lnTo>
                    <a:pt x="236" y="203"/>
                  </a:lnTo>
                  <a:lnTo>
                    <a:pt x="168" y="405"/>
                  </a:lnTo>
                  <a:lnTo>
                    <a:pt x="135" y="607"/>
                  </a:lnTo>
                  <a:lnTo>
                    <a:pt x="168" y="674"/>
                  </a:lnTo>
                  <a:lnTo>
                    <a:pt x="236" y="708"/>
                  </a:lnTo>
                  <a:lnTo>
                    <a:pt x="269" y="742"/>
                  </a:lnTo>
                  <a:lnTo>
                    <a:pt x="303" y="674"/>
                  </a:lnTo>
                  <a:lnTo>
                    <a:pt x="337" y="506"/>
                  </a:lnTo>
                  <a:lnTo>
                    <a:pt x="370" y="304"/>
                  </a:lnTo>
                  <a:lnTo>
                    <a:pt x="606" y="304"/>
                  </a:lnTo>
                  <a:lnTo>
                    <a:pt x="741" y="270"/>
                  </a:lnTo>
                  <a:lnTo>
                    <a:pt x="808" y="203"/>
                  </a:lnTo>
                  <a:lnTo>
                    <a:pt x="842" y="169"/>
                  </a:lnTo>
                  <a:lnTo>
                    <a:pt x="842" y="136"/>
                  </a:lnTo>
                  <a:lnTo>
                    <a:pt x="842" y="68"/>
                  </a:lnTo>
                  <a:lnTo>
                    <a:pt x="808" y="35"/>
                  </a:lnTo>
                  <a:lnTo>
                    <a:pt x="74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1" name="Google Shape;881;p6"/>
            <p:cNvSpPr/>
            <p:nvPr/>
          </p:nvSpPr>
          <p:spPr>
            <a:xfrm>
              <a:off x="4199700" y="2927350"/>
              <a:ext cx="17700" cy="24425"/>
            </a:xfrm>
            <a:custGeom>
              <a:avLst/>
              <a:gdLst/>
              <a:ahLst/>
              <a:cxnLst/>
              <a:rect l="l" t="t" r="r" b="b"/>
              <a:pathLst>
                <a:path w="708" h="977" extrusionOk="0">
                  <a:moveTo>
                    <a:pt x="505" y="0"/>
                  </a:moveTo>
                  <a:lnTo>
                    <a:pt x="371" y="34"/>
                  </a:lnTo>
                  <a:lnTo>
                    <a:pt x="68" y="135"/>
                  </a:lnTo>
                  <a:lnTo>
                    <a:pt x="34" y="202"/>
                  </a:lnTo>
                  <a:lnTo>
                    <a:pt x="34" y="236"/>
                  </a:lnTo>
                  <a:lnTo>
                    <a:pt x="135" y="539"/>
                  </a:lnTo>
                  <a:lnTo>
                    <a:pt x="202" y="606"/>
                  </a:lnTo>
                  <a:lnTo>
                    <a:pt x="270" y="573"/>
                  </a:lnTo>
                  <a:lnTo>
                    <a:pt x="404" y="539"/>
                  </a:lnTo>
                  <a:lnTo>
                    <a:pt x="505" y="539"/>
                  </a:lnTo>
                  <a:lnTo>
                    <a:pt x="573" y="606"/>
                  </a:lnTo>
                  <a:lnTo>
                    <a:pt x="539" y="640"/>
                  </a:lnTo>
                  <a:lnTo>
                    <a:pt x="438" y="674"/>
                  </a:lnTo>
                  <a:lnTo>
                    <a:pt x="236" y="707"/>
                  </a:lnTo>
                  <a:lnTo>
                    <a:pt x="101" y="741"/>
                  </a:lnTo>
                  <a:lnTo>
                    <a:pt x="34" y="808"/>
                  </a:lnTo>
                  <a:lnTo>
                    <a:pt x="0" y="876"/>
                  </a:lnTo>
                  <a:lnTo>
                    <a:pt x="0" y="909"/>
                  </a:lnTo>
                  <a:lnTo>
                    <a:pt x="34" y="943"/>
                  </a:lnTo>
                  <a:lnTo>
                    <a:pt x="68" y="977"/>
                  </a:lnTo>
                  <a:lnTo>
                    <a:pt x="101" y="943"/>
                  </a:lnTo>
                  <a:lnTo>
                    <a:pt x="169" y="909"/>
                  </a:lnTo>
                  <a:lnTo>
                    <a:pt x="270" y="876"/>
                  </a:lnTo>
                  <a:lnTo>
                    <a:pt x="438" y="876"/>
                  </a:lnTo>
                  <a:lnTo>
                    <a:pt x="573" y="808"/>
                  </a:lnTo>
                  <a:lnTo>
                    <a:pt x="640" y="775"/>
                  </a:lnTo>
                  <a:lnTo>
                    <a:pt x="707" y="707"/>
                  </a:lnTo>
                  <a:lnTo>
                    <a:pt x="707" y="640"/>
                  </a:lnTo>
                  <a:lnTo>
                    <a:pt x="707" y="539"/>
                  </a:lnTo>
                  <a:lnTo>
                    <a:pt x="674" y="472"/>
                  </a:lnTo>
                  <a:lnTo>
                    <a:pt x="606" y="404"/>
                  </a:lnTo>
                  <a:lnTo>
                    <a:pt x="539" y="371"/>
                  </a:lnTo>
                  <a:lnTo>
                    <a:pt x="438" y="371"/>
                  </a:lnTo>
                  <a:lnTo>
                    <a:pt x="270" y="404"/>
                  </a:lnTo>
                  <a:lnTo>
                    <a:pt x="236" y="270"/>
                  </a:lnTo>
                  <a:lnTo>
                    <a:pt x="472" y="169"/>
                  </a:lnTo>
                  <a:lnTo>
                    <a:pt x="674" y="101"/>
                  </a:lnTo>
                  <a:lnTo>
                    <a:pt x="674" y="34"/>
                  </a:lnTo>
                  <a:lnTo>
                    <a:pt x="674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2" name="Google Shape;882;p6"/>
            <p:cNvSpPr/>
            <p:nvPr/>
          </p:nvSpPr>
          <p:spPr>
            <a:xfrm>
              <a:off x="3843650" y="3509800"/>
              <a:ext cx="220550" cy="34550"/>
            </a:xfrm>
            <a:custGeom>
              <a:avLst/>
              <a:gdLst/>
              <a:ahLst/>
              <a:cxnLst/>
              <a:rect l="l" t="t" r="r" b="b"/>
              <a:pathLst>
                <a:path w="8822" h="1382" extrusionOk="0">
                  <a:moveTo>
                    <a:pt x="1" y="1"/>
                  </a:moveTo>
                  <a:lnTo>
                    <a:pt x="1" y="270"/>
                  </a:lnTo>
                  <a:lnTo>
                    <a:pt x="1078" y="472"/>
                  </a:lnTo>
                  <a:lnTo>
                    <a:pt x="2155" y="607"/>
                  </a:lnTo>
                  <a:lnTo>
                    <a:pt x="3233" y="708"/>
                  </a:lnTo>
                  <a:lnTo>
                    <a:pt x="4344" y="775"/>
                  </a:lnTo>
                  <a:lnTo>
                    <a:pt x="5421" y="876"/>
                  </a:lnTo>
                  <a:lnTo>
                    <a:pt x="6499" y="977"/>
                  </a:lnTo>
                  <a:lnTo>
                    <a:pt x="7576" y="1145"/>
                  </a:lnTo>
                  <a:lnTo>
                    <a:pt x="8115" y="1246"/>
                  </a:lnTo>
                  <a:lnTo>
                    <a:pt x="8653" y="1381"/>
                  </a:lnTo>
                  <a:lnTo>
                    <a:pt x="8754" y="1381"/>
                  </a:lnTo>
                  <a:lnTo>
                    <a:pt x="8822" y="1280"/>
                  </a:lnTo>
                  <a:lnTo>
                    <a:pt x="8788" y="1179"/>
                  </a:lnTo>
                  <a:lnTo>
                    <a:pt x="8754" y="1145"/>
                  </a:lnTo>
                  <a:lnTo>
                    <a:pt x="8721" y="1112"/>
                  </a:lnTo>
                  <a:lnTo>
                    <a:pt x="8182" y="1011"/>
                  </a:lnTo>
                  <a:lnTo>
                    <a:pt x="7643" y="876"/>
                  </a:lnTo>
                  <a:lnTo>
                    <a:pt x="6566" y="741"/>
                  </a:lnTo>
                  <a:lnTo>
                    <a:pt x="5455" y="607"/>
                  </a:lnTo>
                  <a:lnTo>
                    <a:pt x="4378" y="539"/>
                  </a:lnTo>
                  <a:lnTo>
                    <a:pt x="3267" y="438"/>
                  </a:lnTo>
                  <a:lnTo>
                    <a:pt x="2155" y="337"/>
                  </a:lnTo>
                  <a:lnTo>
                    <a:pt x="1078" y="203"/>
                  </a:lnTo>
                  <a:lnTo>
                    <a:pt x="539" y="10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3" name="Google Shape;883;p6"/>
            <p:cNvSpPr/>
            <p:nvPr/>
          </p:nvSpPr>
          <p:spPr>
            <a:xfrm>
              <a:off x="4215700" y="2961850"/>
              <a:ext cx="63975" cy="60625"/>
            </a:xfrm>
            <a:custGeom>
              <a:avLst/>
              <a:gdLst/>
              <a:ahLst/>
              <a:cxnLst/>
              <a:rect l="l" t="t" r="r" b="b"/>
              <a:pathLst>
                <a:path w="2559" h="2425" extrusionOk="0">
                  <a:moveTo>
                    <a:pt x="1986" y="1"/>
                  </a:moveTo>
                  <a:lnTo>
                    <a:pt x="1616" y="68"/>
                  </a:lnTo>
                  <a:lnTo>
                    <a:pt x="909" y="68"/>
                  </a:lnTo>
                  <a:lnTo>
                    <a:pt x="539" y="102"/>
                  </a:lnTo>
                  <a:lnTo>
                    <a:pt x="202" y="136"/>
                  </a:lnTo>
                  <a:lnTo>
                    <a:pt x="168" y="68"/>
                  </a:lnTo>
                  <a:lnTo>
                    <a:pt x="168" y="35"/>
                  </a:lnTo>
                  <a:lnTo>
                    <a:pt x="101" y="35"/>
                  </a:lnTo>
                  <a:lnTo>
                    <a:pt x="67" y="68"/>
                  </a:lnTo>
                  <a:lnTo>
                    <a:pt x="34" y="304"/>
                  </a:lnTo>
                  <a:lnTo>
                    <a:pt x="0" y="573"/>
                  </a:lnTo>
                  <a:lnTo>
                    <a:pt x="0" y="1112"/>
                  </a:lnTo>
                  <a:lnTo>
                    <a:pt x="34" y="1718"/>
                  </a:lnTo>
                  <a:lnTo>
                    <a:pt x="67" y="2021"/>
                  </a:lnTo>
                  <a:lnTo>
                    <a:pt x="168" y="2324"/>
                  </a:lnTo>
                  <a:lnTo>
                    <a:pt x="202" y="2358"/>
                  </a:lnTo>
                  <a:lnTo>
                    <a:pt x="303" y="2358"/>
                  </a:lnTo>
                  <a:lnTo>
                    <a:pt x="337" y="2290"/>
                  </a:lnTo>
                  <a:lnTo>
                    <a:pt x="303" y="1987"/>
                  </a:lnTo>
                  <a:lnTo>
                    <a:pt x="303" y="1684"/>
                  </a:lnTo>
                  <a:lnTo>
                    <a:pt x="236" y="1078"/>
                  </a:lnTo>
                  <a:lnTo>
                    <a:pt x="236" y="674"/>
                  </a:lnTo>
                  <a:lnTo>
                    <a:pt x="202" y="237"/>
                  </a:lnTo>
                  <a:lnTo>
                    <a:pt x="438" y="270"/>
                  </a:lnTo>
                  <a:lnTo>
                    <a:pt x="1145" y="270"/>
                  </a:lnTo>
                  <a:lnTo>
                    <a:pt x="2222" y="203"/>
                  </a:lnTo>
                  <a:lnTo>
                    <a:pt x="2256" y="237"/>
                  </a:lnTo>
                  <a:lnTo>
                    <a:pt x="2289" y="270"/>
                  </a:lnTo>
                  <a:lnTo>
                    <a:pt x="2323" y="270"/>
                  </a:lnTo>
                  <a:lnTo>
                    <a:pt x="2289" y="573"/>
                  </a:lnTo>
                  <a:lnTo>
                    <a:pt x="2323" y="910"/>
                  </a:lnTo>
                  <a:lnTo>
                    <a:pt x="2357" y="2088"/>
                  </a:lnTo>
                  <a:lnTo>
                    <a:pt x="2121" y="2055"/>
                  </a:lnTo>
                  <a:lnTo>
                    <a:pt x="1885" y="2088"/>
                  </a:lnTo>
                  <a:lnTo>
                    <a:pt x="1414" y="2122"/>
                  </a:lnTo>
                  <a:lnTo>
                    <a:pt x="673" y="2122"/>
                  </a:lnTo>
                  <a:lnTo>
                    <a:pt x="539" y="2156"/>
                  </a:lnTo>
                  <a:lnTo>
                    <a:pt x="404" y="2189"/>
                  </a:lnTo>
                  <a:lnTo>
                    <a:pt x="337" y="2290"/>
                  </a:lnTo>
                  <a:lnTo>
                    <a:pt x="404" y="2358"/>
                  </a:lnTo>
                  <a:lnTo>
                    <a:pt x="505" y="2391"/>
                  </a:lnTo>
                  <a:lnTo>
                    <a:pt x="774" y="2425"/>
                  </a:lnTo>
                  <a:lnTo>
                    <a:pt x="1279" y="2358"/>
                  </a:lnTo>
                  <a:lnTo>
                    <a:pt x="2087" y="2358"/>
                  </a:lnTo>
                  <a:lnTo>
                    <a:pt x="2357" y="2290"/>
                  </a:lnTo>
                  <a:lnTo>
                    <a:pt x="2424" y="2324"/>
                  </a:lnTo>
                  <a:lnTo>
                    <a:pt x="2525" y="2324"/>
                  </a:lnTo>
                  <a:lnTo>
                    <a:pt x="2559" y="2257"/>
                  </a:lnTo>
                  <a:lnTo>
                    <a:pt x="2491" y="1078"/>
                  </a:lnTo>
                  <a:lnTo>
                    <a:pt x="2525" y="573"/>
                  </a:lnTo>
                  <a:lnTo>
                    <a:pt x="2491" y="304"/>
                  </a:lnTo>
                  <a:lnTo>
                    <a:pt x="2424" y="68"/>
                  </a:lnTo>
                  <a:lnTo>
                    <a:pt x="2390" y="68"/>
                  </a:lnTo>
                  <a:lnTo>
                    <a:pt x="2390" y="102"/>
                  </a:lnTo>
                  <a:lnTo>
                    <a:pt x="2357" y="102"/>
                  </a:lnTo>
                  <a:lnTo>
                    <a:pt x="2289" y="35"/>
                  </a:lnTo>
                  <a:lnTo>
                    <a:pt x="2222" y="35"/>
                  </a:lnTo>
                  <a:lnTo>
                    <a:pt x="1986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4" name="Google Shape;884;p6"/>
            <p:cNvSpPr/>
            <p:nvPr/>
          </p:nvSpPr>
          <p:spPr>
            <a:xfrm>
              <a:off x="4347000" y="5169650"/>
              <a:ext cx="557225" cy="307225"/>
            </a:xfrm>
            <a:custGeom>
              <a:avLst/>
              <a:gdLst/>
              <a:ahLst/>
              <a:cxnLst/>
              <a:rect l="l" t="t" r="r" b="b"/>
              <a:pathLst>
                <a:path w="22289" h="12289" extrusionOk="0">
                  <a:moveTo>
                    <a:pt x="472" y="5757"/>
                  </a:moveTo>
                  <a:lnTo>
                    <a:pt x="674" y="6262"/>
                  </a:lnTo>
                  <a:lnTo>
                    <a:pt x="943" y="6734"/>
                  </a:lnTo>
                  <a:lnTo>
                    <a:pt x="606" y="6734"/>
                  </a:lnTo>
                  <a:lnTo>
                    <a:pt x="438" y="6666"/>
                  </a:lnTo>
                  <a:lnTo>
                    <a:pt x="270" y="6565"/>
                  </a:lnTo>
                  <a:lnTo>
                    <a:pt x="169" y="6464"/>
                  </a:lnTo>
                  <a:lnTo>
                    <a:pt x="135" y="6363"/>
                  </a:lnTo>
                  <a:lnTo>
                    <a:pt x="135" y="6262"/>
                  </a:lnTo>
                  <a:lnTo>
                    <a:pt x="169" y="6128"/>
                  </a:lnTo>
                  <a:lnTo>
                    <a:pt x="303" y="5926"/>
                  </a:lnTo>
                  <a:lnTo>
                    <a:pt x="472" y="5757"/>
                  </a:lnTo>
                  <a:close/>
                  <a:moveTo>
                    <a:pt x="11414" y="6094"/>
                  </a:moveTo>
                  <a:lnTo>
                    <a:pt x="11548" y="6161"/>
                  </a:lnTo>
                  <a:lnTo>
                    <a:pt x="11717" y="6565"/>
                  </a:lnTo>
                  <a:lnTo>
                    <a:pt x="11784" y="6969"/>
                  </a:lnTo>
                  <a:lnTo>
                    <a:pt x="11548" y="6835"/>
                  </a:lnTo>
                  <a:lnTo>
                    <a:pt x="11245" y="6734"/>
                  </a:lnTo>
                  <a:lnTo>
                    <a:pt x="10976" y="6633"/>
                  </a:lnTo>
                  <a:lnTo>
                    <a:pt x="10673" y="6565"/>
                  </a:lnTo>
                  <a:lnTo>
                    <a:pt x="10875" y="6363"/>
                  </a:lnTo>
                  <a:lnTo>
                    <a:pt x="11077" y="6195"/>
                  </a:lnTo>
                  <a:lnTo>
                    <a:pt x="11178" y="6128"/>
                  </a:lnTo>
                  <a:lnTo>
                    <a:pt x="11279" y="6094"/>
                  </a:lnTo>
                  <a:close/>
                  <a:moveTo>
                    <a:pt x="1852" y="0"/>
                  </a:moveTo>
                  <a:lnTo>
                    <a:pt x="1785" y="34"/>
                  </a:lnTo>
                  <a:lnTo>
                    <a:pt x="1751" y="101"/>
                  </a:lnTo>
                  <a:lnTo>
                    <a:pt x="1549" y="741"/>
                  </a:lnTo>
                  <a:lnTo>
                    <a:pt x="1280" y="1347"/>
                  </a:lnTo>
                  <a:lnTo>
                    <a:pt x="775" y="2559"/>
                  </a:lnTo>
                  <a:lnTo>
                    <a:pt x="573" y="3199"/>
                  </a:lnTo>
                  <a:lnTo>
                    <a:pt x="404" y="3805"/>
                  </a:lnTo>
                  <a:lnTo>
                    <a:pt x="337" y="4141"/>
                  </a:lnTo>
                  <a:lnTo>
                    <a:pt x="303" y="4478"/>
                  </a:lnTo>
                  <a:lnTo>
                    <a:pt x="303" y="4781"/>
                  </a:lnTo>
                  <a:lnTo>
                    <a:pt x="303" y="5151"/>
                  </a:lnTo>
                  <a:lnTo>
                    <a:pt x="371" y="5421"/>
                  </a:lnTo>
                  <a:lnTo>
                    <a:pt x="438" y="5690"/>
                  </a:lnTo>
                  <a:lnTo>
                    <a:pt x="202" y="5825"/>
                  </a:lnTo>
                  <a:lnTo>
                    <a:pt x="135" y="5926"/>
                  </a:lnTo>
                  <a:lnTo>
                    <a:pt x="68" y="6027"/>
                  </a:lnTo>
                  <a:lnTo>
                    <a:pt x="0" y="6128"/>
                  </a:lnTo>
                  <a:lnTo>
                    <a:pt x="0" y="6262"/>
                  </a:lnTo>
                  <a:lnTo>
                    <a:pt x="0" y="6363"/>
                  </a:lnTo>
                  <a:lnTo>
                    <a:pt x="34" y="6498"/>
                  </a:lnTo>
                  <a:lnTo>
                    <a:pt x="101" y="6633"/>
                  </a:lnTo>
                  <a:lnTo>
                    <a:pt x="202" y="6734"/>
                  </a:lnTo>
                  <a:lnTo>
                    <a:pt x="337" y="6801"/>
                  </a:lnTo>
                  <a:lnTo>
                    <a:pt x="472" y="6868"/>
                  </a:lnTo>
                  <a:lnTo>
                    <a:pt x="775" y="6902"/>
                  </a:lnTo>
                  <a:lnTo>
                    <a:pt x="1078" y="6902"/>
                  </a:lnTo>
                  <a:lnTo>
                    <a:pt x="1414" y="7340"/>
                  </a:lnTo>
                  <a:lnTo>
                    <a:pt x="1818" y="7744"/>
                  </a:lnTo>
                  <a:lnTo>
                    <a:pt x="2256" y="8047"/>
                  </a:lnTo>
                  <a:lnTo>
                    <a:pt x="2458" y="8182"/>
                  </a:lnTo>
                  <a:lnTo>
                    <a:pt x="2694" y="8283"/>
                  </a:lnTo>
                  <a:lnTo>
                    <a:pt x="3300" y="8485"/>
                  </a:lnTo>
                  <a:lnTo>
                    <a:pt x="3939" y="8653"/>
                  </a:lnTo>
                  <a:lnTo>
                    <a:pt x="5252" y="8956"/>
                  </a:lnTo>
                  <a:lnTo>
                    <a:pt x="5825" y="9057"/>
                  </a:lnTo>
                  <a:lnTo>
                    <a:pt x="6397" y="9091"/>
                  </a:lnTo>
                  <a:lnTo>
                    <a:pt x="6700" y="9091"/>
                  </a:lnTo>
                  <a:lnTo>
                    <a:pt x="6969" y="9057"/>
                  </a:lnTo>
                  <a:lnTo>
                    <a:pt x="7273" y="9023"/>
                  </a:lnTo>
                  <a:lnTo>
                    <a:pt x="7542" y="8922"/>
                  </a:lnTo>
                  <a:lnTo>
                    <a:pt x="7845" y="8821"/>
                  </a:lnTo>
                  <a:lnTo>
                    <a:pt x="8081" y="8720"/>
                  </a:lnTo>
                  <a:lnTo>
                    <a:pt x="8586" y="8417"/>
                  </a:lnTo>
                  <a:lnTo>
                    <a:pt x="9091" y="8081"/>
                  </a:lnTo>
                  <a:lnTo>
                    <a:pt x="9528" y="7710"/>
                  </a:lnTo>
                  <a:lnTo>
                    <a:pt x="10067" y="7205"/>
                  </a:lnTo>
                  <a:lnTo>
                    <a:pt x="10572" y="6700"/>
                  </a:lnTo>
                  <a:lnTo>
                    <a:pt x="11178" y="6902"/>
                  </a:lnTo>
                  <a:lnTo>
                    <a:pt x="11515" y="7070"/>
                  </a:lnTo>
                  <a:lnTo>
                    <a:pt x="11818" y="7205"/>
                  </a:lnTo>
                  <a:lnTo>
                    <a:pt x="11851" y="7609"/>
                  </a:lnTo>
                  <a:lnTo>
                    <a:pt x="11851" y="8013"/>
                  </a:lnTo>
                  <a:lnTo>
                    <a:pt x="11818" y="8855"/>
                  </a:lnTo>
                  <a:lnTo>
                    <a:pt x="11851" y="9326"/>
                  </a:lnTo>
                  <a:lnTo>
                    <a:pt x="11986" y="9798"/>
                  </a:lnTo>
                  <a:lnTo>
                    <a:pt x="12121" y="10269"/>
                  </a:lnTo>
                  <a:lnTo>
                    <a:pt x="12323" y="10707"/>
                  </a:lnTo>
                  <a:lnTo>
                    <a:pt x="12592" y="11144"/>
                  </a:lnTo>
                  <a:lnTo>
                    <a:pt x="12895" y="11515"/>
                  </a:lnTo>
                  <a:lnTo>
                    <a:pt x="13232" y="11885"/>
                  </a:lnTo>
                  <a:lnTo>
                    <a:pt x="13636" y="12188"/>
                  </a:lnTo>
                  <a:lnTo>
                    <a:pt x="13737" y="12289"/>
                  </a:lnTo>
                  <a:lnTo>
                    <a:pt x="14073" y="12289"/>
                  </a:lnTo>
                  <a:lnTo>
                    <a:pt x="13501" y="11818"/>
                  </a:lnTo>
                  <a:lnTo>
                    <a:pt x="13265" y="11548"/>
                  </a:lnTo>
                  <a:lnTo>
                    <a:pt x="12996" y="11279"/>
                  </a:lnTo>
                  <a:lnTo>
                    <a:pt x="12794" y="11010"/>
                  </a:lnTo>
                  <a:lnTo>
                    <a:pt x="12592" y="10707"/>
                  </a:lnTo>
                  <a:lnTo>
                    <a:pt x="12424" y="10404"/>
                  </a:lnTo>
                  <a:lnTo>
                    <a:pt x="12255" y="10067"/>
                  </a:lnTo>
                  <a:lnTo>
                    <a:pt x="12188" y="9798"/>
                  </a:lnTo>
                  <a:lnTo>
                    <a:pt x="12121" y="9562"/>
                  </a:lnTo>
                  <a:lnTo>
                    <a:pt x="12087" y="9023"/>
                  </a:lnTo>
                  <a:lnTo>
                    <a:pt x="12087" y="8451"/>
                  </a:lnTo>
                  <a:lnTo>
                    <a:pt x="12087" y="7912"/>
                  </a:lnTo>
                  <a:lnTo>
                    <a:pt x="12087" y="7340"/>
                  </a:lnTo>
                  <a:lnTo>
                    <a:pt x="12053" y="7070"/>
                  </a:lnTo>
                  <a:lnTo>
                    <a:pt x="11986" y="6835"/>
                  </a:lnTo>
                  <a:lnTo>
                    <a:pt x="11919" y="6565"/>
                  </a:lnTo>
                  <a:lnTo>
                    <a:pt x="11818" y="6363"/>
                  </a:lnTo>
                  <a:lnTo>
                    <a:pt x="11683" y="6128"/>
                  </a:lnTo>
                  <a:lnTo>
                    <a:pt x="11481" y="5926"/>
                  </a:lnTo>
                  <a:lnTo>
                    <a:pt x="11346" y="5825"/>
                  </a:lnTo>
                  <a:lnTo>
                    <a:pt x="11279" y="5791"/>
                  </a:lnTo>
                  <a:lnTo>
                    <a:pt x="11245" y="5825"/>
                  </a:lnTo>
                  <a:lnTo>
                    <a:pt x="10437" y="6565"/>
                  </a:lnTo>
                  <a:lnTo>
                    <a:pt x="9663" y="7306"/>
                  </a:lnTo>
                  <a:lnTo>
                    <a:pt x="9225" y="7676"/>
                  </a:lnTo>
                  <a:lnTo>
                    <a:pt x="8788" y="7979"/>
                  </a:lnTo>
                  <a:lnTo>
                    <a:pt x="8350" y="8283"/>
                  </a:lnTo>
                  <a:lnTo>
                    <a:pt x="7879" y="8552"/>
                  </a:lnTo>
                  <a:lnTo>
                    <a:pt x="7576" y="8687"/>
                  </a:lnTo>
                  <a:lnTo>
                    <a:pt x="7306" y="8754"/>
                  </a:lnTo>
                  <a:lnTo>
                    <a:pt x="7003" y="8821"/>
                  </a:lnTo>
                  <a:lnTo>
                    <a:pt x="6734" y="8855"/>
                  </a:lnTo>
                  <a:lnTo>
                    <a:pt x="6128" y="8855"/>
                  </a:lnTo>
                  <a:lnTo>
                    <a:pt x="5522" y="8788"/>
                  </a:lnTo>
                  <a:lnTo>
                    <a:pt x="4916" y="8687"/>
                  </a:lnTo>
                  <a:lnTo>
                    <a:pt x="4310" y="8518"/>
                  </a:lnTo>
                  <a:lnTo>
                    <a:pt x="3165" y="8215"/>
                  </a:lnTo>
                  <a:lnTo>
                    <a:pt x="2896" y="8114"/>
                  </a:lnTo>
                  <a:lnTo>
                    <a:pt x="2593" y="7979"/>
                  </a:lnTo>
                  <a:lnTo>
                    <a:pt x="2357" y="7845"/>
                  </a:lnTo>
                  <a:lnTo>
                    <a:pt x="2088" y="7643"/>
                  </a:lnTo>
                  <a:lnTo>
                    <a:pt x="1852" y="7441"/>
                  </a:lnTo>
                  <a:lnTo>
                    <a:pt x="1650" y="7239"/>
                  </a:lnTo>
                  <a:lnTo>
                    <a:pt x="1448" y="6969"/>
                  </a:lnTo>
                  <a:lnTo>
                    <a:pt x="1246" y="6734"/>
                  </a:lnTo>
                  <a:lnTo>
                    <a:pt x="1078" y="6464"/>
                  </a:lnTo>
                  <a:lnTo>
                    <a:pt x="943" y="6161"/>
                  </a:lnTo>
                  <a:lnTo>
                    <a:pt x="808" y="5892"/>
                  </a:lnTo>
                  <a:lnTo>
                    <a:pt x="707" y="5589"/>
                  </a:lnTo>
                  <a:lnTo>
                    <a:pt x="606" y="5286"/>
                  </a:lnTo>
                  <a:lnTo>
                    <a:pt x="573" y="5017"/>
                  </a:lnTo>
                  <a:lnTo>
                    <a:pt x="539" y="4714"/>
                  </a:lnTo>
                  <a:lnTo>
                    <a:pt x="539" y="4411"/>
                  </a:lnTo>
                  <a:lnTo>
                    <a:pt x="606" y="3872"/>
                  </a:lnTo>
                  <a:lnTo>
                    <a:pt x="707" y="3333"/>
                  </a:lnTo>
                  <a:lnTo>
                    <a:pt x="909" y="2828"/>
                  </a:lnTo>
                  <a:lnTo>
                    <a:pt x="1111" y="2290"/>
                  </a:lnTo>
                  <a:lnTo>
                    <a:pt x="1549" y="1280"/>
                  </a:lnTo>
                  <a:lnTo>
                    <a:pt x="1751" y="775"/>
                  </a:lnTo>
                  <a:lnTo>
                    <a:pt x="1953" y="236"/>
                  </a:lnTo>
                  <a:lnTo>
                    <a:pt x="3266" y="472"/>
                  </a:lnTo>
                  <a:lnTo>
                    <a:pt x="4545" y="741"/>
                  </a:lnTo>
                  <a:lnTo>
                    <a:pt x="5858" y="1044"/>
                  </a:lnTo>
                  <a:lnTo>
                    <a:pt x="7138" y="1381"/>
                  </a:lnTo>
                  <a:lnTo>
                    <a:pt x="8417" y="1751"/>
                  </a:lnTo>
                  <a:lnTo>
                    <a:pt x="9663" y="2189"/>
                  </a:lnTo>
                  <a:lnTo>
                    <a:pt x="10909" y="2626"/>
                  </a:lnTo>
                  <a:lnTo>
                    <a:pt x="12154" y="3098"/>
                  </a:lnTo>
                  <a:lnTo>
                    <a:pt x="13434" y="3636"/>
                  </a:lnTo>
                  <a:lnTo>
                    <a:pt x="14713" y="4209"/>
                  </a:lnTo>
                  <a:lnTo>
                    <a:pt x="17238" y="5387"/>
                  </a:lnTo>
                  <a:lnTo>
                    <a:pt x="19763" y="6633"/>
                  </a:lnTo>
                  <a:lnTo>
                    <a:pt x="20336" y="6902"/>
                  </a:lnTo>
                  <a:lnTo>
                    <a:pt x="20706" y="7070"/>
                  </a:lnTo>
                  <a:lnTo>
                    <a:pt x="21076" y="7272"/>
                  </a:lnTo>
                  <a:lnTo>
                    <a:pt x="21413" y="7508"/>
                  </a:lnTo>
                  <a:lnTo>
                    <a:pt x="21716" y="7744"/>
                  </a:lnTo>
                  <a:lnTo>
                    <a:pt x="21851" y="7878"/>
                  </a:lnTo>
                  <a:lnTo>
                    <a:pt x="21952" y="8013"/>
                  </a:lnTo>
                  <a:lnTo>
                    <a:pt x="22019" y="8148"/>
                  </a:lnTo>
                  <a:lnTo>
                    <a:pt x="22053" y="8316"/>
                  </a:lnTo>
                  <a:lnTo>
                    <a:pt x="21548" y="9461"/>
                  </a:lnTo>
                  <a:lnTo>
                    <a:pt x="21009" y="10606"/>
                  </a:lnTo>
                  <a:lnTo>
                    <a:pt x="20605" y="11447"/>
                  </a:lnTo>
                  <a:lnTo>
                    <a:pt x="20167" y="12289"/>
                  </a:lnTo>
                  <a:lnTo>
                    <a:pt x="20470" y="12289"/>
                  </a:lnTo>
                  <a:lnTo>
                    <a:pt x="20773" y="11582"/>
                  </a:lnTo>
                  <a:lnTo>
                    <a:pt x="21076" y="10942"/>
                  </a:lnTo>
                  <a:lnTo>
                    <a:pt x="21649" y="9764"/>
                  </a:lnTo>
                  <a:lnTo>
                    <a:pt x="21884" y="9158"/>
                  </a:lnTo>
                  <a:lnTo>
                    <a:pt x="22019" y="8855"/>
                  </a:lnTo>
                  <a:lnTo>
                    <a:pt x="22086" y="8518"/>
                  </a:lnTo>
                  <a:lnTo>
                    <a:pt x="22154" y="8552"/>
                  </a:lnTo>
                  <a:lnTo>
                    <a:pt x="22221" y="8552"/>
                  </a:lnTo>
                  <a:lnTo>
                    <a:pt x="22255" y="8518"/>
                  </a:lnTo>
                  <a:lnTo>
                    <a:pt x="22288" y="8451"/>
                  </a:lnTo>
                  <a:lnTo>
                    <a:pt x="22255" y="8215"/>
                  </a:lnTo>
                  <a:lnTo>
                    <a:pt x="22187" y="8047"/>
                  </a:lnTo>
                  <a:lnTo>
                    <a:pt x="22086" y="7845"/>
                  </a:lnTo>
                  <a:lnTo>
                    <a:pt x="21952" y="7710"/>
                  </a:lnTo>
                  <a:lnTo>
                    <a:pt x="21581" y="7407"/>
                  </a:lnTo>
                  <a:lnTo>
                    <a:pt x="21245" y="7171"/>
                  </a:lnTo>
                  <a:lnTo>
                    <a:pt x="20639" y="6801"/>
                  </a:lnTo>
                  <a:lnTo>
                    <a:pt x="19999" y="6498"/>
                  </a:lnTo>
                  <a:lnTo>
                    <a:pt x="18720" y="5858"/>
                  </a:lnTo>
                  <a:lnTo>
                    <a:pt x="17339" y="5185"/>
                  </a:lnTo>
                  <a:lnTo>
                    <a:pt x="15959" y="4545"/>
                  </a:lnTo>
                  <a:lnTo>
                    <a:pt x="14578" y="3906"/>
                  </a:lnTo>
                  <a:lnTo>
                    <a:pt x="13164" y="3300"/>
                  </a:lnTo>
                  <a:lnTo>
                    <a:pt x="11851" y="2761"/>
                  </a:lnTo>
                  <a:lnTo>
                    <a:pt x="10538" y="2256"/>
                  </a:lnTo>
                  <a:lnTo>
                    <a:pt x="9192" y="1785"/>
                  </a:lnTo>
                  <a:lnTo>
                    <a:pt x="7845" y="1381"/>
                  </a:lnTo>
                  <a:lnTo>
                    <a:pt x="6397" y="943"/>
                  </a:lnTo>
                  <a:lnTo>
                    <a:pt x="4949" y="573"/>
                  </a:lnTo>
                  <a:lnTo>
                    <a:pt x="4209" y="438"/>
                  </a:lnTo>
                  <a:lnTo>
                    <a:pt x="3468" y="270"/>
                  </a:lnTo>
                  <a:lnTo>
                    <a:pt x="2727" y="169"/>
                  </a:lnTo>
                  <a:lnTo>
                    <a:pt x="1987" y="101"/>
                  </a:lnTo>
                  <a:lnTo>
                    <a:pt x="1919" y="34"/>
                  </a:lnTo>
                  <a:lnTo>
                    <a:pt x="1852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5" name="Google Shape;885;p6"/>
            <p:cNvSpPr/>
            <p:nvPr/>
          </p:nvSpPr>
          <p:spPr>
            <a:xfrm>
              <a:off x="3949700" y="3040125"/>
              <a:ext cx="65675" cy="60650"/>
            </a:xfrm>
            <a:custGeom>
              <a:avLst/>
              <a:gdLst/>
              <a:ahLst/>
              <a:cxnLst/>
              <a:rect l="l" t="t" r="r" b="b"/>
              <a:pathLst>
                <a:path w="2627" h="2426" extrusionOk="0">
                  <a:moveTo>
                    <a:pt x="1819" y="1"/>
                  </a:moveTo>
                  <a:lnTo>
                    <a:pt x="1314" y="68"/>
                  </a:lnTo>
                  <a:lnTo>
                    <a:pt x="742" y="102"/>
                  </a:lnTo>
                  <a:lnTo>
                    <a:pt x="169" y="203"/>
                  </a:lnTo>
                  <a:lnTo>
                    <a:pt x="136" y="136"/>
                  </a:lnTo>
                  <a:lnTo>
                    <a:pt x="102" y="102"/>
                  </a:lnTo>
                  <a:lnTo>
                    <a:pt x="68" y="102"/>
                  </a:lnTo>
                  <a:lnTo>
                    <a:pt x="35" y="136"/>
                  </a:lnTo>
                  <a:lnTo>
                    <a:pt x="1" y="439"/>
                  </a:lnTo>
                  <a:lnTo>
                    <a:pt x="35" y="742"/>
                  </a:lnTo>
                  <a:lnTo>
                    <a:pt x="68" y="1348"/>
                  </a:lnTo>
                  <a:lnTo>
                    <a:pt x="68" y="1853"/>
                  </a:lnTo>
                  <a:lnTo>
                    <a:pt x="68" y="2122"/>
                  </a:lnTo>
                  <a:lnTo>
                    <a:pt x="136" y="2391"/>
                  </a:lnTo>
                  <a:lnTo>
                    <a:pt x="169" y="2425"/>
                  </a:lnTo>
                  <a:lnTo>
                    <a:pt x="237" y="2391"/>
                  </a:lnTo>
                  <a:lnTo>
                    <a:pt x="1314" y="2391"/>
                  </a:lnTo>
                  <a:lnTo>
                    <a:pt x="1853" y="2358"/>
                  </a:lnTo>
                  <a:lnTo>
                    <a:pt x="2088" y="2324"/>
                  </a:lnTo>
                  <a:lnTo>
                    <a:pt x="2358" y="2290"/>
                  </a:lnTo>
                  <a:lnTo>
                    <a:pt x="2358" y="2324"/>
                  </a:lnTo>
                  <a:lnTo>
                    <a:pt x="2425" y="2324"/>
                  </a:lnTo>
                  <a:lnTo>
                    <a:pt x="2526" y="2257"/>
                  </a:lnTo>
                  <a:lnTo>
                    <a:pt x="2560" y="2189"/>
                  </a:lnTo>
                  <a:lnTo>
                    <a:pt x="2593" y="2088"/>
                  </a:lnTo>
                  <a:lnTo>
                    <a:pt x="2627" y="1954"/>
                  </a:lnTo>
                  <a:lnTo>
                    <a:pt x="2593" y="1684"/>
                  </a:lnTo>
                  <a:lnTo>
                    <a:pt x="2560" y="1482"/>
                  </a:lnTo>
                  <a:lnTo>
                    <a:pt x="2560" y="742"/>
                  </a:lnTo>
                  <a:lnTo>
                    <a:pt x="2492" y="405"/>
                  </a:lnTo>
                  <a:lnTo>
                    <a:pt x="2425" y="237"/>
                  </a:lnTo>
                  <a:lnTo>
                    <a:pt x="2358" y="102"/>
                  </a:lnTo>
                  <a:lnTo>
                    <a:pt x="2324" y="102"/>
                  </a:lnTo>
                  <a:lnTo>
                    <a:pt x="2290" y="203"/>
                  </a:lnTo>
                  <a:lnTo>
                    <a:pt x="2257" y="338"/>
                  </a:lnTo>
                  <a:lnTo>
                    <a:pt x="2257" y="607"/>
                  </a:lnTo>
                  <a:lnTo>
                    <a:pt x="2324" y="1146"/>
                  </a:lnTo>
                  <a:lnTo>
                    <a:pt x="2358" y="1651"/>
                  </a:lnTo>
                  <a:lnTo>
                    <a:pt x="2358" y="2156"/>
                  </a:lnTo>
                  <a:lnTo>
                    <a:pt x="2088" y="2122"/>
                  </a:lnTo>
                  <a:lnTo>
                    <a:pt x="1853" y="2088"/>
                  </a:lnTo>
                  <a:lnTo>
                    <a:pt x="1314" y="2088"/>
                  </a:lnTo>
                  <a:lnTo>
                    <a:pt x="270" y="2189"/>
                  </a:lnTo>
                  <a:lnTo>
                    <a:pt x="270" y="1920"/>
                  </a:lnTo>
                  <a:lnTo>
                    <a:pt x="270" y="1684"/>
                  </a:lnTo>
                  <a:lnTo>
                    <a:pt x="237" y="1146"/>
                  </a:lnTo>
                  <a:lnTo>
                    <a:pt x="237" y="775"/>
                  </a:lnTo>
                  <a:lnTo>
                    <a:pt x="203" y="405"/>
                  </a:lnTo>
                  <a:lnTo>
                    <a:pt x="843" y="338"/>
                  </a:lnTo>
                  <a:lnTo>
                    <a:pt x="1482" y="270"/>
                  </a:lnTo>
                  <a:lnTo>
                    <a:pt x="1920" y="237"/>
                  </a:lnTo>
                  <a:lnTo>
                    <a:pt x="2122" y="203"/>
                  </a:lnTo>
                  <a:lnTo>
                    <a:pt x="2324" y="102"/>
                  </a:lnTo>
                  <a:lnTo>
                    <a:pt x="2324" y="68"/>
                  </a:lnTo>
                  <a:lnTo>
                    <a:pt x="2189" y="35"/>
                  </a:lnTo>
                  <a:lnTo>
                    <a:pt x="2088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6" name="Google Shape;886;p6"/>
            <p:cNvSpPr/>
            <p:nvPr/>
          </p:nvSpPr>
          <p:spPr>
            <a:xfrm>
              <a:off x="4713975" y="3144500"/>
              <a:ext cx="61475" cy="74100"/>
            </a:xfrm>
            <a:custGeom>
              <a:avLst/>
              <a:gdLst/>
              <a:ahLst/>
              <a:cxnLst/>
              <a:rect l="l" t="t" r="r" b="b"/>
              <a:pathLst>
                <a:path w="2459" h="2964" extrusionOk="0">
                  <a:moveTo>
                    <a:pt x="270" y="1516"/>
                  </a:moveTo>
                  <a:lnTo>
                    <a:pt x="472" y="1583"/>
                  </a:lnTo>
                  <a:lnTo>
                    <a:pt x="708" y="1617"/>
                  </a:lnTo>
                  <a:lnTo>
                    <a:pt x="1953" y="1617"/>
                  </a:lnTo>
                  <a:lnTo>
                    <a:pt x="2223" y="1583"/>
                  </a:lnTo>
                  <a:lnTo>
                    <a:pt x="2223" y="2088"/>
                  </a:lnTo>
                  <a:lnTo>
                    <a:pt x="2223" y="2324"/>
                  </a:lnTo>
                  <a:lnTo>
                    <a:pt x="2256" y="2593"/>
                  </a:lnTo>
                  <a:lnTo>
                    <a:pt x="1785" y="2593"/>
                  </a:lnTo>
                  <a:lnTo>
                    <a:pt x="1347" y="2661"/>
                  </a:lnTo>
                  <a:lnTo>
                    <a:pt x="842" y="2694"/>
                  </a:lnTo>
                  <a:lnTo>
                    <a:pt x="573" y="2728"/>
                  </a:lnTo>
                  <a:lnTo>
                    <a:pt x="337" y="2795"/>
                  </a:lnTo>
                  <a:lnTo>
                    <a:pt x="311" y="2821"/>
                  </a:lnTo>
                  <a:lnTo>
                    <a:pt x="337" y="2560"/>
                  </a:lnTo>
                  <a:lnTo>
                    <a:pt x="303" y="2189"/>
                  </a:lnTo>
                  <a:lnTo>
                    <a:pt x="270" y="1516"/>
                  </a:lnTo>
                  <a:close/>
                  <a:moveTo>
                    <a:pt x="2155" y="1"/>
                  </a:moveTo>
                  <a:lnTo>
                    <a:pt x="1886" y="34"/>
                  </a:lnTo>
                  <a:lnTo>
                    <a:pt x="1583" y="34"/>
                  </a:lnTo>
                  <a:lnTo>
                    <a:pt x="1044" y="102"/>
                  </a:lnTo>
                  <a:lnTo>
                    <a:pt x="607" y="169"/>
                  </a:lnTo>
                  <a:lnTo>
                    <a:pt x="135" y="236"/>
                  </a:lnTo>
                  <a:lnTo>
                    <a:pt x="101" y="169"/>
                  </a:lnTo>
                  <a:lnTo>
                    <a:pt x="68" y="203"/>
                  </a:lnTo>
                  <a:lnTo>
                    <a:pt x="0" y="506"/>
                  </a:lnTo>
                  <a:lnTo>
                    <a:pt x="0" y="809"/>
                  </a:lnTo>
                  <a:lnTo>
                    <a:pt x="34" y="1449"/>
                  </a:lnTo>
                  <a:lnTo>
                    <a:pt x="34" y="2189"/>
                  </a:lnTo>
                  <a:lnTo>
                    <a:pt x="68" y="2560"/>
                  </a:lnTo>
                  <a:lnTo>
                    <a:pt x="135" y="2896"/>
                  </a:lnTo>
                  <a:lnTo>
                    <a:pt x="169" y="2964"/>
                  </a:lnTo>
                  <a:lnTo>
                    <a:pt x="236" y="2964"/>
                  </a:lnTo>
                  <a:lnTo>
                    <a:pt x="270" y="2930"/>
                  </a:lnTo>
                  <a:lnTo>
                    <a:pt x="303" y="2896"/>
                  </a:lnTo>
                  <a:lnTo>
                    <a:pt x="310" y="2835"/>
                  </a:lnTo>
                  <a:lnTo>
                    <a:pt x="337" y="2863"/>
                  </a:lnTo>
                  <a:lnTo>
                    <a:pt x="842" y="2863"/>
                  </a:lnTo>
                  <a:lnTo>
                    <a:pt x="1347" y="2829"/>
                  </a:lnTo>
                  <a:lnTo>
                    <a:pt x="1819" y="2795"/>
                  </a:lnTo>
                  <a:lnTo>
                    <a:pt x="2290" y="2728"/>
                  </a:lnTo>
                  <a:lnTo>
                    <a:pt x="2324" y="2795"/>
                  </a:lnTo>
                  <a:lnTo>
                    <a:pt x="2357" y="2829"/>
                  </a:lnTo>
                  <a:lnTo>
                    <a:pt x="2391" y="2795"/>
                  </a:lnTo>
                  <a:lnTo>
                    <a:pt x="2391" y="2728"/>
                  </a:lnTo>
                  <a:lnTo>
                    <a:pt x="2425" y="2661"/>
                  </a:lnTo>
                  <a:lnTo>
                    <a:pt x="2425" y="2627"/>
                  </a:lnTo>
                  <a:lnTo>
                    <a:pt x="2458" y="2358"/>
                  </a:lnTo>
                  <a:lnTo>
                    <a:pt x="2458" y="2088"/>
                  </a:lnTo>
                  <a:lnTo>
                    <a:pt x="2425" y="1583"/>
                  </a:lnTo>
                  <a:lnTo>
                    <a:pt x="2391" y="843"/>
                  </a:lnTo>
                  <a:lnTo>
                    <a:pt x="2357" y="506"/>
                  </a:lnTo>
                  <a:lnTo>
                    <a:pt x="2290" y="135"/>
                  </a:lnTo>
                  <a:lnTo>
                    <a:pt x="2256" y="135"/>
                  </a:lnTo>
                  <a:lnTo>
                    <a:pt x="2223" y="438"/>
                  </a:lnTo>
                  <a:lnTo>
                    <a:pt x="2189" y="775"/>
                  </a:lnTo>
                  <a:lnTo>
                    <a:pt x="2223" y="1381"/>
                  </a:lnTo>
                  <a:lnTo>
                    <a:pt x="2223" y="1415"/>
                  </a:lnTo>
                  <a:lnTo>
                    <a:pt x="1953" y="1381"/>
                  </a:lnTo>
                  <a:lnTo>
                    <a:pt x="472" y="1381"/>
                  </a:lnTo>
                  <a:lnTo>
                    <a:pt x="236" y="1449"/>
                  </a:lnTo>
                  <a:lnTo>
                    <a:pt x="236" y="910"/>
                  </a:lnTo>
                  <a:lnTo>
                    <a:pt x="202" y="641"/>
                  </a:lnTo>
                  <a:lnTo>
                    <a:pt x="169" y="371"/>
                  </a:lnTo>
                  <a:lnTo>
                    <a:pt x="674" y="371"/>
                  </a:lnTo>
                  <a:lnTo>
                    <a:pt x="1213" y="304"/>
                  </a:lnTo>
                  <a:lnTo>
                    <a:pt x="1684" y="236"/>
                  </a:lnTo>
                  <a:lnTo>
                    <a:pt x="2189" y="169"/>
                  </a:lnTo>
                  <a:lnTo>
                    <a:pt x="2223" y="135"/>
                  </a:lnTo>
                  <a:lnTo>
                    <a:pt x="2223" y="68"/>
                  </a:lnTo>
                  <a:lnTo>
                    <a:pt x="2189" y="34"/>
                  </a:lnTo>
                  <a:lnTo>
                    <a:pt x="215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7" name="Google Shape;887;p6"/>
            <p:cNvSpPr/>
            <p:nvPr/>
          </p:nvSpPr>
          <p:spPr>
            <a:xfrm>
              <a:off x="4783825" y="3175650"/>
              <a:ext cx="64000" cy="40425"/>
            </a:xfrm>
            <a:custGeom>
              <a:avLst/>
              <a:gdLst/>
              <a:ahLst/>
              <a:cxnLst/>
              <a:rect l="l" t="t" r="r" b="b"/>
              <a:pathLst>
                <a:path w="2560" h="1617" extrusionOk="0">
                  <a:moveTo>
                    <a:pt x="1314" y="1"/>
                  </a:moveTo>
                  <a:lnTo>
                    <a:pt x="674" y="34"/>
                  </a:lnTo>
                  <a:lnTo>
                    <a:pt x="371" y="68"/>
                  </a:lnTo>
                  <a:lnTo>
                    <a:pt x="68" y="135"/>
                  </a:lnTo>
                  <a:lnTo>
                    <a:pt x="35" y="169"/>
                  </a:lnTo>
                  <a:lnTo>
                    <a:pt x="1" y="203"/>
                  </a:lnTo>
                  <a:lnTo>
                    <a:pt x="35" y="236"/>
                  </a:lnTo>
                  <a:lnTo>
                    <a:pt x="102" y="270"/>
                  </a:lnTo>
                  <a:lnTo>
                    <a:pt x="708" y="270"/>
                  </a:lnTo>
                  <a:lnTo>
                    <a:pt x="1314" y="236"/>
                  </a:lnTo>
                  <a:lnTo>
                    <a:pt x="2290" y="236"/>
                  </a:lnTo>
                  <a:lnTo>
                    <a:pt x="2358" y="506"/>
                  </a:lnTo>
                  <a:lnTo>
                    <a:pt x="2391" y="775"/>
                  </a:lnTo>
                  <a:lnTo>
                    <a:pt x="2358" y="1347"/>
                  </a:lnTo>
                  <a:lnTo>
                    <a:pt x="1247" y="1381"/>
                  </a:lnTo>
                  <a:lnTo>
                    <a:pt x="742" y="1415"/>
                  </a:lnTo>
                  <a:lnTo>
                    <a:pt x="472" y="1415"/>
                  </a:lnTo>
                  <a:lnTo>
                    <a:pt x="237" y="1482"/>
                  </a:lnTo>
                  <a:lnTo>
                    <a:pt x="203" y="1516"/>
                  </a:lnTo>
                  <a:lnTo>
                    <a:pt x="237" y="1549"/>
                  </a:lnTo>
                  <a:lnTo>
                    <a:pt x="472" y="1617"/>
                  </a:lnTo>
                  <a:lnTo>
                    <a:pt x="742" y="1617"/>
                  </a:lnTo>
                  <a:lnTo>
                    <a:pt x="1280" y="1583"/>
                  </a:lnTo>
                  <a:lnTo>
                    <a:pt x="2459" y="1549"/>
                  </a:lnTo>
                  <a:lnTo>
                    <a:pt x="2526" y="1516"/>
                  </a:lnTo>
                  <a:lnTo>
                    <a:pt x="2560" y="1448"/>
                  </a:lnTo>
                  <a:lnTo>
                    <a:pt x="2560" y="1145"/>
                  </a:lnTo>
                  <a:lnTo>
                    <a:pt x="2492" y="842"/>
                  </a:lnTo>
                  <a:lnTo>
                    <a:pt x="2358" y="236"/>
                  </a:lnTo>
                  <a:lnTo>
                    <a:pt x="2391" y="203"/>
                  </a:lnTo>
                  <a:lnTo>
                    <a:pt x="2425" y="203"/>
                  </a:lnTo>
                  <a:lnTo>
                    <a:pt x="2459" y="135"/>
                  </a:lnTo>
                  <a:lnTo>
                    <a:pt x="2425" y="102"/>
                  </a:lnTo>
                  <a:lnTo>
                    <a:pt x="2391" y="102"/>
                  </a:lnTo>
                  <a:lnTo>
                    <a:pt x="2324" y="68"/>
                  </a:lnTo>
                  <a:lnTo>
                    <a:pt x="2324" y="1"/>
                  </a:lnTo>
                  <a:lnTo>
                    <a:pt x="2257" y="1"/>
                  </a:lnTo>
                  <a:lnTo>
                    <a:pt x="2257" y="34"/>
                  </a:lnTo>
                  <a:lnTo>
                    <a:pt x="2021" y="34"/>
                  </a:lnTo>
                  <a:lnTo>
                    <a:pt x="178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8" name="Google Shape;888;p6"/>
            <p:cNvSpPr/>
            <p:nvPr/>
          </p:nvSpPr>
          <p:spPr>
            <a:xfrm>
              <a:off x="4809075" y="3187425"/>
              <a:ext cx="13500" cy="18550"/>
            </a:xfrm>
            <a:custGeom>
              <a:avLst/>
              <a:gdLst/>
              <a:ahLst/>
              <a:cxnLst/>
              <a:rect l="l" t="t" r="r" b="b"/>
              <a:pathLst>
                <a:path w="540" h="742" extrusionOk="0">
                  <a:moveTo>
                    <a:pt x="136" y="1"/>
                  </a:moveTo>
                  <a:lnTo>
                    <a:pt x="68" y="35"/>
                  </a:lnTo>
                  <a:lnTo>
                    <a:pt x="68" y="102"/>
                  </a:lnTo>
                  <a:lnTo>
                    <a:pt x="102" y="203"/>
                  </a:lnTo>
                  <a:lnTo>
                    <a:pt x="169" y="237"/>
                  </a:lnTo>
                  <a:lnTo>
                    <a:pt x="270" y="304"/>
                  </a:lnTo>
                  <a:lnTo>
                    <a:pt x="203" y="338"/>
                  </a:lnTo>
                  <a:lnTo>
                    <a:pt x="35" y="540"/>
                  </a:lnTo>
                  <a:lnTo>
                    <a:pt x="1" y="573"/>
                  </a:lnTo>
                  <a:lnTo>
                    <a:pt x="1" y="641"/>
                  </a:lnTo>
                  <a:lnTo>
                    <a:pt x="35" y="708"/>
                  </a:lnTo>
                  <a:lnTo>
                    <a:pt x="102" y="742"/>
                  </a:lnTo>
                  <a:lnTo>
                    <a:pt x="136" y="708"/>
                  </a:lnTo>
                  <a:lnTo>
                    <a:pt x="203" y="708"/>
                  </a:lnTo>
                  <a:lnTo>
                    <a:pt x="371" y="472"/>
                  </a:lnTo>
                  <a:lnTo>
                    <a:pt x="439" y="371"/>
                  </a:lnTo>
                  <a:lnTo>
                    <a:pt x="506" y="338"/>
                  </a:lnTo>
                  <a:lnTo>
                    <a:pt x="540" y="304"/>
                  </a:lnTo>
                  <a:lnTo>
                    <a:pt x="540" y="237"/>
                  </a:lnTo>
                  <a:lnTo>
                    <a:pt x="506" y="203"/>
                  </a:lnTo>
                  <a:lnTo>
                    <a:pt x="371" y="102"/>
                  </a:lnTo>
                  <a:lnTo>
                    <a:pt x="304" y="68"/>
                  </a:lnTo>
                  <a:lnTo>
                    <a:pt x="237" y="35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9" name="Google Shape;889;p6"/>
            <p:cNvSpPr/>
            <p:nvPr/>
          </p:nvSpPr>
          <p:spPr>
            <a:xfrm>
              <a:off x="4735025" y="3156300"/>
              <a:ext cx="21900" cy="14325"/>
            </a:xfrm>
            <a:custGeom>
              <a:avLst/>
              <a:gdLst/>
              <a:ahLst/>
              <a:cxnLst/>
              <a:rect l="l" t="t" r="r" b="b"/>
              <a:pathLst>
                <a:path w="876" h="573" extrusionOk="0">
                  <a:moveTo>
                    <a:pt x="404" y="0"/>
                  </a:moveTo>
                  <a:lnTo>
                    <a:pt x="270" y="101"/>
                  </a:lnTo>
                  <a:lnTo>
                    <a:pt x="169" y="202"/>
                  </a:lnTo>
                  <a:lnTo>
                    <a:pt x="68" y="303"/>
                  </a:lnTo>
                  <a:lnTo>
                    <a:pt x="34" y="371"/>
                  </a:lnTo>
                  <a:lnTo>
                    <a:pt x="0" y="438"/>
                  </a:lnTo>
                  <a:lnTo>
                    <a:pt x="0" y="505"/>
                  </a:lnTo>
                  <a:lnTo>
                    <a:pt x="68" y="505"/>
                  </a:lnTo>
                  <a:lnTo>
                    <a:pt x="202" y="472"/>
                  </a:lnTo>
                  <a:lnTo>
                    <a:pt x="303" y="371"/>
                  </a:lnTo>
                  <a:lnTo>
                    <a:pt x="438" y="236"/>
                  </a:lnTo>
                  <a:lnTo>
                    <a:pt x="573" y="404"/>
                  </a:lnTo>
                  <a:lnTo>
                    <a:pt x="741" y="539"/>
                  </a:lnTo>
                  <a:lnTo>
                    <a:pt x="775" y="573"/>
                  </a:lnTo>
                  <a:lnTo>
                    <a:pt x="842" y="573"/>
                  </a:lnTo>
                  <a:lnTo>
                    <a:pt x="842" y="539"/>
                  </a:lnTo>
                  <a:lnTo>
                    <a:pt x="876" y="505"/>
                  </a:lnTo>
                  <a:lnTo>
                    <a:pt x="842" y="472"/>
                  </a:lnTo>
                  <a:lnTo>
                    <a:pt x="707" y="303"/>
                  </a:lnTo>
                  <a:lnTo>
                    <a:pt x="505" y="135"/>
                  </a:lnTo>
                  <a:lnTo>
                    <a:pt x="505" y="101"/>
                  </a:lnTo>
                  <a:lnTo>
                    <a:pt x="505" y="34"/>
                  </a:lnTo>
                  <a:lnTo>
                    <a:pt x="472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0" name="Google Shape;890;p6"/>
            <p:cNvSpPr/>
            <p:nvPr/>
          </p:nvSpPr>
          <p:spPr>
            <a:xfrm>
              <a:off x="4691250" y="3071275"/>
              <a:ext cx="152375" cy="70725"/>
            </a:xfrm>
            <a:custGeom>
              <a:avLst/>
              <a:gdLst/>
              <a:ahLst/>
              <a:cxnLst/>
              <a:rect l="l" t="t" r="r" b="b"/>
              <a:pathLst>
                <a:path w="6095" h="2829" extrusionOk="0">
                  <a:moveTo>
                    <a:pt x="5522" y="1"/>
                  </a:moveTo>
                  <a:lnTo>
                    <a:pt x="3704" y="68"/>
                  </a:lnTo>
                  <a:lnTo>
                    <a:pt x="1886" y="169"/>
                  </a:lnTo>
                  <a:lnTo>
                    <a:pt x="977" y="236"/>
                  </a:lnTo>
                  <a:lnTo>
                    <a:pt x="505" y="304"/>
                  </a:lnTo>
                  <a:lnTo>
                    <a:pt x="68" y="405"/>
                  </a:lnTo>
                  <a:lnTo>
                    <a:pt x="34" y="438"/>
                  </a:lnTo>
                  <a:lnTo>
                    <a:pt x="68" y="472"/>
                  </a:lnTo>
                  <a:lnTo>
                    <a:pt x="101" y="472"/>
                  </a:lnTo>
                  <a:lnTo>
                    <a:pt x="34" y="708"/>
                  </a:lnTo>
                  <a:lnTo>
                    <a:pt x="0" y="977"/>
                  </a:lnTo>
                  <a:lnTo>
                    <a:pt x="34" y="1482"/>
                  </a:lnTo>
                  <a:lnTo>
                    <a:pt x="101" y="2088"/>
                  </a:lnTo>
                  <a:lnTo>
                    <a:pt x="202" y="2728"/>
                  </a:lnTo>
                  <a:lnTo>
                    <a:pt x="236" y="2761"/>
                  </a:lnTo>
                  <a:lnTo>
                    <a:pt x="270" y="2795"/>
                  </a:lnTo>
                  <a:lnTo>
                    <a:pt x="371" y="2761"/>
                  </a:lnTo>
                  <a:lnTo>
                    <a:pt x="1044" y="2829"/>
                  </a:lnTo>
                  <a:lnTo>
                    <a:pt x="1718" y="2829"/>
                  </a:lnTo>
                  <a:lnTo>
                    <a:pt x="2425" y="2795"/>
                  </a:lnTo>
                  <a:lnTo>
                    <a:pt x="3098" y="2728"/>
                  </a:lnTo>
                  <a:lnTo>
                    <a:pt x="4445" y="2593"/>
                  </a:lnTo>
                  <a:lnTo>
                    <a:pt x="5152" y="2559"/>
                  </a:lnTo>
                  <a:lnTo>
                    <a:pt x="5825" y="2559"/>
                  </a:lnTo>
                  <a:lnTo>
                    <a:pt x="5892" y="2593"/>
                  </a:lnTo>
                  <a:lnTo>
                    <a:pt x="5960" y="2593"/>
                  </a:lnTo>
                  <a:lnTo>
                    <a:pt x="6027" y="2559"/>
                  </a:lnTo>
                  <a:lnTo>
                    <a:pt x="6061" y="2492"/>
                  </a:lnTo>
                  <a:lnTo>
                    <a:pt x="6094" y="1280"/>
                  </a:lnTo>
                  <a:lnTo>
                    <a:pt x="6061" y="674"/>
                  </a:lnTo>
                  <a:lnTo>
                    <a:pt x="6061" y="371"/>
                  </a:lnTo>
                  <a:lnTo>
                    <a:pt x="6027" y="68"/>
                  </a:lnTo>
                  <a:lnTo>
                    <a:pt x="5993" y="34"/>
                  </a:lnTo>
                  <a:lnTo>
                    <a:pt x="5926" y="34"/>
                  </a:lnTo>
                  <a:lnTo>
                    <a:pt x="5892" y="68"/>
                  </a:lnTo>
                  <a:lnTo>
                    <a:pt x="5825" y="607"/>
                  </a:lnTo>
                  <a:lnTo>
                    <a:pt x="5791" y="1179"/>
                  </a:lnTo>
                  <a:lnTo>
                    <a:pt x="5825" y="2290"/>
                  </a:lnTo>
                  <a:lnTo>
                    <a:pt x="5152" y="2324"/>
                  </a:lnTo>
                  <a:lnTo>
                    <a:pt x="4478" y="2357"/>
                  </a:lnTo>
                  <a:lnTo>
                    <a:pt x="3132" y="2458"/>
                  </a:lnTo>
                  <a:lnTo>
                    <a:pt x="1785" y="2593"/>
                  </a:lnTo>
                  <a:lnTo>
                    <a:pt x="1111" y="2627"/>
                  </a:lnTo>
                  <a:lnTo>
                    <a:pt x="438" y="2627"/>
                  </a:lnTo>
                  <a:lnTo>
                    <a:pt x="303" y="2054"/>
                  </a:lnTo>
                  <a:lnTo>
                    <a:pt x="236" y="1448"/>
                  </a:lnTo>
                  <a:lnTo>
                    <a:pt x="236" y="977"/>
                  </a:lnTo>
                  <a:lnTo>
                    <a:pt x="236" y="708"/>
                  </a:lnTo>
                  <a:lnTo>
                    <a:pt x="169" y="472"/>
                  </a:lnTo>
                  <a:lnTo>
                    <a:pt x="472" y="506"/>
                  </a:lnTo>
                  <a:lnTo>
                    <a:pt x="775" y="506"/>
                  </a:lnTo>
                  <a:lnTo>
                    <a:pt x="1414" y="472"/>
                  </a:lnTo>
                  <a:lnTo>
                    <a:pt x="2054" y="405"/>
                  </a:lnTo>
                  <a:lnTo>
                    <a:pt x="2694" y="337"/>
                  </a:lnTo>
                  <a:lnTo>
                    <a:pt x="3973" y="270"/>
                  </a:lnTo>
                  <a:lnTo>
                    <a:pt x="4781" y="236"/>
                  </a:lnTo>
                  <a:lnTo>
                    <a:pt x="5219" y="203"/>
                  </a:lnTo>
                  <a:lnTo>
                    <a:pt x="5455" y="203"/>
                  </a:lnTo>
                  <a:lnTo>
                    <a:pt x="5556" y="236"/>
                  </a:lnTo>
                  <a:lnTo>
                    <a:pt x="5623" y="270"/>
                  </a:lnTo>
                  <a:lnTo>
                    <a:pt x="5690" y="304"/>
                  </a:lnTo>
                  <a:lnTo>
                    <a:pt x="5758" y="270"/>
                  </a:lnTo>
                  <a:lnTo>
                    <a:pt x="5791" y="236"/>
                  </a:lnTo>
                  <a:lnTo>
                    <a:pt x="5791" y="169"/>
                  </a:lnTo>
                  <a:lnTo>
                    <a:pt x="5758" y="102"/>
                  </a:lnTo>
                  <a:lnTo>
                    <a:pt x="5690" y="34"/>
                  </a:lnTo>
                  <a:lnTo>
                    <a:pt x="5623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1" name="Google Shape;891;p6"/>
            <p:cNvSpPr/>
            <p:nvPr/>
          </p:nvSpPr>
          <p:spPr>
            <a:xfrm>
              <a:off x="3904250" y="3176500"/>
              <a:ext cx="62325" cy="77450"/>
            </a:xfrm>
            <a:custGeom>
              <a:avLst/>
              <a:gdLst/>
              <a:ahLst/>
              <a:cxnLst/>
              <a:rect l="l" t="t" r="r" b="b"/>
              <a:pathLst>
                <a:path w="2493" h="3098" extrusionOk="0">
                  <a:moveTo>
                    <a:pt x="2290" y="202"/>
                  </a:moveTo>
                  <a:lnTo>
                    <a:pt x="2223" y="808"/>
                  </a:lnTo>
                  <a:lnTo>
                    <a:pt x="2223" y="1482"/>
                  </a:lnTo>
                  <a:lnTo>
                    <a:pt x="2223" y="2155"/>
                  </a:lnTo>
                  <a:lnTo>
                    <a:pt x="2290" y="2727"/>
                  </a:lnTo>
                  <a:lnTo>
                    <a:pt x="2324" y="2761"/>
                  </a:lnTo>
                  <a:lnTo>
                    <a:pt x="2290" y="2761"/>
                  </a:lnTo>
                  <a:lnTo>
                    <a:pt x="2055" y="2727"/>
                  </a:lnTo>
                  <a:lnTo>
                    <a:pt x="1819" y="2727"/>
                  </a:lnTo>
                  <a:lnTo>
                    <a:pt x="1348" y="2761"/>
                  </a:lnTo>
                  <a:lnTo>
                    <a:pt x="371" y="2761"/>
                  </a:lnTo>
                  <a:lnTo>
                    <a:pt x="270" y="1515"/>
                  </a:lnTo>
                  <a:lnTo>
                    <a:pt x="169" y="236"/>
                  </a:lnTo>
                  <a:lnTo>
                    <a:pt x="708" y="303"/>
                  </a:lnTo>
                  <a:lnTo>
                    <a:pt x="1213" y="270"/>
                  </a:lnTo>
                  <a:lnTo>
                    <a:pt x="2290" y="202"/>
                  </a:lnTo>
                  <a:close/>
                  <a:moveTo>
                    <a:pt x="2290" y="0"/>
                  </a:moveTo>
                  <a:lnTo>
                    <a:pt x="1752" y="34"/>
                  </a:lnTo>
                  <a:lnTo>
                    <a:pt x="1213" y="34"/>
                  </a:lnTo>
                  <a:lnTo>
                    <a:pt x="674" y="68"/>
                  </a:lnTo>
                  <a:lnTo>
                    <a:pt x="136" y="101"/>
                  </a:lnTo>
                  <a:lnTo>
                    <a:pt x="102" y="135"/>
                  </a:lnTo>
                  <a:lnTo>
                    <a:pt x="68" y="169"/>
                  </a:lnTo>
                  <a:lnTo>
                    <a:pt x="34" y="202"/>
                  </a:lnTo>
                  <a:lnTo>
                    <a:pt x="34" y="236"/>
                  </a:lnTo>
                  <a:lnTo>
                    <a:pt x="1" y="876"/>
                  </a:lnTo>
                  <a:lnTo>
                    <a:pt x="34" y="1616"/>
                  </a:lnTo>
                  <a:lnTo>
                    <a:pt x="102" y="2357"/>
                  </a:lnTo>
                  <a:lnTo>
                    <a:pt x="203" y="3030"/>
                  </a:lnTo>
                  <a:lnTo>
                    <a:pt x="237" y="3064"/>
                  </a:lnTo>
                  <a:lnTo>
                    <a:pt x="304" y="3098"/>
                  </a:lnTo>
                  <a:lnTo>
                    <a:pt x="371" y="3064"/>
                  </a:lnTo>
                  <a:lnTo>
                    <a:pt x="405" y="2997"/>
                  </a:lnTo>
                  <a:lnTo>
                    <a:pt x="405" y="2896"/>
                  </a:lnTo>
                  <a:lnTo>
                    <a:pt x="876" y="2997"/>
                  </a:lnTo>
                  <a:lnTo>
                    <a:pt x="1348" y="3030"/>
                  </a:lnTo>
                  <a:lnTo>
                    <a:pt x="1853" y="2997"/>
                  </a:lnTo>
                  <a:lnTo>
                    <a:pt x="2088" y="2963"/>
                  </a:lnTo>
                  <a:lnTo>
                    <a:pt x="2290" y="2896"/>
                  </a:lnTo>
                  <a:lnTo>
                    <a:pt x="2358" y="2862"/>
                  </a:lnTo>
                  <a:lnTo>
                    <a:pt x="2358" y="2795"/>
                  </a:lnTo>
                  <a:lnTo>
                    <a:pt x="2425" y="2795"/>
                  </a:lnTo>
                  <a:lnTo>
                    <a:pt x="2459" y="2761"/>
                  </a:lnTo>
                  <a:lnTo>
                    <a:pt x="2459" y="2727"/>
                  </a:lnTo>
                  <a:lnTo>
                    <a:pt x="2492" y="2121"/>
                  </a:lnTo>
                  <a:lnTo>
                    <a:pt x="2459" y="1448"/>
                  </a:lnTo>
                  <a:lnTo>
                    <a:pt x="2425" y="775"/>
                  </a:lnTo>
                  <a:lnTo>
                    <a:pt x="2358" y="169"/>
                  </a:lnTo>
                  <a:lnTo>
                    <a:pt x="2391" y="135"/>
                  </a:lnTo>
                  <a:lnTo>
                    <a:pt x="2391" y="68"/>
                  </a:lnTo>
                  <a:lnTo>
                    <a:pt x="2358" y="34"/>
                  </a:lnTo>
                  <a:lnTo>
                    <a:pt x="2290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2" name="Google Shape;892;p6"/>
            <p:cNvSpPr/>
            <p:nvPr/>
          </p:nvSpPr>
          <p:spPr>
            <a:xfrm>
              <a:off x="3843650" y="4433150"/>
              <a:ext cx="366175" cy="525250"/>
            </a:xfrm>
            <a:custGeom>
              <a:avLst/>
              <a:gdLst/>
              <a:ahLst/>
              <a:cxnLst/>
              <a:rect l="l" t="t" r="r" b="b"/>
              <a:pathLst>
                <a:path w="14647" h="21010" extrusionOk="0">
                  <a:moveTo>
                    <a:pt x="3738" y="1"/>
                  </a:moveTo>
                  <a:lnTo>
                    <a:pt x="3199" y="34"/>
                  </a:lnTo>
                  <a:lnTo>
                    <a:pt x="2661" y="102"/>
                  </a:lnTo>
                  <a:lnTo>
                    <a:pt x="2122" y="203"/>
                  </a:lnTo>
                  <a:lnTo>
                    <a:pt x="1583" y="337"/>
                  </a:lnTo>
                  <a:lnTo>
                    <a:pt x="1044" y="472"/>
                  </a:lnTo>
                  <a:lnTo>
                    <a:pt x="1" y="809"/>
                  </a:lnTo>
                  <a:lnTo>
                    <a:pt x="1" y="1078"/>
                  </a:lnTo>
                  <a:lnTo>
                    <a:pt x="607" y="876"/>
                  </a:lnTo>
                  <a:lnTo>
                    <a:pt x="1213" y="674"/>
                  </a:lnTo>
                  <a:lnTo>
                    <a:pt x="1819" y="539"/>
                  </a:lnTo>
                  <a:lnTo>
                    <a:pt x="2425" y="405"/>
                  </a:lnTo>
                  <a:lnTo>
                    <a:pt x="2829" y="337"/>
                  </a:lnTo>
                  <a:lnTo>
                    <a:pt x="3233" y="304"/>
                  </a:lnTo>
                  <a:lnTo>
                    <a:pt x="3671" y="270"/>
                  </a:lnTo>
                  <a:lnTo>
                    <a:pt x="4075" y="236"/>
                  </a:lnTo>
                  <a:lnTo>
                    <a:pt x="4883" y="304"/>
                  </a:lnTo>
                  <a:lnTo>
                    <a:pt x="5691" y="405"/>
                  </a:lnTo>
                  <a:lnTo>
                    <a:pt x="6499" y="573"/>
                  </a:lnTo>
                  <a:lnTo>
                    <a:pt x="7273" y="809"/>
                  </a:lnTo>
                  <a:lnTo>
                    <a:pt x="8047" y="1112"/>
                  </a:lnTo>
                  <a:lnTo>
                    <a:pt x="8822" y="1448"/>
                  </a:lnTo>
                  <a:lnTo>
                    <a:pt x="9125" y="1583"/>
                  </a:lnTo>
                  <a:lnTo>
                    <a:pt x="9394" y="1751"/>
                  </a:lnTo>
                  <a:lnTo>
                    <a:pt x="9933" y="2122"/>
                  </a:lnTo>
                  <a:lnTo>
                    <a:pt x="10438" y="2559"/>
                  </a:lnTo>
                  <a:lnTo>
                    <a:pt x="10909" y="2997"/>
                  </a:lnTo>
                  <a:lnTo>
                    <a:pt x="11482" y="3502"/>
                  </a:lnTo>
                  <a:lnTo>
                    <a:pt x="11987" y="4041"/>
                  </a:lnTo>
                  <a:lnTo>
                    <a:pt x="12525" y="4613"/>
                  </a:lnTo>
                  <a:lnTo>
                    <a:pt x="12997" y="5185"/>
                  </a:lnTo>
                  <a:lnTo>
                    <a:pt x="13401" y="5792"/>
                  </a:lnTo>
                  <a:lnTo>
                    <a:pt x="13704" y="6431"/>
                  </a:lnTo>
                  <a:lnTo>
                    <a:pt x="13872" y="6734"/>
                  </a:lnTo>
                  <a:lnTo>
                    <a:pt x="13973" y="7071"/>
                  </a:lnTo>
                  <a:lnTo>
                    <a:pt x="14074" y="7408"/>
                  </a:lnTo>
                  <a:lnTo>
                    <a:pt x="14175" y="7778"/>
                  </a:lnTo>
                  <a:lnTo>
                    <a:pt x="14242" y="8182"/>
                  </a:lnTo>
                  <a:lnTo>
                    <a:pt x="14276" y="8620"/>
                  </a:lnTo>
                  <a:lnTo>
                    <a:pt x="14343" y="9461"/>
                  </a:lnTo>
                  <a:lnTo>
                    <a:pt x="14377" y="11212"/>
                  </a:lnTo>
                  <a:lnTo>
                    <a:pt x="14411" y="11953"/>
                  </a:lnTo>
                  <a:lnTo>
                    <a:pt x="14343" y="12727"/>
                  </a:lnTo>
                  <a:lnTo>
                    <a:pt x="14242" y="13468"/>
                  </a:lnTo>
                  <a:lnTo>
                    <a:pt x="14040" y="14209"/>
                  </a:lnTo>
                  <a:lnTo>
                    <a:pt x="13805" y="14916"/>
                  </a:lnTo>
                  <a:lnTo>
                    <a:pt x="13502" y="15589"/>
                  </a:lnTo>
                  <a:lnTo>
                    <a:pt x="13131" y="16229"/>
                  </a:lnTo>
                  <a:lnTo>
                    <a:pt x="12660" y="16868"/>
                  </a:lnTo>
                  <a:lnTo>
                    <a:pt x="12424" y="17138"/>
                  </a:lnTo>
                  <a:lnTo>
                    <a:pt x="12189" y="17373"/>
                  </a:lnTo>
                  <a:lnTo>
                    <a:pt x="11650" y="17878"/>
                  </a:lnTo>
                  <a:lnTo>
                    <a:pt x="11078" y="18316"/>
                  </a:lnTo>
                  <a:lnTo>
                    <a:pt x="10505" y="18754"/>
                  </a:lnTo>
                  <a:lnTo>
                    <a:pt x="10202" y="18989"/>
                  </a:lnTo>
                  <a:lnTo>
                    <a:pt x="9865" y="19191"/>
                  </a:lnTo>
                  <a:lnTo>
                    <a:pt x="9529" y="19360"/>
                  </a:lnTo>
                  <a:lnTo>
                    <a:pt x="9192" y="19528"/>
                  </a:lnTo>
                  <a:lnTo>
                    <a:pt x="8519" y="19797"/>
                  </a:lnTo>
                  <a:lnTo>
                    <a:pt x="7778" y="19999"/>
                  </a:lnTo>
                  <a:lnTo>
                    <a:pt x="6431" y="20370"/>
                  </a:lnTo>
                  <a:lnTo>
                    <a:pt x="5792" y="20538"/>
                  </a:lnTo>
                  <a:lnTo>
                    <a:pt x="5118" y="20673"/>
                  </a:lnTo>
                  <a:lnTo>
                    <a:pt x="4681" y="20740"/>
                  </a:lnTo>
                  <a:lnTo>
                    <a:pt x="4243" y="20774"/>
                  </a:lnTo>
                  <a:lnTo>
                    <a:pt x="3401" y="20774"/>
                  </a:lnTo>
                  <a:lnTo>
                    <a:pt x="2560" y="20706"/>
                  </a:lnTo>
                  <a:lnTo>
                    <a:pt x="1684" y="20605"/>
                  </a:lnTo>
                  <a:lnTo>
                    <a:pt x="842" y="20471"/>
                  </a:lnTo>
                  <a:lnTo>
                    <a:pt x="1" y="20302"/>
                  </a:lnTo>
                  <a:lnTo>
                    <a:pt x="1" y="20572"/>
                  </a:lnTo>
                  <a:lnTo>
                    <a:pt x="169" y="20605"/>
                  </a:lnTo>
                  <a:lnTo>
                    <a:pt x="842" y="20740"/>
                  </a:lnTo>
                  <a:lnTo>
                    <a:pt x="1549" y="20841"/>
                  </a:lnTo>
                  <a:lnTo>
                    <a:pt x="2223" y="20942"/>
                  </a:lnTo>
                  <a:lnTo>
                    <a:pt x="2896" y="21009"/>
                  </a:lnTo>
                  <a:lnTo>
                    <a:pt x="4277" y="21009"/>
                  </a:lnTo>
                  <a:lnTo>
                    <a:pt x="4950" y="20942"/>
                  </a:lnTo>
                  <a:lnTo>
                    <a:pt x="5657" y="20841"/>
                  </a:lnTo>
                  <a:lnTo>
                    <a:pt x="6297" y="20706"/>
                  </a:lnTo>
                  <a:lnTo>
                    <a:pt x="6970" y="20504"/>
                  </a:lnTo>
                  <a:lnTo>
                    <a:pt x="8249" y="20168"/>
                  </a:lnTo>
                  <a:lnTo>
                    <a:pt x="8586" y="20067"/>
                  </a:lnTo>
                  <a:lnTo>
                    <a:pt x="8923" y="19966"/>
                  </a:lnTo>
                  <a:lnTo>
                    <a:pt x="9495" y="19696"/>
                  </a:lnTo>
                  <a:lnTo>
                    <a:pt x="10067" y="19360"/>
                  </a:lnTo>
                  <a:lnTo>
                    <a:pt x="10640" y="18989"/>
                  </a:lnTo>
                  <a:lnTo>
                    <a:pt x="11145" y="18585"/>
                  </a:lnTo>
                  <a:lnTo>
                    <a:pt x="11650" y="18181"/>
                  </a:lnTo>
                  <a:lnTo>
                    <a:pt x="12121" y="17777"/>
                  </a:lnTo>
                  <a:lnTo>
                    <a:pt x="12559" y="17340"/>
                  </a:lnTo>
                  <a:lnTo>
                    <a:pt x="12963" y="16868"/>
                  </a:lnTo>
                  <a:lnTo>
                    <a:pt x="13333" y="16363"/>
                  </a:lnTo>
                  <a:lnTo>
                    <a:pt x="13670" y="15825"/>
                  </a:lnTo>
                  <a:lnTo>
                    <a:pt x="13973" y="15219"/>
                  </a:lnTo>
                  <a:lnTo>
                    <a:pt x="14209" y="14579"/>
                  </a:lnTo>
                  <a:lnTo>
                    <a:pt x="14411" y="13939"/>
                  </a:lnTo>
                  <a:lnTo>
                    <a:pt x="14512" y="13266"/>
                  </a:lnTo>
                  <a:lnTo>
                    <a:pt x="14613" y="12592"/>
                  </a:lnTo>
                  <a:lnTo>
                    <a:pt x="14646" y="11919"/>
                  </a:lnTo>
                  <a:lnTo>
                    <a:pt x="14646" y="11246"/>
                  </a:lnTo>
                  <a:lnTo>
                    <a:pt x="14613" y="10572"/>
                  </a:lnTo>
                  <a:lnTo>
                    <a:pt x="14545" y="9865"/>
                  </a:lnTo>
                  <a:lnTo>
                    <a:pt x="14478" y="8552"/>
                  </a:lnTo>
                  <a:lnTo>
                    <a:pt x="14444" y="7879"/>
                  </a:lnTo>
                  <a:lnTo>
                    <a:pt x="14377" y="7576"/>
                  </a:lnTo>
                  <a:lnTo>
                    <a:pt x="14310" y="7239"/>
                  </a:lnTo>
                  <a:lnTo>
                    <a:pt x="14209" y="6903"/>
                  </a:lnTo>
                  <a:lnTo>
                    <a:pt x="14074" y="6600"/>
                  </a:lnTo>
                  <a:lnTo>
                    <a:pt x="13805" y="5994"/>
                  </a:lnTo>
                  <a:lnTo>
                    <a:pt x="13468" y="5421"/>
                  </a:lnTo>
                  <a:lnTo>
                    <a:pt x="13064" y="4882"/>
                  </a:lnTo>
                  <a:lnTo>
                    <a:pt x="12660" y="4377"/>
                  </a:lnTo>
                  <a:lnTo>
                    <a:pt x="12222" y="3872"/>
                  </a:lnTo>
                  <a:lnTo>
                    <a:pt x="11785" y="3401"/>
                  </a:lnTo>
                  <a:lnTo>
                    <a:pt x="11313" y="2963"/>
                  </a:lnTo>
                  <a:lnTo>
                    <a:pt x="10808" y="2526"/>
                  </a:lnTo>
                  <a:lnTo>
                    <a:pt x="10303" y="2122"/>
                  </a:lnTo>
                  <a:lnTo>
                    <a:pt x="9764" y="1751"/>
                  </a:lnTo>
                  <a:lnTo>
                    <a:pt x="9226" y="1415"/>
                  </a:lnTo>
                  <a:lnTo>
                    <a:pt x="8653" y="1112"/>
                  </a:lnTo>
                  <a:lnTo>
                    <a:pt x="8081" y="842"/>
                  </a:lnTo>
                  <a:lnTo>
                    <a:pt x="7475" y="607"/>
                  </a:lnTo>
                  <a:lnTo>
                    <a:pt x="6869" y="405"/>
                  </a:lnTo>
                  <a:lnTo>
                    <a:pt x="6229" y="236"/>
                  </a:lnTo>
                  <a:lnTo>
                    <a:pt x="5590" y="102"/>
                  </a:lnTo>
                  <a:lnTo>
                    <a:pt x="4950" y="34"/>
                  </a:lnTo>
                  <a:lnTo>
                    <a:pt x="431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3" name="Google Shape;893;p6"/>
            <p:cNvSpPr/>
            <p:nvPr/>
          </p:nvSpPr>
          <p:spPr>
            <a:xfrm>
              <a:off x="4483350" y="3152075"/>
              <a:ext cx="79975" cy="72425"/>
            </a:xfrm>
            <a:custGeom>
              <a:avLst/>
              <a:gdLst/>
              <a:ahLst/>
              <a:cxnLst/>
              <a:rect l="l" t="t" r="r" b="b"/>
              <a:pathLst>
                <a:path w="3199" h="2897" extrusionOk="0">
                  <a:moveTo>
                    <a:pt x="2963" y="1"/>
                  </a:moveTo>
                  <a:lnTo>
                    <a:pt x="2963" y="34"/>
                  </a:lnTo>
                  <a:lnTo>
                    <a:pt x="2930" y="34"/>
                  </a:lnTo>
                  <a:lnTo>
                    <a:pt x="2896" y="338"/>
                  </a:lnTo>
                  <a:lnTo>
                    <a:pt x="2930" y="674"/>
                  </a:lnTo>
                  <a:lnTo>
                    <a:pt x="2963" y="1280"/>
                  </a:lnTo>
                  <a:lnTo>
                    <a:pt x="2963" y="1954"/>
                  </a:lnTo>
                  <a:lnTo>
                    <a:pt x="2997" y="2290"/>
                  </a:lnTo>
                  <a:lnTo>
                    <a:pt x="3031" y="2627"/>
                  </a:lnTo>
                  <a:lnTo>
                    <a:pt x="2324" y="2627"/>
                  </a:lnTo>
                  <a:lnTo>
                    <a:pt x="1650" y="2661"/>
                  </a:lnTo>
                  <a:lnTo>
                    <a:pt x="977" y="2694"/>
                  </a:lnTo>
                  <a:lnTo>
                    <a:pt x="640" y="2728"/>
                  </a:lnTo>
                  <a:lnTo>
                    <a:pt x="270" y="2728"/>
                  </a:lnTo>
                  <a:lnTo>
                    <a:pt x="303" y="2391"/>
                  </a:lnTo>
                  <a:lnTo>
                    <a:pt x="303" y="2055"/>
                  </a:lnTo>
                  <a:lnTo>
                    <a:pt x="270" y="1348"/>
                  </a:lnTo>
                  <a:lnTo>
                    <a:pt x="236" y="742"/>
                  </a:lnTo>
                  <a:lnTo>
                    <a:pt x="202" y="439"/>
                  </a:lnTo>
                  <a:lnTo>
                    <a:pt x="101" y="169"/>
                  </a:lnTo>
                  <a:lnTo>
                    <a:pt x="68" y="169"/>
                  </a:lnTo>
                  <a:lnTo>
                    <a:pt x="0" y="472"/>
                  </a:lnTo>
                  <a:lnTo>
                    <a:pt x="0" y="775"/>
                  </a:lnTo>
                  <a:lnTo>
                    <a:pt x="34" y="1381"/>
                  </a:lnTo>
                  <a:lnTo>
                    <a:pt x="34" y="1718"/>
                  </a:lnTo>
                  <a:lnTo>
                    <a:pt x="101" y="2088"/>
                  </a:lnTo>
                  <a:lnTo>
                    <a:pt x="236" y="2795"/>
                  </a:lnTo>
                  <a:lnTo>
                    <a:pt x="236" y="2829"/>
                  </a:lnTo>
                  <a:lnTo>
                    <a:pt x="236" y="2863"/>
                  </a:lnTo>
                  <a:lnTo>
                    <a:pt x="539" y="2795"/>
                  </a:lnTo>
                  <a:lnTo>
                    <a:pt x="573" y="2863"/>
                  </a:lnTo>
                  <a:lnTo>
                    <a:pt x="640" y="2896"/>
                  </a:lnTo>
                  <a:lnTo>
                    <a:pt x="842" y="2896"/>
                  </a:lnTo>
                  <a:lnTo>
                    <a:pt x="1347" y="2863"/>
                  </a:lnTo>
                  <a:lnTo>
                    <a:pt x="2223" y="2829"/>
                  </a:lnTo>
                  <a:lnTo>
                    <a:pt x="3064" y="2795"/>
                  </a:lnTo>
                  <a:lnTo>
                    <a:pt x="3098" y="2795"/>
                  </a:lnTo>
                  <a:lnTo>
                    <a:pt x="3098" y="2762"/>
                  </a:lnTo>
                  <a:lnTo>
                    <a:pt x="3132" y="2762"/>
                  </a:lnTo>
                  <a:lnTo>
                    <a:pt x="3165" y="2694"/>
                  </a:lnTo>
                  <a:lnTo>
                    <a:pt x="3199" y="2391"/>
                  </a:lnTo>
                  <a:lnTo>
                    <a:pt x="3199" y="2088"/>
                  </a:lnTo>
                  <a:lnTo>
                    <a:pt x="3199" y="1482"/>
                  </a:lnTo>
                  <a:lnTo>
                    <a:pt x="3165" y="742"/>
                  </a:lnTo>
                  <a:lnTo>
                    <a:pt x="3132" y="371"/>
                  </a:lnTo>
                  <a:lnTo>
                    <a:pt x="3031" y="34"/>
                  </a:lnTo>
                  <a:lnTo>
                    <a:pt x="2963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4" name="Google Shape;894;p6"/>
            <p:cNvSpPr/>
            <p:nvPr/>
          </p:nvSpPr>
          <p:spPr>
            <a:xfrm>
              <a:off x="4045675" y="3169750"/>
              <a:ext cx="85875" cy="74950"/>
            </a:xfrm>
            <a:custGeom>
              <a:avLst/>
              <a:gdLst/>
              <a:ahLst/>
              <a:cxnLst/>
              <a:rect l="l" t="t" r="r" b="b"/>
              <a:pathLst>
                <a:path w="3435" h="2998" extrusionOk="0">
                  <a:moveTo>
                    <a:pt x="1279" y="1"/>
                  </a:moveTo>
                  <a:lnTo>
                    <a:pt x="909" y="68"/>
                  </a:lnTo>
                  <a:lnTo>
                    <a:pt x="539" y="136"/>
                  </a:lnTo>
                  <a:lnTo>
                    <a:pt x="202" y="203"/>
                  </a:lnTo>
                  <a:lnTo>
                    <a:pt x="101" y="136"/>
                  </a:lnTo>
                  <a:lnTo>
                    <a:pt x="34" y="136"/>
                  </a:lnTo>
                  <a:lnTo>
                    <a:pt x="0" y="169"/>
                  </a:lnTo>
                  <a:lnTo>
                    <a:pt x="0" y="237"/>
                  </a:lnTo>
                  <a:lnTo>
                    <a:pt x="34" y="304"/>
                  </a:lnTo>
                  <a:lnTo>
                    <a:pt x="67" y="338"/>
                  </a:lnTo>
                  <a:lnTo>
                    <a:pt x="34" y="876"/>
                  </a:lnTo>
                  <a:lnTo>
                    <a:pt x="67" y="1684"/>
                  </a:lnTo>
                  <a:lnTo>
                    <a:pt x="135" y="2896"/>
                  </a:lnTo>
                  <a:lnTo>
                    <a:pt x="168" y="2997"/>
                  </a:lnTo>
                  <a:lnTo>
                    <a:pt x="269" y="2997"/>
                  </a:lnTo>
                  <a:lnTo>
                    <a:pt x="337" y="2964"/>
                  </a:lnTo>
                  <a:lnTo>
                    <a:pt x="337" y="2896"/>
                  </a:lnTo>
                  <a:lnTo>
                    <a:pt x="303" y="1920"/>
                  </a:lnTo>
                  <a:lnTo>
                    <a:pt x="269" y="944"/>
                  </a:lnTo>
                  <a:lnTo>
                    <a:pt x="269" y="674"/>
                  </a:lnTo>
                  <a:lnTo>
                    <a:pt x="269" y="371"/>
                  </a:lnTo>
                  <a:lnTo>
                    <a:pt x="943" y="304"/>
                  </a:lnTo>
                  <a:lnTo>
                    <a:pt x="1616" y="270"/>
                  </a:lnTo>
                  <a:lnTo>
                    <a:pt x="1986" y="270"/>
                  </a:lnTo>
                  <a:lnTo>
                    <a:pt x="2357" y="304"/>
                  </a:lnTo>
                  <a:lnTo>
                    <a:pt x="2727" y="338"/>
                  </a:lnTo>
                  <a:lnTo>
                    <a:pt x="3098" y="371"/>
                  </a:lnTo>
                  <a:lnTo>
                    <a:pt x="3131" y="371"/>
                  </a:lnTo>
                  <a:lnTo>
                    <a:pt x="3098" y="573"/>
                  </a:lnTo>
                  <a:lnTo>
                    <a:pt x="3098" y="809"/>
                  </a:lnTo>
                  <a:lnTo>
                    <a:pt x="3098" y="1247"/>
                  </a:lnTo>
                  <a:lnTo>
                    <a:pt x="3098" y="2055"/>
                  </a:lnTo>
                  <a:lnTo>
                    <a:pt x="3131" y="2425"/>
                  </a:lnTo>
                  <a:lnTo>
                    <a:pt x="3199" y="2795"/>
                  </a:lnTo>
                  <a:lnTo>
                    <a:pt x="2795" y="2728"/>
                  </a:lnTo>
                  <a:lnTo>
                    <a:pt x="2390" y="2728"/>
                  </a:lnTo>
                  <a:lnTo>
                    <a:pt x="1549" y="2694"/>
                  </a:lnTo>
                  <a:lnTo>
                    <a:pt x="774" y="2694"/>
                  </a:lnTo>
                  <a:lnTo>
                    <a:pt x="640" y="2762"/>
                  </a:lnTo>
                  <a:lnTo>
                    <a:pt x="505" y="2795"/>
                  </a:lnTo>
                  <a:lnTo>
                    <a:pt x="370" y="2896"/>
                  </a:lnTo>
                  <a:lnTo>
                    <a:pt x="539" y="2930"/>
                  </a:lnTo>
                  <a:lnTo>
                    <a:pt x="707" y="2964"/>
                  </a:lnTo>
                  <a:lnTo>
                    <a:pt x="1044" y="2964"/>
                  </a:lnTo>
                  <a:lnTo>
                    <a:pt x="1414" y="2930"/>
                  </a:lnTo>
                  <a:lnTo>
                    <a:pt x="1784" y="2930"/>
                  </a:lnTo>
                  <a:lnTo>
                    <a:pt x="2525" y="2997"/>
                  </a:lnTo>
                  <a:lnTo>
                    <a:pt x="2929" y="2997"/>
                  </a:lnTo>
                  <a:lnTo>
                    <a:pt x="3300" y="2930"/>
                  </a:lnTo>
                  <a:lnTo>
                    <a:pt x="3333" y="2930"/>
                  </a:lnTo>
                  <a:lnTo>
                    <a:pt x="3401" y="2896"/>
                  </a:lnTo>
                  <a:lnTo>
                    <a:pt x="3434" y="2829"/>
                  </a:lnTo>
                  <a:lnTo>
                    <a:pt x="3434" y="2795"/>
                  </a:lnTo>
                  <a:lnTo>
                    <a:pt x="3367" y="2425"/>
                  </a:lnTo>
                  <a:lnTo>
                    <a:pt x="3333" y="2021"/>
                  </a:lnTo>
                  <a:lnTo>
                    <a:pt x="3300" y="1247"/>
                  </a:lnTo>
                  <a:lnTo>
                    <a:pt x="3333" y="674"/>
                  </a:lnTo>
                  <a:lnTo>
                    <a:pt x="3300" y="405"/>
                  </a:lnTo>
                  <a:lnTo>
                    <a:pt x="3232" y="136"/>
                  </a:lnTo>
                  <a:lnTo>
                    <a:pt x="3232" y="102"/>
                  </a:lnTo>
                  <a:lnTo>
                    <a:pt x="3199" y="136"/>
                  </a:lnTo>
                  <a:lnTo>
                    <a:pt x="3165" y="270"/>
                  </a:lnTo>
                  <a:lnTo>
                    <a:pt x="3131" y="237"/>
                  </a:lnTo>
                  <a:lnTo>
                    <a:pt x="2795" y="102"/>
                  </a:lnTo>
                  <a:lnTo>
                    <a:pt x="2424" y="35"/>
                  </a:lnTo>
                  <a:lnTo>
                    <a:pt x="205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5" name="Google Shape;895;p6"/>
            <p:cNvSpPr/>
            <p:nvPr/>
          </p:nvSpPr>
          <p:spPr>
            <a:xfrm>
              <a:off x="4792250" y="2902100"/>
              <a:ext cx="27800" cy="20225"/>
            </a:xfrm>
            <a:custGeom>
              <a:avLst/>
              <a:gdLst/>
              <a:ahLst/>
              <a:cxnLst/>
              <a:rect l="l" t="t" r="r" b="b"/>
              <a:pathLst>
                <a:path w="1112" h="809" extrusionOk="0">
                  <a:moveTo>
                    <a:pt x="371" y="0"/>
                  </a:moveTo>
                  <a:lnTo>
                    <a:pt x="304" y="34"/>
                  </a:lnTo>
                  <a:lnTo>
                    <a:pt x="203" y="101"/>
                  </a:lnTo>
                  <a:lnTo>
                    <a:pt x="102" y="202"/>
                  </a:lnTo>
                  <a:lnTo>
                    <a:pt x="1" y="404"/>
                  </a:lnTo>
                  <a:lnTo>
                    <a:pt x="1" y="472"/>
                  </a:lnTo>
                  <a:lnTo>
                    <a:pt x="34" y="505"/>
                  </a:lnTo>
                  <a:lnTo>
                    <a:pt x="371" y="775"/>
                  </a:lnTo>
                  <a:lnTo>
                    <a:pt x="472" y="808"/>
                  </a:lnTo>
                  <a:lnTo>
                    <a:pt x="539" y="775"/>
                  </a:lnTo>
                  <a:lnTo>
                    <a:pt x="573" y="707"/>
                  </a:lnTo>
                  <a:lnTo>
                    <a:pt x="506" y="606"/>
                  </a:lnTo>
                  <a:lnTo>
                    <a:pt x="337" y="472"/>
                  </a:lnTo>
                  <a:lnTo>
                    <a:pt x="674" y="438"/>
                  </a:lnTo>
                  <a:lnTo>
                    <a:pt x="1044" y="371"/>
                  </a:lnTo>
                  <a:lnTo>
                    <a:pt x="1112" y="337"/>
                  </a:lnTo>
                  <a:lnTo>
                    <a:pt x="1112" y="270"/>
                  </a:lnTo>
                  <a:lnTo>
                    <a:pt x="1112" y="202"/>
                  </a:lnTo>
                  <a:lnTo>
                    <a:pt x="1044" y="169"/>
                  </a:lnTo>
                  <a:lnTo>
                    <a:pt x="674" y="236"/>
                  </a:lnTo>
                  <a:lnTo>
                    <a:pt x="304" y="303"/>
                  </a:lnTo>
                  <a:lnTo>
                    <a:pt x="405" y="169"/>
                  </a:lnTo>
                  <a:lnTo>
                    <a:pt x="438" y="101"/>
                  </a:lnTo>
                  <a:lnTo>
                    <a:pt x="405" y="34"/>
                  </a:lnTo>
                  <a:lnTo>
                    <a:pt x="37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6" name="Google Shape;896;p6"/>
            <p:cNvSpPr/>
            <p:nvPr/>
          </p:nvSpPr>
          <p:spPr>
            <a:xfrm>
              <a:off x="4374775" y="5194050"/>
              <a:ext cx="236525" cy="188575"/>
            </a:xfrm>
            <a:custGeom>
              <a:avLst/>
              <a:gdLst/>
              <a:ahLst/>
              <a:cxnLst/>
              <a:rect l="l" t="t" r="r" b="b"/>
              <a:pathLst>
                <a:path w="9461" h="7543" extrusionOk="0">
                  <a:moveTo>
                    <a:pt x="3805" y="472"/>
                  </a:moveTo>
                  <a:lnTo>
                    <a:pt x="4377" y="573"/>
                  </a:lnTo>
                  <a:lnTo>
                    <a:pt x="4916" y="708"/>
                  </a:lnTo>
                  <a:lnTo>
                    <a:pt x="5488" y="876"/>
                  </a:lnTo>
                  <a:lnTo>
                    <a:pt x="6027" y="1044"/>
                  </a:lnTo>
                  <a:lnTo>
                    <a:pt x="6566" y="1246"/>
                  </a:lnTo>
                  <a:lnTo>
                    <a:pt x="7104" y="1482"/>
                  </a:lnTo>
                  <a:lnTo>
                    <a:pt x="7643" y="1718"/>
                  </a:lnTo>
                  <a:lnTo>
                    <a:pt x="8182" y="1953"/>
                  </a:lnTo>
                  <a:lnTo>
                    <a:pt x="8586" y="2223"/>
                  </a:lnTo>
                  <a:lnTo>
                    <a:pt x="8754" y="2357"/>
                  </a:lnTo>
                  <a:lnTo>
                    <a:pt x="8922" y="2526"/>
                  </a:lnTo>
                  <a:lnTo>
                    <a:pt x="9023" y="2694"/>
                  </a:lnTo>
                  <a:lnTo>
                    <a:pt x="9124" y="2896"/>
                  </a:lnTo>
                  <a:lnTo>
                    <a:pt x="9192" y="3132"/>
                  </a:lnTo>
                  <a:lnTo>
                    <a:pt x="9225" y="3367"/>
                  </a:lnTo>
                  <a:lnTo>
                    <a:pt x="9192" y="3670"/>
                  </a:lnTo>
                  <a:lnTo>
                    <a:pt x="6498" y="2088"/>
                  </a:lnTo>
                  <a:lnTo>
                    <a:pt x="3805" y="472"/>
                  </a:lnTo>
                  <a:close/>
                  <a:moveTo>
                    <a:pt x="2256" y="203"/>
                  </a:moveTo>
                  <a:lnTo>
                    <a:pt x="2290" y="236"/>
                  </a:lnTo>
                  <a:lnTo>
                    <a:pt x="2323" y="270"/>
                  </a:lnTo>
                  <a:lnTo>
                    <a:pt x="2896" y="337"/>
                  </a:lnTo>
                  <a:lnTo>
                    <a:pt x="3502" y="405"/>
                  </a:lnTo>
                  <a:lnTo>
                    <a:pt x="3771" y="708"/>
                  </a:lnTo>
                  <a:lnTo>
                    <a:pt x="4074" y="943"/>
                  </a:lnTo>
                  <a:lnTo>
                    <a:pt x="4377" y="1179"/>
                  </a:lnTo>
                  <a:lnTo>
                    <a:pt x="4747" y="1415"/>
                  </a:lnTo>
                  <a:lnTo>
                    <a:pt x="5454" y="1819"/>
                  </a:lnTo>
                  <a:lnTo>
                    <a:pt x="6128" y="2189"/>
                  </a:lnTo>
                  <a:lnTo>
                    <a:pt x="9124" y="3940"/>
                  </a:lnTo>
                  <a:lnTo>
                    <a:pt x="9124" y="3940"/>
                  </a:lnTo>
                  <a:lnTo>
                    <a:pt x="7879" y="3603"/>
                  </a:lnTo>
                  <a:lnTo>
                    <a:pt x="7205" y="3435"/>
                  </a:lnTo>
                  <a:lnTo>
                    <a:pt x="6498" y="3300"/>
                  </a:lnTo>
                  <a:lnTo>
                    <a:pt x="5825" y="3199"/>
                  </a:lnTo>
                  <a:lnTo>
                    <a:pt x="5084" y="3132"/>
                  </a:lnTo>
                  <a:lnTo>
                    <a:pt x="4377" y="3098"/>
                  </a:lnTo>
                  <a:lnTo>
                    <a:pt x="3670" y="3098"/>
                  </a:lnTo>
                  <a:lnTo>
                    <a:pt x="3670" y="3064"/>
                  </a:lnTo>
                  <a:lnTo>
                    <a:pt x="3636" y="3031"/>
                  </a:lnTo>
                  <a:lnTo>
                    <a:pt x="2896" y="2627"/>
                  </a:lnTo>
                  <a:lnTo>
                    <a:pt x="2121" y="2256"/>
                  </a:lnTo>
                  <a:lnTo>
                    <a:pt x="1414" y="1852"/>
                  </a:lnTo>
                  <a:lnTo>
                    <a:pt x="1010" y="1650"/>
                  </a:lnTo>
                  <a:lnTo>
                    <a:pt x="640" y="1516"/>
                  </a:lnTo>
                  <a:lnTo>
                    <a:pt x="775" y="1280"/>
                  </a:lnTo>
                  <a:lnTo>
                    <a:pt x="943" y="1078"/>
                  </a:lnTo>
                  <a:lnTo>
                    <a:pt x="1111" y="876"/>
                  </a:lnTo>
                  <a:lnTo>
                    <a:pt x="1313" y="708"/>
                  </a:lnTo>
                  <a:lnTo>
                    <a:pt x="1515" y="539"/>
                  </a:lnTo>
                  <a:lnTo>
                    <a:pt x="1751" y="405"/>
                  </a:lnTo>
                  <a:lnTo>
                    <a:pt x="1987" y="304"/>
                  </a:lnTo>
                  <a:lnTo>
                    <a:pt x="2256" y="203"/>
                  </a:lnTo>
                  <a:close/>
                  <a:moveTo>
                    <a:pt x="573" y="1583"/>
                  </a:moveTo>
                  <a:lnTo>
                    <a:pt x="943" y="1819"/>
                  </a:lnTo>
                  <a:lnTo>
                    <a:pt x="1280" y="2021"/>
                  </a:lnTo>
                  <a:lnTo>
                    <a:pt x="2054" y="2425"/>
                  </a:lnTo>
                  <a:lnTo>
                    <a:pt x="2727" y="2795"/>
                  </a:lnTo>
                  <a:lnTo>
                    <a:pt x="3401" y="3132"/>
                  </a:lnTo>
                  <a:lnTo>
                    <a:pt x="2963" y="3165"/>
                  </a:lnTo>
                  <a:lnTo>
                    <a:pt x="2525" y="3266"/>
                  </a:lnTo>
                  <a:lnTo>
                    <a:pt x="2088" y="3367"/>
                  </a:lnTo>
                  <a:lnTo>
                    <a:pt x="1684" y="3502"/>
                  </a:lnTo>
                  <a:lnTo>
                    <a:pt x="1280" y="3637"/>
                  </a:lnTo>
                  <a:lnTo>
                    <a:pt x="876" y="3839"/>
                  </a:lnTo>
                  <a:lnTo>
                    <a:pt x="505" y="4074"/>
                  </a:lnTo>
                  <a:lnTo>
                    <a:pt x="169" y="4344"/>
                  </a:lnTo>
                  <a:lnTo>
                    <a:pt x="135" y="3805"/>
                  </a:lnTo>
                  <a:lnTo>
                    <a:pt x="169" y="3233"/>
                  </a:lnTo>
                  <a:lnTo>
                    <a:pt x="236" y="2728"/>
                  </a:lnTo>
                  <a:lnTo>
                    <a:pt x="337" y="2256"/>
                  </a:lnTo>
                  <a:lnTo>
                    <a:pt x="438" y="1920"/>
                  </a:lnTo>
                  <a:lnTo>
                    <a:pt x="573" y="1583"/>
                  </a:lnTo>
                  <a:close/>
                  <a:moveTo>
                    <a:pt x="4882" y="3334"/>
                  </a:moveTo>
                  <a:lnTo>
                    <a:pt x="5488" y="3401"/>
                  </a:lnTo>
                  <a:lnTo>
                    <a:pt x="6094" y="3468"/>
                  </a:lnTo>
                  <a:lnTo>
                    <a:pt x="6667" y="3569"/>
                  </a:lnTo>
                  <a:lnTo>
                    <a:pt x="7879" y="3839"/>
                  </a:lnTo>
                  <a:lnTo>
                    <a:pt x="9057" y="4108"/>
                  </a:lnTo>
                  <a:lnTo>
                    <a:pt x="8855" y="4512"/>
                  </a:lnTo>
                  <a:lnTo>
                    <a:pt x="8586" y="4916"/>
                  </a:lnTo>
                  <a:lnTo>
                    <a:pt x="8518" y="5017"/>
                  </a:lnTo>
                  <a:lnTo>
                    <a:pt x="8485" y="4983"/>
                  </a:lnTo>
                  <a:lnTo>
                    <a:pt x="8451" y="4983"/>
                  </a:lnTo>
                  <a:lnTo>
                    <a:pt x="7172" y="4647"/>
                  </a:lnTo>
                  <a:lnTo>
                    <a:pt x="5892" y="4344"/>
                  </a:lnTo>
                  <a:lnTo>
                    <a:pt x="5252" y="4209"/>
                  </a:lnTo>
                  <a:lnTo>
                    <a:pt x="4613" y="4074"/>
                  </a:lnTo>
                  <a:lnTo>
                    <a:pt x="4310" y="4007"/>
                  </a:lnTo>
                  <a:lnTo>
                    <a:pt x="3973" y="3973"/>
                  </a:lnTo>
                  <a:lnTo>
                    <a:pt x="3670" y="3940"/>
                  </a:lnTo>
                  <a:lnTo>
                    <a:pt x="3367" y="3973"/>
                  </a:lnTo>
                  <a:lnTo>
                    <a:pt x="3165" y="4007"/>
                  </a:lnTo>
                  <a:lnTo>
                    <a:pt x="2997" y="4074"/>
                  </a:lnTo>
                  <a:lnTo>
                    <a:pt x="2694" y="4209"/>
                  </a:lnTo>
                  <a:lnTo>
                    <a:pt x="2391" y="4411"/>
                  </a:lnTo>
                  <a:lnTo>
                    <a:pt x="2088" y="4613"/>
                  </a:lnTo>
                  <a:lnTo>
                    <a:pt x="1381" y="5118"/>
                  </a:lnTo>
                  <a:lnTo>
                    <a:pt x="640" y="5556"/>
                  </a:lnTo>
                  <a:lnTo>
                    <a:pt x="539" y="5455"/>
                  </a:lnTo>
                  <a:lnTo>
                    <a:pt x="404" y="5219"/>
                  </a:lnTo>
                  <a:lnTo>
                    <a:pt x="303" y="4983"/>
                  </a:lnTo>
                  <a:lnTo>
                    <a:pt x="236" y="4748"/>
                  </a:lnTo>
                  <a:lnTo>
                    <a:pt x="169" y="4478"/>
                  </a:lnTo>
                  <a:lnTo>
                    <a:pt x="674" y="4209"/>
                  </a:lnTo>
                  <a:lnTo>
                    <a:pt x="1145" y="3973"/>
                  </a:lnTo>
                  <a:lnTo>
                    <a:pt x="1650" y="3805"/>
                  </a:lnTo>
                  <a:lnTo>
                    <a:pt x="2155" y="3637"/>
                  </a:lnTo>
                  <a:lnTo>
                    <a:pt x="2660" y="3502"/>
                  </a:lnTo>
                  <a:lnTo>
                    <a:pt x="3165" y="3401"/>
                  </a:lnTo>
                  <a:lnTo>
                    <a:pt x="3704" y="3367"/>
                  </a:lnTo>
                  <a:lnTo>
                    <a:pt x="4276" y="3334"/>
                  </a:lnTo>
                  <a:close/>
                  <a:moveTo>
                    <a:pt x="3838" y="4108"/>
                  </a:moveTo>
                  <a:lnTo>
                    <a:pt x="4175" y="4142"/>
                  </a:lnTo>
                  <a:lnTo>
                    <a:pt x="4512" y="4209"/>
                  </a:lnTo>
                  <a:lnTo>
                    <a:pt x="5219" y="4377"/>
                  </a:lnTo>
                  <a:lnTo>
                    <a:pt x="5825" y="4546"/>
                  </a:lnTo>
                  <a:lnTo>
                    <a:pt x="7104" y="4849"/>
                  </a:lnTo>
                  <a:lnTo>
                    <a:pt x="8417" y="5152"/>
                  </a:lnTo>
                  <a:lnTo>
                    <a:pt x="8013" y="5690"/>
                  </a:lnTo>
                  <a:lnTo>
                    <a:pt x="7542" y="6195"/>
                  </a:lnTo>
                  <a:lnTo>
                    <a:pt x="7003" y="6633"/>
                  </a:lnTo>
                  <a:lnTo>
                    <a:pt x="6465" y="7003"/>
                  </a:lnTo>
                  <a:lnTo>
                    <a:pt x="6263" y="7105"/>
                  </a:lnTo>
                  <a:lnTo>
                    <a:pt x="6094" y="7206"/>
                  </a:lnTo>
                  <a:lnTo>
                    <a:pt x="5690" y="7307"/>
                  </a:lnTo>
                  <a:lnTo>
                    <a:pt x="5252" y="7340"/>
                  </a:lnTo>
                  <a:lnTo>
                    <a:pt x="4848" y="7307"/>
                  </a:lnTo>
                  <a:lnTo>
                    <a:pt x="4411" y="7273"/>
                  </a:lnTo>
                  <a:lnTo>
                    <a:pt x="4007" y="7172"/>
                  </a:lnTo>
                  <a:lnTo>
                    <a:pt x="3199" y="6936"/>
                  </a:lnTo>
                  <a:lnTo>
                    <a:pt x="2525" y="6734"/>
                  </a:lnTo>
                  <a:lnTo>
                    <a:pt x="1886" y="6465"/>
                  </a:lnTo>
                  <a:lnTo>
                    <a:pt x="1549" y="6296"/>
                  </a:lnTo>
                  <a:lnTo>
                    <a:pt x="1246" y="6128"/>
                  </a:lnTo>
                  <a:lnTo>
                    <a:pt x="977" y="5926"/>
                  </a:lnTo>
                  <a:lnTo>
                    <a:pt x="741" y="5657"/>
                  </a:lnTo>
                  <a:lnTo>
                    <a:pt x="1044" y="5589"/>
                  </a:lnTo>
                  <a:lnTo>
                    <a:pt x="1381" y="5421"/>
                  </a:lnTo>
                  <a:lnTo>
                    <a:pt x="1684" y="5219"/>
                  </a:lnTo>
                  <a:lnTo>
                    <a:pt x="1987" y="4983"/>
                  </a:lnTo>
                  <a:lnTo>
                    <a:pt x="2593" y="4512"/>
                  </a:lnTo>
                  <a:lnTo>
                    <a:pt x="2896" y="4344"/>
                  </a:lnTo>
                  <a:lnTo>
                    <a:pt x="3199" y="4209"/>
                  </a:lnTo>
                  <a:lnTo>
                    <a:pt x="3502" y="4142"/>
                  </a:lnTo>
                  <a:lnTo>
                    <a:pt x="3838" y="4108"/>
                  </a:lnTo>
                  <a:close/>
                  <a:moveTo>
                    <a:pt x="2323" y="1"/>
                  </a:moveTo>
                  <a:lnTo>
                    <a:pt x="1953" y="68"/>
                  </a:lnTo>
                  <a:lnTo>
                    <a:pt x="1616" y="169"/>
                  </a:lnTo>
                  <a:lnTo>
                    <a:pt x="1313" y="337"/>
                  </a:lnTo>
                  <a:lnTo>
                    <a:pt x="1044" y="573"/>
                  </a:lnTo>
                  <a:lnTo>
                    <a:pt x="808" y="842"/>
                  </a:lnTo>
                  <a:lnTo>
                    <a:pt x="606" y="1145"/>
                  </a:lnTo>
                  <a:lnTo>
                    <a:pt x="438" y="1482"/>
                  </a:lnTo>
                  <a:lnTo>
                    <a:pt x="303" y="1819"/>
                  </a:lnTo>
                  <a:lnTo>
                    <a:pt x="202" y="2189"/>
                  </a:lnTo>
                  <a:lnTo>
                    <a:pt x="101" y="2593"/>
                  </a:lnTo>
                  <a:lnTo>
                    <a:pt x="34" y="2963"/>
                  </a:lnTo>
                  <a:lnTo>
                    <a:pt x="0" y="3367"/>
                  </a:lnTo>
                  <a:lnTo>
                    <a:pt x="0" y="3738"/>
                  </a:lnTo>
                  <a:lnTo>
                    <a:pt x="0" y="4445"/>
                  </a:lnTo>
                  <a:lnTo>
                    <a:pt x="0" y="4478"/>
                  </a:lnTo>
                  <a:lnTo>
                    <a:pt x="0" y="4512"/>
                  </a:lnTo>
                  <a:lnTo>
                    <a:pt x="0" y="4546"/>
                  </a:lnTo>
                  <a:lnTo>
                    <a:pt x="34" y="4781"/>
                  </a:lnTo>
                  <a:lnTo>
                    <a:pt x="68" y="4950"/>
                  </a:lnTo>
                  <a:lnTo>
                    <a:pt x="135" y="5152"/>
                  </a:lnTo>
                  <a:lnTo>
                    <a:pt x="303" y="5455"/>
                  </a:lnTo>
                  <a:lnTo>
                    <a:pt x="539" y="5758"/>
                  </a:lnTo>
                  <a:lnTo>
                    <a:pt x="808" y="6027"/>
                  </a:lnTo>
                  <a:lnTo>
                    <a:pt x="1111" y="6263"/>
                  </a:lnTo>
                  <a:lnTo>
                    <a:pt x="1414" y="6465"/>
                  </a:lnTo>
                  <a:lnTo>
                    <a:pt x="1751" y="6633"/>
                  </a:lnTo>
                  <a:lnTo>
                    <a:pt x="2088" y="6768"/>
                  </a:lnTo>
                  <a:lnTo>
                    <a:pt x="2929" y="7105"/>
                  </a:lnTo>
                  <a:lnTo>
                    <a:pt x="3401" y="7273"/>
                  </a:lnTo>
                  <a:lnTo>
                    <a:pt x="3872" y="7374"/>
                  </a:lnTo>
                  <a:lnTo>
                    <a:pt x="4343" y="7475"/>
                  </a:lnTo>
                  <a:lnTo>
                    <a:pt x="4815" y="7542"/>
                  </a:lnTo>
                  <a:lnTo>
                    <a:pt x="5286" y="7542"/>
                  </a:lnTo>
                  <a:lnTo>
                    <a:pt x="5724" y="7475"/>
                  </a:lnTo>
                  <a:lnTo>
                    <a:pt x="6162" y="7374"/>
                  </a:lnTo>
                  <a:lnTo>
                    <a:pt x="6532" y="7172"/>
                  </a:lnTo>
                  <a:lnTo>
                    <a:pt x="6936" y="6970"/>
                  </a:lnTo>
                  <a:lnTo>
                    <a:pt x="7273" y="6700"/>
                  </a:lnTo>
                  <a:lnTo>
                    <a:pt x="7609" y="6397"/>
                  </a:lnTo>
                  <a:lnTo>
                    <a:pt x="7912" y="6061"/>
                  </a:lnTo>
                  <a:lnTo>
                    <a:pt x="8485" y="5387"/>
                  </a:lnTo>
                  <a:lnTo>
                    <a:pt x="8720" y="5118"/>
                  </a:lnTo>
                  <a:lnTo>
                    <a:pt x="8922" y="4781"/>
                  </a:lnTo>
                  <a:lnTo>
                    <a:pt x="9124" y="4411"/>
                  </a:lnTo>
                  <a:lnTo>
                    <a:pt x="9293" y="4041"/>
                  </a:lnTo>
                  <a:lnTo>
                    <a:pt x="9394" y="4041"/>
                  </a:lnTo>
                  <a:lnTo>
                    <a:pt x="9461" y="3973"/>
                  </a:lnTo>
                  <a:lnTo>
                    <a:pt x="9461" y="3872"/>
                  </a:lnTo>
                  <a:lnTo>
                    <a:pt x="9461" y="3839"/>
                  </a:lnTo>
                  <a:lnTo>
                    <a:pt x="9427" y="3805"/>
                  </a:lnTo>
                  <a:lnTo>
                    <a:pt x="9394" y="3771"/>
                  </a:lnTo>
                  <a:lnTo>
                    <a:pt x="9427" y="3502"/>
                  </a:lnTo>
                  <a:lnTo>
                    <a:pt x="9427" y="3233"/>
                  </a:lnTo>
                  <a:lnTo>
                    <a:pt x="9394" y="2997"/>
                  </a:lnTo>
                  <a:lnTo>
                    <a:pt x="9293" y="2728"/>
                  </a:lnTo>
                  <a:lnTo>
                    <a:pt x="9192" y="2559"/>
                  </a:lnTo>
                  <a:lnTo>
                    <a:pt x="9091" y="2391"/>
                  </a:lnTo>
                  <a:lnTo>
                    <a:pt x="8788" y="2122"/>
                  </a:lnTo>
                  <a:lnTo>
                    <a:pt x="8451" y="1852"/>
                  </a:lnTo>
                  <a:lnTo>
                    <a:pt x="8081" y="1650"/>
                  </a:lnTo>
                  <a:lnTo>
                    <a:pt x="7677" y="1448"/>
                  </a:lnTo>
                  <a:lnTo>
                    <a:pt x="7273" y="1280"/>
                  </a:lnTo>
                  <a:lnTo>
                    <a:pt x="6498" y="1011"/>
                  </a:lnTo>
                  <a:lnTo>
                    <a:pt x="5589" y="674"/>
                  </a:lnTo>
                  <a:lnTo>
                    <a:pt x="4646" y="438"/>
                  </a:lnTo>
                  <a:lnTo>
                    <a:pt x="3704" y="236"/>
                  </a:lnTo>
                  <a:lnTo>
                    <a:pt x="2761" y="102"/>
                  </a:lnTo>
                  <a:lnTo>
                    <a:pt x="2761" y="34"/>
                  </a:lnTo>
                  <a:lnTo>
                    <a:pt x="272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7" name="Google Shape;897;p6"/>
            <p:cNvSpPr/>
            <p:nvPr/>
          </p:nvSpPr>
          <p:spPr>
            <a:xfrm>
              <a:off x="6859475" y="5379225"/>
              <a:ext cx="306400" cy="97650"/>
            </a:xfrm>
            <a:custGeom>
              <a:avLst/>
              <a:gdLst/>
              <a:ahLst/>
              <a:cxnLst/>
              <a:rect l="l" t="t" r="r" b="b"/>
              <a:pathLst>
                <a:path w="12256" h="3906" extrusionOk="0">
                  <a:moveTo>
                    <a:pt x="2492" y="775"/>
                  </a:moveTo>
                  <a:lnTo>
                    <a:pt x="2727" y="809"/>
                  </a:lnTo>
                  <a:lnTo>
                    <a:pt x="2963" y="943"/>
                  </a:lnTo>
                  <a:lnTo>
                    <a:pt x="3131" y="1078"/>
                  </a:lnTo>
                  <a:lnTo>
                    <a:pt x="3266" y="1280"/>
                  </a:lnTo>
                  <a:lnTo>
                    <a:pt x="3333" y="1549"/>
                  </a:lnTo>
                  <a:lnTo>
                    <a:pt x="2727" y="2189"/>
                  </a:lnTo>
                  <a:lnTo>
                    <a:pt x="2222" y="2795"/>
                  </a:lnTo>
                  <a:lnTo>
                    <a:pt x="1953" y="3132"/>
                  </a:lnTo>
                  <a:lnTo>
                    <a:pt x="1684" y="3401"/>
                  </a:lnTo>
                  <a:lnTo>
                    <a:pt x="1515" y="3536"/>
                  </a:lnTo>
                  <a:lnTo>
                    <a:pt x="1347" y="3603"/>
                  </a:lnTo>
                  <a:lnTo>
                    <a:pt x="1145" y="3670"/>
                  </a:lnTo>
                  <a:lnTo>
                    <a:pt x="943" y="3670"/>
                  </a:lnTo>
                  <a:lnTo>
                    <a:pt x="808" y="3637"/>
                  </a:lnTo>
                  <a:lnTo>
                    <a:pt x="707" y="3569"/>
                  </a:lnTo>
                  <a:lnTo>
                    <a:pt x="606" y="3502"/>
                  </a:lnTo>
                  <a:lnTo>
                    <a:pt x="539" y="3435"/>
                  </a:lnTo>
                  <a:lnTo>
                    <a:pt x="404" y="3233"/>
                  </a:lnTo>
                  <a:lnTo>
                    <a:pt x="371" y="2997"/>
                  </a:lnTo>
                  <a:lnTo>
                    <a:pt x="371" y="2728"/>
                  </a:lnTo>
                  <a:lnTo>
                    <a:pt x="404" y="2492"/>
                  </a:lnTo>
                  <a:lnTo>
                    <a:pt x="472" y="2256"/>
                  </a:lnTo>
                  <a:lnTo>
                    <a:pt x="539" y="2054"/>
                  </a:lnTo>
                  <a:lnTo>
                    <a:pt x="640" y="1886"/>
                  </a:lnTo>
                  <a:lnTo>
                    <a:pt x="775" y="1751"/>
                  </a:lnTo>
                  <a:lnTo>
                    <a:pt x="1044" y="1482"/>
                  </a:lnTo>
                  <a:lnTo>
                    <a:pt x="1347" y="1213"/>
                  </a:lnTo>
                  <a:lnTo>
                    <a:pt x="1684" y="1011"/>
                  </a:lnTo>
                  <a:lnTo>
                    <a:pt x="1953" y="842"/>
                  </a:lnTo>
                  <a:lnTo>
                    <a:pt x="2256" y="775"/>
                  </a:lnTo>
                  <a:close/>
                  <a:moveTo>
                    <a:pt x="6229" y="1"/>
                  </a:moveTo>
                  <a:lnTo>
                    <a:pt x="5892" y="34"/>
                  </a:lnTo>
                  <a:lnTo>
                    <a:pt x="5556" y="102"/>
                  </a:lnTo>
                  <a:lnTo>
                    <a:pt x="5219" y="203"/>
                  </a:lnTo>
                  <a:lnTo>
                    <a:pt x="4882" y="371"/>
                  </a:lnTo>
                  <a:lnTo>
                    <a:pt x="4579" y="539"/>
                  </a:lnTo>
                  <a:lnTo>
                    <a:pt x="4242" y="775"/>
                  </a:lnTo>
                  <a:lnTo>
                    <a:pt x="3939" y="1011"/>
                  </a:lnTo>
                  <a:lnTo>
                    <a:pt x="3670" y="1246"/>
                  </a:lnTo>
                  <a:lnTo>
                    <a:pt x="3569" y="1078"/>
                  </a:lnTo>
                  <a:lnTo>
                    <a:pt x="3502" y="943"/>
                  </a:lnTo>
                  <a:lnTo>
                    <a:pt x="3401" y="809"/>
                  </a:lnTo>
                  <a:lnTo>
                    <a:pt x="3266" y="674"/>
                  </a:lnTo>
                  <a:lnTo>
                    <a:pt x="3131" y="573"/>
                  </a:lnTo>
                  <a:lnTo>
                    <a:pt x="2997" y="506"/>
                  </a:lnTo>
                  <a:lnTo>
                    <a:pt x="2828" y="438"/>
                  </a:lnTo>
                  <a:lnTo>
                    <a:pt x="2626" y="371"/>
                  </a:lnTo>
                  <a:lnTo>
                    <a:pt x="2391" y="371"/>
                  </a:lnTo>
                  <a:lnTo>
                    <a:pt x="2121" y="405"/>
                  </a:lnTo>
                  <a:lnTo>
                    <a:pt x="1886" y="506"/>
                  </a:lnTo>
                  <a:lnTo>
                    <a:pt x="1616" y="607"/>
                  </a:lnTo>
                  <a:lnTo>
                    <a:pt x="1414" y="741"/>
                  </a:lnTo>
                  <a:lnTo>
                    <a:pt x="1179" y="910"/>
                  </a:lnTo>
                  <a:lnTo>
                    <a:pt x="775" y="1246"/>
                  </a:lnTo>
                  <a:lnTo>
                    <a:pt x="505" y="1516"/>
                  </a:lnTo>
                  <a:lnTo>
                    <a:pt x="270" y="1852"/>
                  </a:lnTo>
                  <a:lnTo>
                    <a:pt x="101" y="2223"/>
                  </a:lnTo>
                  <a:lnTo>
                    <a:pt x="34" y="2627"/>
                  </a:lnTo>
                  <a:lnTo>
                    <a:pt x="0" y="2795"/>
                  </a:lnTo>
                  <a:lnTo>
                    <a:pt x="0" y="2997"/>
                  </a:lnTo>
                  <a:lnTo>
                    <a:pt x="34" y="3165"/>
                  </a:lnTo>
                  <a:lnTo>
                    <a:pt x="101" y="3334"/>
                  </a:lnTo>
                  <a:lnTo>
                    <a:pt x="202" y="3502"/>
                  </a:lnTo>
                  <a:lnTo>
                    <a:pt x="303" y="3670"/>
                  </a:lnTo>
                  <a:lnTo>
                    <a:pt x="438" y="3805"/>
                  </a:lnTo>
                  <a:lnTo>
                    <a:pt x="640" y="3906"/>
                  </a:lnTo>
                  <a:lnTo>
                    <a:pt x="1583" y="3906"/>
                  </a:lnTo>
                  <a:lnTo>
                    <a:pt x="1751" y="3771"/>
                  </a:lnTo>
                  <a:lnTo>
                    <a:pt x="1919" y="3637"/>
                  </a:lnTo>
                  <a:lnTo>
                    <a:pt x="2222" y="3334"/>
                  </a:lnTo>
                  <a:lnTo>
                    <a:pt x="2795" y="2728"/>
                  </a:lnTo>
                  <a:lnTo>
                    <a:pt x="3367" y="2088"/>
                  </a:lnTo>
                  <a:lnTo>
                    <a:pt x="3333" y="2189"/>
                  </a:lnTo>
                  <a:lnTo>
                    <a:pt x="3300" y="2425"/>
                  </a:lnTo>
                  <a:lnTo>
                    <a:pt x="3199" y="2627"/>
                  </a:lnTo>
                  <a:lnTo>
                    <a:pt x="2997" y="3064"/>
                  </a:lnTo>
                  <a:lnTo>
                    <a:pt x="2727" y="3502"/>
                  </a:lnTo>
                  <a:lnTo>
                    <a:pt x="2424" y="3906"/>
                  </a:lnTo>
                  <a:lnTo>
                    <a:pt x="2828" y="3906"/>
                  </a:lnTo>
                  <a:lnTo>
                    <a:pt x="2997" y="3670"/>
                  </a:lnTo>
                  <a:lnTo>
                    <a:pt x="3266" y="3233"/>
                  </a:lnTo>
                  <a:lnTo>
                    <a:pt x="3535" y="2761"/>
                  </a:lnTo>
                  <a:lnTo>
                    <a:pt x="3636" y="2492"/>
                  </a:lnTo>
                  <a:lnTo>
                    <a:pt x="3704" y="2223"/>
                  </a:lnTo>
                  <a:lnTo>
                    <a:pt x="3737" y="1987"/>
                  </a:lnTo>
                  <a:lnTo>
                    <a:pt x="3737" y="1718"/>
                  </a:lnTo>
                  <a:lnTo>
                    <a:pt x="4343" y="1213"/>
                  </a:lnTo>
                  <a:lnTo>
                    <a:pt x="4647" y="1011"/>
                  </a:lnTo>
                  <a:lnTo>
                    <a:pt x="4950" y="775"/>
                  </a:lnTo>
                  <a:lnTo>
                    <a:pt x="5286" y="607"/>
                  </a:lnTo>
                  <a:lnTo>
                    <a:pt x="5623" y="438"/>
                  </a:lnTo>
                  <a:lnTo>
                    <a:pt x="5859" y="371"/>
                  </a:lnTo>
                  <a:lnTo>
                    <a:pt x="6094" y="337"/>
                  </a:lnTo>
                  <a:lnTo>
                    <a:pt x="6330" y="371"/>
                  </a:lnTo>
                  <a:lnTo>
                    <a:pt x="6566" y="405"/>
                  </a:lnTo>
                  <a:lnTo>
                    <a:pt x="7003" y="573"/>
                  </a:lnTo>
                  <a:lnTo>
                    <a:pt x="7441" y="775"/>
                  </a:lnTo>
                  <a:lnTo>
                    <a:pt x="8114" y="1145"/>
                  </a:lnTo>
                  <a:lnTo>
                    <a:pt x="8754" y="1549"/>
                  </a:lnTo>
                  <a:lnTo>
                    <a:pt x="9394" y="1987"/>
                  </a:lnTo>
                  <a:lnTo>
                    <a:pt x="10000" y="2492"/>
                  </a:lnTo>
                  <a:lnTo>
                    <a:pt x="10370" y="2829"/>
                  </a:lnTo>
                  <a:lnTo>
                    <a:pt x="10740" y="3199"/>
                  </a:lnTo>
                  <a:lnTo>
                    <a:pt x="11111" y="3569"/>
                  </a:lnTo>
                  <a:lnTo>
                    <a:pt x="11515" y="3906"/>
                  </a:lnTo>
                  <a:lnTo>
                    <a:pt x="12255" y="3906"/>
                  </a:lnTo>
                  <a:lnTo>
                    <a:pt x="12020" y="3771"/>
                  </a:lnTo>
                  <a:lnTo>
                    <a:pt x="11784" y="3603"/>
                  </a:lnTo>
                  <a:lnTo>
                    <a:pt x="11313" y="3233"/>
                  </a:lnTo>
                  <a:lnTo>
                    <a:pt x="10572" y="2526"/>
                  </a:lnTo>
                  <a:lnTo>
                    <a:pt x="10101" y="2122"/>
                  </a:lnTo>
                  <a:lnTo>
                    <a:pt x="9629" y="1718"/>
                  </a:lnTo>
                  <a:lnTo>
                    <a:pt x="9091" y="1347"/>
                  </a:lnTo>
                  <a:lnTo>
                    <a:pt x="8586" y="1011"/>
                  </a:lnTo>
                  <a:lnTo>
                    <a:pt x="8047" y="674"/>
                  </a:lnTo>
                  <a:lnTo>
                    <a:pt x="7475" y="371"/>
                  </a:lnTo>
                  <a:lnTo>
                    <a:pt x="7172" y="203"/>
                  </a:lnTo>
                  <a:lnTo>
                    <a:pt x="6869" y="102"/>
                  </a:lnTo>
                  <a:lnTo>
                    <a:pt x="6532" y="34"/>
                  </a:lnTo>
                  <a:lnTo>
                    <a:pt x="622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8" name="Google Shape;898;p6"/>
            <p:cNvSpPr/>
            <p:nvPr/>
          </p:nvSpPr>
          <p:spPr>
            <a:xfrm>
              <a:off x="4659275" y="5290000"/>
              <a:ext cx="214650" cy="186875"/>
            </a:xfrm>
            <a:custGeom>
              <a:avLst/>
              <a:gdLst/>
              <a:ahLst/>
              <a:cxnLst/>
              <a:rect l="l" t="t" r="r" b="b"/>
              <a:pathLst>
                <a:path w="8586" h="7475" extrusionOk="0">
                  <a:moveTo>
                    <a:pt x="1582" y="169"/>
                  </a:moveTo>
                  <a:lnTo>
                    <a:pt x="1986" y="236"/>
                  </a:lnTo>
                  <a:lnTo>
                    <a:pt x="2357" y="337"/>
                  </a:lnTo>
                  <a:lnTo>
                    <a:pt x="2761" y="438"/>
                  </a:lnTo>
                  <a:lnTo>
                    <a:pt x="3535" y="708"/>
                  </a:lnTo>
                  <a:lnTo>
                    <a:pt x="4310" y="1011"/>
                  </a:lnTo>
                  <a:lnTo>
                    <a:pt x="5993" y="1684"/>
                  </a:lnTo>
                  <a:lnTo>
                    <a:pt x="7676" y="2458"/>
                  </a:lnTo>
                  <a:lnTo>
                    <a:pt x="7811" y="2526"/>
                  </a:lnTo>
                  <a:lnTo>
                    <a:pt x="7946" y="2627"/>
                  </a:lnTo>
                  <a:lnTo>
                    <a:pt x="8148" y="2829"/>
                  </a:lnTo>
                  <a:lnTo>
                    <a:pt x="8282" y="3098"/>
                  </a:lnTo>
                  <a:lnTo>
                    <a:pt x="8350" y="3368"/>
                  </a:lnTo>
                  <a:lnTo>
                    <a:pt x="8383" y="3671"/>
                  </a:lnTo>
                  <a:lnTo>
                    <a:pt x="8350" y="4007"/>
                  </a:lnTo>
                  <a:lnTo>
                    <a:pt x="8316" y="4344"/>
                  </a:lnTo>
                  <a:lnTo>
                    <a:pt x="8249" y="4681"/>
                  </a:lnTo>
                  <a:lnTo>
                    <a:pt x="7272" y="4344"/>
                  </a:lnTo>
                  <a:lnTo>
                    <a:pt x="6296" y="4007"/>
                  </a:lnTo>
                  <a:lnTo>
                    <a:pt x="4343" y="3401"/>
                  </a:lnTo>
                  <a:lnTo>
                    <a:pt x="3367" y="3064"/>
                  </a:lnTo>
                  <a:lnTo>
                    <a:pt x="2357" y="2728"/>
                  </a:lnTo>
                  <a:lnTo>
                    <a:pt x="1347" y="2425"/>
                  </a:lnTo>
                  <a:lnTo>
                    <a:pt x="842" y="2290"/>
                  </a:lnTo>
                  <a:lnTo>
                    <a:pt x="337" y="2189"/>
                  </a:lnTo>
                  <a:lnTo>
                    <a:pt x="370" y="1852"/>
                  </a:lnTo>
                  <a:lnTo>
                    <a:pt x="471" y="1549"/>
                  </a:lnTo>
                  <a:lnTo>
                    <a:pt x="572" y="1246"/>
                  </a:lnTo>
                  <a:lnTo>
                    <a:pt x="707" y="943"/>
                  </a:lnTo>
                  <a:lnTo>
                    <a:pt x="1448" y="1213"/>
                  </a:lnTo>
                  <a:lnTo>
                    <a:pt x="2188" y="1482"/>
                  </a:lnTo>
                  <a:lnTo>
                    <a:pt x="2660" y="1650"/>
                  </a:lnTo>
                  <a:lnTo>
                    <a:pt x="3131" y="1751"/>
                  </a:lnTo>
                  <a:lnTo>
                    <a:pt x="4108" y="1920"/>
                  </a:lnTo>
                  <a:lnTo>
                    <a:pt x="5084" y="2122"/>
                  </a:lnTo>
                  <a:lnTo>
                    <a:pt x="5993" y="2324"/>
                  </a:lnTo>
                  <a:lnTo>
                    <a:pt x="7878" y="2795"/>
                  </a:lnTo>
                  <a:lnTo>
                    <a:pt x="7946" y="2795"/>
                  </a:lnTo>
                  <a:lnTo>
                    <a:pt x="7979" y="2728"/>
                  </a:lnTo>
                  <a:lnTo>
                    <a:pt x="7979" y="2694"/>
                  </a:lnTo>
                  <a:lnTo>
                    <a:pt x="7946" y="2627"/>
                  </a:lnTo>
                  <a:lnTo>
                    <a:pt x="7003" y="2357"/>
                  </a:lnTo>
                  <a:lnTo>
                    <a:pt x="6060" y="2122"/>
                  </a:lnTo>
                  <a:lnTo>
                    <a:pt x="5118" y="1920"/>
                  </a:lnTo>
                  <a:lnTo>
                    <a:pt x="4175" y="1751"/>
                  </a:lnTo>
                  <a:lnTo>
                    <a:pt x="3300" y="1583"/>
                  </a:lnTo>
                  <a:lnTo>
                    <a:pt x="2896" y="1516"/>
                  </a:lnTo>
                  <a:lnTo>
                    <a:pt x="2458" y="1381"/>
                  </a:lnTo>
                  <a:lnTo>
                    <a:pt x="2054" y="1246"/>
                  </a:lnTo>
                  <a:lnTo>
                    <a:pt x="1616" y="1078"/>
                  </a:lnTo>
                  <a:lnTo>
                    <a:pt x="1178" y="910"/>
                  </a:lnTo>
                  <a:lnTo>
                    <a:pt x="741" y="809"/>
                  </a:lnTo>
                  <a:lnTo>
                    <a:pt x="943" y="472"/>
                  </a:lnTo>
                  <a:lnTo>
                    <a:pt x="1145" y="169"/>
                  </a:lnTo>
                  <a:close/>
                  <a:moveTo>
                    <a:pt x="1212" y="1"/>
                  </a:moveTo>
                  <a:lnTo>
                    <a:pt x="1178" y="34"/>
                  </a:lnTo>
                  <a:lnTo>
                    <a:pt x="1077" y="34"/>
                  </a:lnTo>
                  <a:lnTo>
                    <a:pt x="1010" y="68"/>
                  </a:lnTo>
                  <a:lnTo>
                    <a:pt x="1044" y="135"/>
                  </a:lnTo>
                  <a:lnTo>
                    <a:pt x="842" y="337"/>
                  </a:lnTo>
                  <a:lnTo>
                    <a:pt x="673" y="539"/>
                  </a:lnTo>
                  <a:lnTo>
                    <a:pt x="539" y="775"/>
                  </a:lnTo>
                  <a:lnTo>
                    <a:pt x="404" y="1044"/>
                  </a:lnTo>
                  <a:lnTo>
                    <a:pt x="303" y="1314"/>
                  </a:lnTo>
                  <a:lnTo>
                    <a:pt x="202" y="1617"/>
                  </a:lnTo>
                  <a:lnTo>
                    <a:pt x="67" y="2189"/>
                  </a:lnTo>
                  <a:lnTo>
                    <a:pt x="0" y="2829"/>
                  </a:lnTo>
                  <a:lnTo>
                    <a:pt x="0" y="3435"/>
                  </a:lnTo>
                  <a:lnTo>
                    <a:pt x="34" y="4007"/>
                  </a:lnTo>
                  <a:lnTo>
                    <a:pt x="101" y="4512"/>
                  </a:lnTo>
                  <a:lnTo>
                    <a:pt x="202" y="4849"/>
                  </a:lnTo>
                  <a:lnTo>
                    <a:pt x="303" y="5186"/>
                  </a:lnTo>
                  <a:lnTo>
                    <a:pt x="438" y="5489"/>
                  </a:lnTo>
                  <a:lnTo>
                    <a:pt x="572" y="5792"/>
                  </a:lnTo>
                  <a:lnTo>
                    <a:pt x="774" y="6061"/>
                  </a:lnTo>
                  <a:lnTo>
                    <a:pt x="976" y="6330"/>
                  </a:lnTo>
                  <a:lnTo>
                    <a:pt x="1212" y="6566"/>
                  </a:lnTo>
                  <a:lnTo>
                    <a:pt x="1481" y="6802"/>
                  </a:lnTo>
                  <a:lnTo>
                    <a:pt x="1919" y="7172"/>
                  </a:lnTo>
                  <a:lnTo>
                    <a:pt x="2390" y="7475"/>
                  </a:lnTo>
                  <a:lnTo>
                    <a:pt x="2896" y="7475"/>
                  </a:lnTo>
                  <a:lnTo>
                    <a:pt x="2559" y="7307"/>
                  </a:lnTo>
                  <a:lnTo>
                    <a:pt x="2256" y="7105"/>
                  </a:lnTo>
                  <a:lnTo>
                    <a:pt x="1919" y="6869"/>
                  </a:lnTo>
                  <a:lnTo>
                    <a:pt x="1616" y="6633"/>
                  </a:lnTo>
                  <a:lnTo>
                    <a:pt x="1347" y="6364"/>
                  </a:lnTo>
                  <a:lnTo>
                    <a:pt x="1111" y="6095"/>
                  </a:lnTo>
                  <a:lnTo>
                    <a:pt x="875" y="5792"/>
                  </a:lnTo>
                  <a:lnTo>
                    <a:pt x="673" y="5455"/>
                  </a:lnTo>
                  <a:lnTo>
                    <a:pt x="539" y="5152"/>
                  </a:lnTo>
                  <a:lnTo>
                    <a:pt x="404" y="4849"/>
                  </a:lnTo>
                  <a:lnTo>
                    <a:pt x="337" y="4546"/>
                  </a:lnTo>
                  <a:lnTo>
                    <a:pt x="303" y="4209"/>
                  </a:lnTo>
                  <a:lnTo>
                    <a:pt x="269" y="3536"/>
                  </a:lnTo>
                  <a:lnTo>
                    <a:pt x="269" y="2862"/>
                  </a:lnTo>
                  <a:lnTo>
                    <a:pt x="640" y="3165"/>
                  </a:lnTo>
                  <a:lnTo>
                    <a:pt x="1010" y="3401"/>
                  </a:lnTo>
                  <a:lnTo>
                    <a:pt x="1818" y="3906"/>
                  </a:lnTo>
                  <a:lnTo>
                    <a:pt x="2626" y="4344"/>
                  </a:lnTo>
                  <a:lnTo>
                    <a:pt x="3401" y="4815"/>
                  </a:lnTo>
                  <a:lnTo>
                    <a:pt x="3838" y="5118"/>
                  </a:lnTo>
                  <a:lnTo>
                    <a:pt x="4242" y="5421"/>
                  </a:lnTo>
                  <a:lnTo>
                    <a:pt x="4411" y="5590"/>
                  </a:lnTo>
                  <a:lnTo>
                    <a:pt x="4545" y="5792"/>
                  </a:lnTo>
                  <a:lnTo>
                    <a:pt x="4680" y="5994"/>
                  </a:lnTo>
                  <a:lnTo>
                    <a:pt x="4781" y="6263"/>
                  </a:lnTo>
                  <a:lnTo>
                    <a:pt x="4882" y="6532"/>
                  </a:lnTo>
                  <a:lnTo>
                    <a:pt x="4916" y="6869"/>
                  </a:lnTo>
                  <a:lnTo>
                    <a:pt x="4949" y="7475"/>
                  </a:lnTo>
                  <a:lnTo>
                    <a:pt x="5219" y="7475"/>
                  </a:lnTo>
                  <a:lnTo>
                    <a:pt x="5219" y="7138"/>
                  </a:lnTo>
                  <a:lnTo>
                    <a:pt x="5185" y="6802"/>
                  </a:lnTo>
                  <a:lnTo>
                    <a:pt x="5118" y="6465"/>
                  </a:lnTo>
                  <a:lnTo>
                    <a:pt x="5017" y="6128"/>
                  </a:lnTo>
                  <a:lnTo>
                    <a:pt x="4882" y="5825"/>
                  </a:lnTo>
                  <a:lnTo>
                    <a:pt x="4714" y="5522"/>
                  </a:lnTo>
                  <a:lnTo>
                    <a:pt x="4512" y="5287"/>
                  </a:lnTo>
                  <a:lnTo>
                    <a:pt x="4242" y="5051"/>
                  </a:lnTo>
                  <a:lnTo>
                    <a:pt x="3300" y="4445"/>
                  </a:lnTo>
                  <a:lnTo>
                    <a:pt x="2323" y="3873"/>
                  </a:lnTo>
                  <a:lnTo>
                    <a:pt x="1347" y="3267"/>
                  </a:lnTo>
                  <a:lnTo>
                    <a:pt x="842" y="2997"/>
                  </a:lnTo>
                  <a:lnTo>
                    <a:pt x="303" y="2761"/>
                  </a:lnTo>
                  <a:lnTo>
                    <a:pt x="269" y="2761"/>
                  </a:lnTo>
                  <a:lnTo>
                    <a:pt x="303" y="2256"/>
                  </a:lnTo>
                  <a:lnTo>
                    <a:pt x="741" y="2492"/>
                  </a:lnTo>
                  <a:lnTo>
                    <a:pt x="1212" y="2660"/>
                  </a:lnTo>
                  <a:lnTo>
                    <a:pt x="2155" y="2963"/>
                  </a:lnTo>
                  <a:lnTo>
                    <a:pt x="3131" y="3267"/>
                  </a:lnTo>
                  <a:lnTo>
                    <a:pt x="4040" y="3536"/>
                  </a:lnTo>
                  <a:lnTo>
                    <a:pt x="4276" y="3603"/>
                  </a:lnTo>
                  <a:lnTo>
                    <a:pt x="4444" y="3772"/>
                  </a:lnTo>
                  <a:lnTo>
                    <a:pt x="4613" y="3974"/>
                  </a:lnTo>
                  <a:lnTo>
                    <a:pt x="4848" y="4277"/>
                  </a:lnTo>
                  <a:lnTo>
                    <a:pt x="5252" y="4782"/>
                  </a:lnTo>
                  <a:lnTo>
                    <a:pt x="5623" y="5320"/>
                  </a:lnTo>
                  <a:lnTo>
                    <a:pt x="5892" y="5825"/>
                  </a:lnTo>
                  <a:lnTo>
                    <a:pt x="6128" y="6364"/>
                  </a:lnTo>
                  <a:lnTo>
                    <a:pt x="6262" y="6903"/>
                  </a:lnTo>
                  <a:lnTo>
                    <a:pt x="6330" y="7475"/>
                  </a:lnTo>
                  <a:lnTo>
                    <a:pt x="6565" y="7475"/>
                  </a:lnTo>
                  <a:lnTo>
                    <a:pt x="6532" y="7138"/>
                  </a:lnTo>
                  <a:lnTo>
                    <a:pt x="6464" y="6835"/>
                  </a:lnTo>
                  <a:lnTo>
                    <a:pt x="6397" y="6499"/>
                  </a:lnTo>
                  <a:lnTo>
                    <a:pt x="6296" y="6196"/>
                  </a:lnTo>
                  <a:lnTo>
                    <a:pt x="6027" y="5590"/>
                  </a:lnTo>
                  <a:lnTo>
                    <a:pt x="5690" y="5017"/>
                  </a:lnTo>
                  <a:lnTo>
                    <a:pt x="5286" y="4411"/>
                  </a:lnTo>
                  <a:lnTo>
                    <a:pt x="5017" y="4075"/>
                  </a:lnTo>
                  <a:lnTo>
                    <a:pt x="4747" y="3772"/>
                  </a:lnTo>
                  <a:lnTo>
                    <a:pt x="4747" y="3772"/>
                  </a:lnTo>
                  <a:lnTo>
                    <a:pt x="6464" y="4344"/>
                  </a:lnTo>
                  <a:lnTo>
                    <a:pt x="7340" y="4613"/>
                  </a:lnTo>
                  <a:lnTo>
                    <a:pt x="8181" y="4883"/>
                  </a:lnTo>
                  <a:lnTo>
                    <a:pt x="8013" y="5489"/>
                  </a:lnTo>
                  <a:lnTo>
                    <a:pt x="7845" y="5994"/>
                  </a:lnTo>
                  <a:lnTo>
                    <a:pt x="7710" y="6364"/>
                  </a:lnTo>
                  <a:lnTo>
                    <a:pt x="7542" y="6768"/>
                  </a:lnTo>
                  <a:lnTo>
                    <a:pt x="7171" y="7475"/>
                  </a:lnTo>
                  <a:lnTo>
                    <a:pt x="7441" y="7475"/>
                  </a:lnTo>
                  <a:lnTo>
                    <a:pt x="7777" y="6633"/>
                  </a:lnTo>
                  <a:lnTo>
                    <a:pt x="8080" y="5825"/>
                  </a:lnTo>
                  <a:lnTo>
                    <a:pt x="8383" y="4883"/>
                  </a:lnTo>
                  <a:lnTo>
                    <a:pt x="8417" y="4849"/>
                  </a:lnTo>
                  <a:lnTo>
                    <a:pt x="8417" y="4748"/>
                  </a:lnTo>
                  <a:lnTo>
                    <a:pt x="8552" y="4209"/>
                  </a:lnTo>
                  <a:lnTo>
                    <a:pt x="8585" y="3906"/>
                  </a:lnTo>
                  <a:lnTo>
                    <a:pt x="8585" y="3637"/>
                  </a:lnTo>
                  <a:lnTo>
                    <a:pt x="8552" y="3368"/>
                  </a:lnTo>
                  <a:lnTo>
                    <a:pt x="8518" y="3132"/>
                  </a:lnTo>
                  <a:lnTo>
                    <a:pt x="8417" y="2862"/>
                  </a:lnTo>
                  <a:lnTo>
                    <a:pt x="8282" y="2660"/>
                  </a:lnTo>
                  <a:lnTo>
                    <a:pt x="8148" y="2492"/>
                  </a:lnTo>
                  <a:lnTo>
                    <a:pt x="8013" y="2391"/>
                  </a:lnTo>
                  <a:lnTo>
                    <a:pt x="7643" y="2189"/>
                  </a:lnTo>
                  <a:lnTo>
                    <a:pt x="6902" y="1886"/>
                  </a:lnTo>
                  <a:lnTo>
                    <a:pt x="5050" y="1078"/>
                  </a:lnTo>
                  <a:lnTo>
                    <a:pt x="4175" y="708"/>
                  </a:lnTo>
                  <a:lnTo>
                    <a:pt x="3704" y="506"/>
                  </a:lnTo>
                  <a:lnTo>
                    <a:pt x="3199" y="304"/>
                  </a:lnTo>
                  <a:lnTo>
                    <a:pt x="2727" y="169"/>
                  </a:lnTo>
                  <a:lnTo>
                    <a:pt x="2222" y="34"/>
                  </a:lnTo>
                  <a:lnTo>
                    <a:pt x="171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9" name="Google Shape;899;p6"/>
            <p:cNvSpPr/>
            <p:nvPr/>
          </p:nvSpPr>
          <p:spPr>
            <a:xfrm>
              <a:off x="6519425" y="5245400"/>
              <a:ext cx="57250" cy="53900"/>
            </a:xfrm>
            <a:custGeom>
              <a:avLst/>
              <a:gdLst/>
              <a:ahLst/>
              <a:cxnLst/>
              <a:rect l="l" t="t" r="r" b="b"/>
              <a:pathLst>
                <a:path w="2290" h="2156" extrusionOk="0">
                  <a:moveTo>
                    <a:pt x="0" y="0"/>
                  </a:moveTo>
                  <a:lnTo>
                    <a:pt x="0" y="34"/>
                  </a:lnTo>
                  <a:lnTo>
                    <a:pt x="68" y="202"/>
                  </a:lnTo>
                  <a:lnTo>
                    <a:pt x="202" y="337"/>
                  </a:lnTo>
                  <a:lnTo>
                    <a:pt x="438" y="606"/>
                  </a:lnTo>
                  <a:lnTo>
                    <a:pt x="1010" y="1078"/>
                  </a:lnTo>
                  <a:lnTo>
                    <a:pt x="1549" y="1583"/>
                  </a:lnTo>
                  <a:lnTo>
                    <a:pt x="2088" y="2121"/>
                  </a:lnTo>
                  <a:lnTo>
                    <a:pt x="2155" y="2155"/>
                  </a:lnTo>
                  <a:lnTo>
                    <a:pt x="2223" y="2121"/>
                  </a:lnTo>
                  <a:lnTo>
                    <a:pt x="2290" y="2054"/>
                  </a:lnTo>
                  <a:lnTo>
                    <a:pt x="2290" y="2020"/>
                  </a:lnTo>
                  <a:lnTo>
                    <a:pt x="2256" y="1987"/>
                  </a:lnTo>
                  <a:lnTo>
                    <a:pt x="2021" y="1684"/>
                  </a:lnTo>
                  <a:lnTo>
                    <a:pt x="1751" y="1414"/>
                  </a:lnTo>
                  <a:lnTo>
                    <a:pt x="1179" y="909"/>
                  </a:lnTo>
                  <a:lnTo>
                    <a:pt x="640" y="404"/>
                  </a:lnTo>
                  <a:lnTo>
                    <a:pt x="337" y="169"/>
                  </a:lnTo>
                  <a:lnTo>
                    <a:pt x="202" y="68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0" name="Google Shape;900;p6"/>
            <p:cNvSpPr/>
            <p:nvPr/>
          </p:nvSpPr>
          <p:spPr>
            <a:xfrm>
              <a:off x="6448725" y="5146075"/>
              <a:ext cx="392250" cy="330800"/>
            </a:xfrm>
            <a:custGeom>
              <a:avLst/>
              <a:gdLst/>
              <a:ahLst/>
              <a:cxnLst/>
              <a:rect l="l" t="t" r="r" b="b"/>
              <a:pathLst>
                <a:path w="15690" h="13232" extrusionOk="0">
                  <a:moveTo>
                    <a:pt x="2929" y="640"/>
                  </a:moveTo>
                  <a:lnTo>
                    <a:pt x="3131" y="943"/>
                  </a:lnTo>
                  <a:lnTo>
                    <a:pt x="3165" y="977"/>
                  </a:lnTo>
                  <a:lnTo>
                    <a:pt x="3098" y="977"/>
                  </a:lnTo>
                  <a:lnTo>
                    <a:pt x="3030" y="909"/>
                  </a:lnTo>
                  <a:lnTo>
                    <a:pt x="2997" y="808"/>
                  </a:lnTo>
                  <a:lnTo>
                    <a:pt x="2929" y="640"/>
                  </a:lnTo>
                  <a:close/>
                  <a:moveTo>
                    <a:pt x="2458" y="270"/>
                  </a:moveTo>
                  <a:lnTo>
                    <a:pt x="2626" y="337"/>
                  </a:lnTo>
                  <a:lnTo>
                    <a:pt x="2593" y="371"/>
                  </a:lnTo>
                  <a:lnTo>
                    <a:pt x="2626" y="573"/>
                  </a:lnTo>
                  <a:lnTo>
                    <a:pt x="2694" y="808"/>
                  </a:lnTo>
                  <a:lnTo>
                    <a:pt x="2761" y="1044"/>
                  </a:lnTo>
                  <a:lnTo>
                    <a:pt x="2828" y="1112"/>
                  </a:lnTo>
                  <a:lnTo>
                    <a:pt x="2896" y="1179"/>
                  </a:lnTo>
                  <a:lnTo>
                    <a:pt x="3064" y="1280"/>
                  </a:lnTo>
                  <a:lnTo>
                    <a:pt x="3266" y="1381"/>
                  </a:lnTo>
                  <a:lnTo>
                    <a:pt x="3502" y="1448"/>
                  </a:lnTo>
                  <a:lnTo>
                    <a:pt x="3603" y="1448"/>
                  </a:lnTo>
                  <a:lnTo>
                    <a:pt x="3670" y="1415"/>
                  </a:lnTo>
                  <a:lnTo>
                    <a:pt x="3704" y="1448"/>
                  </a:lnTo>
                  <a:lnTo>
                    <a:pt x="3737" y="1650"/>
                  </a:lnTo>
                  <a:lnTo>
                    <a:pt x="3737" y="1920"/>
                  </a:lnTo>
                  <a:lnTo>
                    <a:pt x="3704" y="1886"/>
                  </a:lnTo>
                  <a:lnTo>
                    <a:pt x="3434" y="1852"/>
                  </a:lnTo>
                  <a:lnTo>
                    <a:pt x="3300" y="1852"/>
                  </a:lnTo>
                  <a:lnTo>
                    <a:pt x="3165" y="1785"/>
                  </a:lnTo>
                  <a:lnTo>
                    <a:pt x="3064" y="1751"/>
                  </a:lnTo>
                  <a:lnTo>
                    <a:pt x="2963" y="1718"/>
                  </a:lnTo>
                  <a:lnTo>
                    <a:pt x="2862" y="1684"/>
                  </a:lnTo>
                  <a:lnTo>
                    <a:pt x="2761" y="1617"/>
                  </a:lnTo>
                  <a:lnTo>
                    <a:pt x="2593" y="1482"/>
                  </a:lnTo>
                  <a:lnTo>
                    <a:pt x="2391" y="1280"/>
                  </a:lnTo>
                  <a:lnTo>
                    <a:pt x="2189" y="1044"/>
                  </a:lnTo>
                  <a:lnTo>
                    <a:pt x="2121" y="909"/>
                  </a:lnTo>
                  <a:lnTo>
                    <a:pt x="2054" y="741"/>
                  </a:lnTo>
                  <a:lnTo>
                    <a:pt x="1987" y="438"/>
                  </a:lnTo>
                  <a:lnTo>
                    <a:pt x="2054" y="438"/>
                  </a:lnTo>
                  <a:lnTo>
                    <a:pt x="2088" y="404"/>
                  </a:lnTo>
                  <a:lnTo>
                    <a:pt x="2121" y="337"/>
                  </a:lnTo>
                  <a:lnTo>
                    <a:pt x="2189" y="303"/>
                  </a:lnTo>
                  <a:lnTo>
                    <a:pt x="2290" y="270"/>
                  </a:lnTo>
                  <a:close/>
                  <a:moveTo>
                    <a:pt x="1886" y="371"/>
                  </a:moveTo>
                  <a:lnTo>
                    <a:pt x="1919" y="404"/>
                  </a:lnTo>
                  <a:lnTo>
                    <a:pt x="1886" y="573"/>
                  </a:lnTo>
                  <a:lnTo>
                    <a:pt x="1886" y="741"/>
                  </a:lnTo>
                  <a:lnTo>
                    <a:pt x="1919" y="909"/>
                  </a:lnTo>
                  <a:lnTo>
                    <a:pt x="1987" y="1078"/>
                  </a:lnTo>
                  <a:lnTo>
                    <a:pt x="2222" y="1381"/>
                  </a:lnTo>
                  <a:lnTo>
                    <a:pt x="2458" y="1650"/>
                  </a:lnTo>
                  <a:lnTo>
                    <a:pt x="2593" y="1751"/>
                  </a:lnTo>
                  <a:lnTo>
                    <a:pt x="2694" y="1852"/>
                  </a:lnTo>
                  <a:lnTo>
                    <a:pt x="2795" y="1886"/>
                  </a:lnTo>
                  <a:lnTo>
                    <a:pt x="2929" y="1920"/>
                  </a:lnTo>
                  <a:lnTo>
                    <a:pt x="3030" y="1953"/>
                  </a:lnTo>
                  <a:lnTo>
                    <a:pt x="3131" y="1987"/>
                  </a:lnTo>
                  <a:lnTo>
                    <a:pt x="3266" y="2054"/>
                  </a:lnTo>
                  <a:lnTo>
                    <a:pt x="3434" y="2088"/>
                  </a:lnTo>
                  <a:lnTo>
                    <a:pt x="3569" y="2054"/>
                  </a:lnTo>
                  <a:lnTo>
                    <a:pt x="3737" y="1987"/>
                  </a:lnTo>
                  <a:lnTo>
                    <a:pt x="3704" y="2189"/>
                  </a:lnTo>
                  <a:lnTo>
                    <a:pt x="3670" y="2391"/>
                  </a:lnTo>
                  <a:lnTo>
                    <a:pt x="3603" y="2593"/>
                  </a:lnTo>
                  <a:lnTo>
                    <a:pt x="3502" y="2795"/>
                  </a:lnTo>
                  <a:lnTo>
                    <a:pt x="3401" y="2963"/>
                  </a:lnTo>
                  <a:lnTo>
                    <a:pt x="3300" y="3132"/>
                  </a:lnTo>
                  <a:lnTo>
                    <a:pt x="3131" y="3266"/>
                  </a:lnTo>
                  <a:lnTo>
                    <a:pt x="2997" y="3367"/>
                  </a:lnTo>
                  <a:lnTo>
                    <a:pt x="2963" y="3401"/>
                  </a:lnTo>
                  <a:lnTo>
                    <a:pt x="2997" y="3435"/>
                  </a:lnTo>
                  <a:lnTo>
                    <a:pt x="3165" y="3435"/>
                  </a:lnTo>
                  <a:lnTo>
                    <a:pt x="3300" y="3401"/>
                  </a:lnTo>
                  <a:lnTo>
                    <a:pt x="3535" y="3805"/>
                  </a:lnTo>
                  <a:lnTo>
                    <a:pt x="3805" y="4175"/>
                  </a:lnTo>
                  <a:lnTo>
                    <a:pt x="4377" y="4916"/>
                  </a:lnTo>
                  <a:lnTo>
                    <a:pt x="4680" y="5253"/>
                  </a:lnTo>
                  <a:lnTo>
                    <a:pt x="5051" y="5522"/>
                  </a:lnTo>
                  <a:lnTo>
                    <a:pt x="5286" y="5724"/>
                  </a:lnTo>
                  <a:lnTo>
                    <a:pt x="5488" y="5926"/>
                  </a:lnTo>
                  <a:lnTo>
                    <a:pt x="5892" y="6397"/>
                  </a:lnTo>
                  <a:lnTo>
                    <a:pt x="5791" y="6532"/>
                  </a:lnTo>
                  <a:lnTo>
                    <a:pt x="5724" y="6667"/>
                  </a:lnTo>
                  <a:lnTo>
                    <a:pt x="5623" y="6835"/>
                  </a:lnTo>
                  <a:lnTo>
                    <a:pt x="5556" y="7003"/>
                  </a:lnTo>
                  <a:lnTo>
                    <a:pt x="5421" y="6902"/>
                  </a:lnTo>
                  <a:lnTo>
                    <a:pt x="5253" y="6835"/>
                  </a:lnTo>
                  <a:lnTo>
                    <a:pt x="5051" y="6734"/>
                  </a:lnTo>
                  <a:lnTo>
                    <a:pt x="4882" y="6633"/>
                  </a:lnTo>
                  <a:lnTo>
                    <a:pt x="4579" y="6397"/>
                  </a:lnTo>
                  <a:lnTo>
                    <a:pt x="4310" y="6162"/>
                  </a:lnTo>
                  <a:lnTo>
                    <a:pt x="4040" y="5859"/>
                  </a:lnTo>
                  <a:lnTo>
                    <a:pt x="3064" y="4748"/>
                  </a:lnTo>
                  <a:lnTo>
                    <a:pt x="2727" y="4276"/>
                  </a:lnTo>
                  <a:lnTo>
                    <a:pt x="2525" y="4074"/>
                  </a:lnTo>
                  <a:lnTo>
                    <a:pt x="2290" y="3872"/>
                  </a:lnTo>
                  <a:lnTo>
                    <a:pt x="2525" y="3805"/>
                  </a:lnTo>
                  <a:lnTo>
                    <a:pt x="2559" y="3771"/>
                  </a:lnTo>
                  <a:lnTo>
                    <a:pt x="2593" y="3738"/>
                  </a:lnTo>
                  <a:lnTo>
                    <a:pt x="2559" y="3637"/>
                  </a:lnTo>
                  <a:lnTo>
                    <a:pt x="2492" y="3603"/>
                  </a:lnTo>
                  <a:lnTo>
                    <a:pt x="2458" y="3569"/>
                  </a:lnTo>
                  <a:lnTo>
                    <a:pt x="2391" y="3603"/>
                  </a:lnTo>
                  <a:lnTo>
                    <a:pt x="2222" y="3670"/>
                  </a:lnTo>
                  <a:lnTo>
                    <a:pt x="2054" y="3704"/>
                  </a:lnTo>
                  <a:lnTo>
                    <a:pt x="1886" y="3704"/>
                  </a:lnTo>
                  <a:lnTo>
                    <a:pt x="1717" y="3670"/>
                  </a:lnTo>
                  <a:lnTo>
                    <a:pt x="1347" y="3569"/>
                  </a:lnTo>
                  <a:lnTo>
                    <a:pt x="1044" y="3435"/>
                  </a:lnTo>
                  <a:lnTo>
                    <a:pt x="808" y="3300"/>
                  </a:lnTo>
                  <a:lnTo>
                    <a:pt x="606" y="3165"/>
                  </a:lnTo>
                  <a:lnTo>
                    <a:pt x="438" y="2997"/>
                  </a:lnTo>
                  <a:lnTo>
                    <a:pt x="337" y="2795"/>
                  </a:lnTo>
                  <a:lnTo>
                    <a:pt x="270" y="2593"/>
                  </a:lnTo>
                  <a:lnTo>
                    <a:pt x="270" y="2357"/>
                  </a:lnTo>
                  <a:lnTo>
                    <a:pt x="270" y="2122"/>
                  </a:lnTo>
                  <a:lnTo>
                    <a:pt x="303" y="1886"/>
                  </a:lnTo>
                  <a:lnTo>
                    <a:pt x="404" y="1617"/>
                  </a:lnTo>
                  <a:lnTo>
                    <a:pt x="573" y="1381"/>
                  </a:lnTo>
                  <a:lnTo>
                    <a:pt x="741" y="1179"/>
                  </a:lnTo>
                  <a:lnTo>
                    <a:pt x="943" y="977"/>
                  </a:lnTo>
                  <a:lnTo>
                    <a:pt x="1179" y="808"/>
                  </a:lnTo>
                  <a:lnTo>
                    <a:pt x="1414" y="640"/>
                  </a:lnTo>
                  <a:lnTo>
                    <a:pt x="1886" y="371"/>
                  </a:lnTo>
                  <a:close/>
                  <a:moveTo>
                    <a:pt x="2290" y="0"/>
                  </a:moveTo>
                  <a:lnTo>
                    <a:pt x="2189" y="34"/>
                  </a:lnTo>
                  <a:lnTo>
                    <a:pt x="2054" y="68"/>
                  </a:lnTo>
                  <a:lnTo>
                    <a:pt x="1987" y="169"/>
                  </a:lnTo>
                  <a:lnTo>
                    <a:pt x="1616" y="303"/>
                  </a:lnTo>
                  <a:lnTo>
                    <a:pt x="1246" y="505"/>
                  </a:lnTo>
                  <a:lnTo>
                    <a:pt x="909" y="741"/>
                  </a:lnTo>
                  <a:lnTo>
                    <a:pt x="573" y="1011"/>
                  </a:lnTo>
                  <a:lnTo>
                    <a:pt x="303" y="1347"/>
                  </a:lnTo>
                  <a:lnTo>
                    <a:pt x="202" y="1516"/>
                  </a:lnTo>
                  <a:lnTo>
                    <a:pt x="135" y="1684"/>
                  </a:lnTo>
                  <a:lnTo>
                    <a:pt x="68" y="1886"/>
                  </a:lnTo>
                  <a:lnTo>
                    <a:pt x="0" y="2088"/>
                  </a:lnTo>
                  <a:lnTo>
                    <a:pt x="0" y="2256"/>
                  </a:lnTo>
                  <a:lnTo>
                    <a:pt x="0" y="2458"/>
                  </a:lnTo>
                  <a:lnTo>
                    <a:pt x="68" y="2660"/>
                  </a:lnTo>
                  <a:lnTo>
                    <a:pt x="101" y="2829"/>
                  </a:lnTo>
                  <a:lnTo>
                    <a:pt x="202" y="2963"/>
                  </a:lnTo>
                  <a:lnTo>
                    <a:pt x="303" y="3132"/>
                  </a:lnTo>
                  <a:lnTo>
                    <a:pt x="539" y="3401"/>
                  </a:lnTo>
                  <a:lnTo>
                    <a:pt x="842" y="3603"/>
                  </a:lnTo>
                  <a:lnTo>
                    <a:pt x="1145" y="3805"/>
                  </a:lnTo>
                  <a:lnTo>
                    <a:pt x="1515" y="3906"/>
                  </a:lnTo>
                  <a:lnTo>
                    <a:pt x="1886" y="3940"/>
                  </a:lnTo>
                  <a:lnTo>
                    <a:pt x="2054" y="3940"/>
                  </a:lnTo>
                  <a:lnTo>
                    <a:pt x="2222" y="3906"/>
                  </a:lnTo>
                  <a:lnTo>
                    <a:pt x="2357" y="4175"/>
                  </a:lnTo>
                  <a:lnTo>
                    <a:pt x="2492" y="4445"/>
                  </a:lnTo>
                  <a:lnTo>
                    <a:pt x="2660" y="4680"/>
                  </a:lnTo>
                  <a:lnTo>
                    <a:pt x="2862" y="4950"/>
                  </a:lnTo>
                  <a:lnTo>
                    <a:pt x="3300" y="5421"/>
                  </a:lnTo>
                  <a:lnTo>
                    <a:pt x="3737" y="5825"/>
                  </a:lnTo>
                  <a:lnTo>
                    <a:pt x="4175" y="6330"/>
                  </a:lnTo>
                  <a:lnTo>
                    <a:pt x="4680" y="6801"/>
                  </a:lnTo>
                  <a:lnTo>
                    <a:pt x="4882" y="6936"/>
                  </a:lnTo>
                  <a:lnTo>
                    <a:pt x="5084" y="7037"/>
                  </a:lnTo>
                  <a:lnTo>
                    <a:pt x="5320" y="7138"/>
                  </a:lnTo>
                  <a:lnTo>
                    <a:pt x="5522" y="7273"/>
                  </a:lnTo>
                  <a:lnTo>
                    <a:pt x="5589" y="7306"/>
                  </a:lnTo>
                  <a:lnTo>
                    <a:pt x="5657" y="7273"/>
                  </a:lnTo>
                  <a:lnTo>
                    <a:pt x="5690" y="7239"/>
                  </a:lnTo>
                  <a:lnTo>
                    <a:pt x="5724" y="7172"/>
                  </a:lnTo>
                  <a:lnTo>
                    <a:pt x="5791" y="7003"/>
                  </a:lnTo>
                  <a:lnTo>
                    <a:pt x="5892" y="6869"/>
                  </a:lnTo>
                  <a:lnTo>
                    <a:pt x="7003" y="7710"/>
                  </a:lnTo>
                  <a:lnTo>
                    <a:pt x="8148" y="8485"/>
                  </a:lnTo>
                  <a:lnTo>
                    <a:pt x="8720" y="8855"/>
                  </a:lnTo>
                  <a:lnTo>
                    <a:pt x="9326" y="9226"/>
                  </a:lnTo>
                  <a:lnTo>
                    <a:pt x="9932" y="9562"/>
                  </a:lnTo>
                  <a:lnTo>
                    <a:pt x="10572" y="9865"/>
                  </a:lnTo>
                  <a:lnTo>
                    <a:pt x="11279" y="10135"/>
                  </a:lnTo>
                  <a:lnTo>
                    <a:pt x="11986" y="10370"/>
                  </a:lnTo>
                  <a:lnTo>
                    <a:pt x="12727" y="10606"/>
                  </a:lnTo>
                  <a:lnTo>
                    <a:pt x="13400" y="10875"/>
                  </a:lnTo>
                  <a:lnTo>
                    <a:pt x="13737" y="11044"/>
                  </a:lnTo>
                  <a:lnTo>
                    <a:pt x="14040" y="11212"/>
                  </a:lnTo>
                  <a:lnTo>
                    <a:pt x="14309" y="11448"/>
                  </a:lnTo>
                  <a:lnTo>
                    <a:pt x="14579" y="11683"/>
                  </a:lnTo>
                  <a:lnTo>
                    <a:pt x="14814" y="11953"/>
                  </a:lnTo>
                  <a:lnTo>
                    <a:pt x="14983" y="12256"/>
                  </a:lnTo>
                  <a:lnTo>
                    <a:pt x="15151" y="12592"/>
                  </a:lnTo>
                  <a:lnTo>
                    <a:pt x="15286" y="12996"/>
                  </a:lnTo>
                  <a:lnTo>
                    <a:pt x="15353" y="13232"/>
                  </a:lnTo>
                  <a:lnTo>
                    <a:pt x="15690" y="13232"/>
                  </a:lnTo>
                  <a:lnTo>
                    <a:pt x="15622" y="12895"/>
                  </a:lnTo>
                  <a:lnTo>
                    <a:pt x="15521" y="12592"/>
                  </a:lnTo>
                  <a:lnTo>
                    <a:pt x="15420" y="12323"/>
                  </a:lnTo>
                  <a:lnTo>
                    <a:pt x="15286" y="12054"/>
                  </a:lnTo>
                  <a:lnTo>
                    <a:pt x="15151" y="11818"/>
                  </a:lnTo>
                  <a:lnTo>
                    <a:pt x="14983" y="11616"/>
                  </a:lnTo>
                  <a:lnTo>
                    <a:pt x="14814" y="11414"/>
                  </a:lnTo>
                  <a:lnTo>
                    <a:pt x="14612" y="11212"/>
                  </a:lnTo>
                  <a:lnTo>
                    <a:pt x="14377" y="11044"/>
                  </a:lnTo>
                  <a:lnTo>
                    <a:pt x="13939" y="10741"/>
                  </a:lnTo>
                  <a:lnTo>
                    <a:pt x="13400" y="10505"/>
                  </a:lnTo>
                  <a:lnTo>
                    <a:pt x="12862" y="10303"/>
                  </a:lnTo>
                  <a:lnTo>
                    <a:pt x="12289" y="10101"/>
                  </a:lnTo>
                  <a:lnTo>
                    <a:pt x="11548" y="9865"/>
                  </a:lnTo>
                  <a:lnTo>
                    <a:pt x="10841" y="9562"/>
                  </a:lnTo>
                  <a:lnTo>
                    <a:pt x="10168" y="9259"/>
                  </a:lnTo>
                  <a:lnTo>
                    <a:pt x="9495" y="8922"/>
                  </a:lnTo>
                  <a:lnTo>
                    <a:pt x="8855" y="8552"/>
                  </a:lnTo>
                  <a:lnTo>
                    <a:pt x="8182" y="8148"/>
                  </a:lnTo>
                  <a:lnTo>
                    <a:pt x="6936" y="7306"/>
                  </a:lnTo>
                  <a:lnTo>
                    <a:pt x="6027" y="6667"/>
                  </a:lnTo>
                  <a:lnTo>
                    <a:pt x="6094" y="6532"/>
                  </a:lnTo>
                  <a:lnTo>
                    <a:pt x="6162" y="6364"/>
                  </a:lnTo>
                  <a:lnTo>
                    <a:pt x="6162" y="6330"/>
                  </a:lnTo>
                  <a:lnTo>
                    <a:pt x="6128" y="6296"/>
                  </a:lnTo>
                  <a:lnTo>
                    <a:pt x="6027" y="6296"/>
                  </a:lnTo>
                  <a:lnTo>
                    <a:pt x="5926" y="6061"/>
                  </a:lnTo>
                  <a:lnTo>
                    <a:pt x="5825" y="5892"/>
                  </a:lnTo>
                  <a:lnTo>
                    <a:pt x="5657" y="5724"/>
                  </a:lnTo>
                  <a:lnTo>
                    <a:pt x="5488" y="5556"/>
                  </a:lnTo>
                  <a:lnTo>
                    <a:pt x="5152" y="5286"/>
                  </a:lnTo>
                  <a:lnTo>
                    <a:pt x="4781" y="5017"/>
                  </a:lnTo>
                  <a:lnTo>
                    <a:pt x="4108" y="4108"/>
                  </a:lnTo>
                  <a:lnTo>
                    <a:pt x="3670" y="3569"/>
                  </a:lnTo>
                  <a:lnTo>
                    <a:pt x="3502" y="3401"/>
                  </a:lnTo>
                  <a:lnTo>
                    <a:pt x="3434" y="3367"/>
                  </a:lnTo>
                  <a:lnTo>
                    <a:pt x="3401" y="3367"/>
                  </a:lnTo>
                  <a:lnTo>
                    <a:pt x="3502" y="3266"/>
                  </a:lnTo>
                  <a:lnTo>
                    <a:pt x="3603" y="3165"/>
                  </a:lnTo>
                  <a:lnTo>
                    <a:pt x="3737" y="2930"/>
                  </a:lnTo>
                  <a:lnTo>
                    <a:pt x="3838" y="2593"/>
                  </a:lnTo>
                  <a:lnTo>
                    <a:pt x="3906" y="2256"/>
                  </a:lnTo>
                  <a:lnTo>
                    <a:pt x="3906" y="1920"/>
                  </a:lnTo>
                  <a:lnTo>
                    <a:pt x="3906" y="1583"/>
                  </a:lnTo>
                  <a:lnTo>
                    <a:pt x="3838" y="1280"/>
                  </a:lnTo>
                  <a:lnTo>
                    <a:pt x="3805" y="1044"/>
                  </a:lnTo>
                  <a:lnTo>
                    <a:pt x="3670" y="842"/>
                  </a:lnTo>
                  <a:lnTo>
                    <a:pt x="3502" y="640"/>
                  </a:lnTo>
                  <a:lnTo>
                    <a:pt x="3232" y="438"/>
                  </a:lnTo>
                  <a:lnTo>
                    <a:pt x="2963" y="236"/>
                  </a:lnTo>
                  <a:lnTo>
                    <a:pt x="2694" y="101"/>
                  </a:lnTo>
                  <a:lnTo>
                    <a:pt x="2424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1" name="Google Shape;901;p6"/>
            <p:cNvSpPr/>
            <p:nvPr/>
          </p:nvSpPr>
          <p:spPr>
            <a:xfrm>
              <a:off x="7192775" y="5434775"/>
              <a:ext cx="98500" cy="42100"/>
            </a:xfrm>
            <a:custGeom>
              <a:avLst/>
              <a:gdLst/>
              <a:ahLst/>
              <a:cxnLst/>
              <a:rect l="l" t="t" r="r" b="b"/>
              <a:pathLst>
                <a:path w="3940" h="1684" extrusionOk="0">
                  <a:moveTo>
                    <a:pt x="1886" y="1"/>
                  </a:moveTo>
                  <a:lnTo>
                    <a:pt x="1583" y="34"/>
                  </a:lnTo>
                  <a:lnTo>
                    <a:pt x="1348" y="102"/>
                  </a:lnTo>
                  <a:lnTo>
                    <a:pt x="1146" y="203"/>
                  </a:lnTo>
                  <a:lnTo>
                    <a:pt x="977" y="337"/>
                  </a:lnTo>
                  <a:lnTo>
                    <a:pt x="843" y="506"/>
                  </a:lnTo>
                  <a:lnTo>
                    <a:pt x="573" y="910"/>
                  </a:lnTo>
                  <a:lnTo>
                    <a:pt x="338" y="1280"/>
                  </a:lnTo>
                  <a:lnTo>
                    <a:pt x="169" y="1516"/>
                  </a:lnTo>
                  <a:lnTo>
                    <a:pt x="1" y="1684"/>
                  </a:lnTo>
                  <a:lnTo>
                    <a:pt x="506" y="1684"/>
                  </a:lnTo>
                  <a:lnTo>
                    <a:pt x="674" y="1516"/>
                  </a:lnTo>
                  <a:lnTo>
                    <a:pt x="775" y="1347"/>
                  </a:lnTo>
                  <a:lnTo>
                    <a:pt x="1078" y="910"/>
                  </a:lnTo>
                  <a:lnTo>
                    <a:pt x="1247" y="708"/>
                  </a:lnTo>
                  <a:lnTo>
                    <a:pt x="1415" y="573"/>
                  </a:lnTo>
                  <a:lnTo>
                    <a:pt x="1617" y="472"/>
                  </a:lnTo>
                  <a:lnTo>
                    <a:pt x="1853" y="405"/>
                  </a:lnTo>
                  <a:lnTo>
                    <a:pt x="2088" y="405"/>
                  </a:lnTo>
                  <a:lnTo>
                    <a:pt x="2391" y="438"/>
                  </a:lnTo>
                  <a:lnTo>
                    <a:pt x="2795" y="539"/>
                  </a:lnTo>
                  <a:lnTo>
                    <a:pt x="3166" y="674"/>
                  </a:lnTo>
                  <a:lnTo>
                    <a:pt x="3570" y="809"/>
                  </a:lnTo>
                  <a:lnTo>
                    <a:pt x="3940" y="943"/>
                  </a:lnTo>
                  <a:lnTo>
                    <a:pt x="3940" y="539"/>
                  </a:lnTo>
                  <a:lnTo>
                    <a:pt x="3368" y="337"/>
                  </a:lnTo>
                  <a:lnTo>
                    <a:pt x="2762" y="135"/>
                  </a:lnTo>
                  <a:lnTo>
                    <a:pt x="2492" y="68"/>
                  </a:lnTo>
                  <a:lnTo>
                    <a:pt x="218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" name="Google Shape;902;p6"/>
            <p:cNvSpPr/>
            <p:nvPr/>
          </p:nvSpPr>
          <p:spPr>
            <a:xfrm>
              <a:off x="6474825" y="5198250"/>
              <a:ext cx="22750" cy="21925"/>
            </a:xfrm>
            <a:custGeom>
              <a:avLst/>
              <a:gdLst/>
              <a:ahLst/>
              <a:cxnLst/>
              <a:rect l="l" t="t" r="r" b="b"/>
              <a:pathLst>
                <a:path w="910" h="877" extrusionOk="0">
                  <a:moveTo>
                    <a:pt x="673" y="1"/>
                  </a:moveTo>
                  <a:lnTo>
                    <a:pt x="606" y="35"/>
                  </a:lnTo>
                  <a:lnTo>
                    <a:pt x="303" y="338"/>
                  </a:lnTo>
                  <a:lnTo>
                    <a:pt x="168" y="506"/>
                  </a:lnTo>
                  <a:lnTo>
                    <a:pt x="34" y="641"/>
                  </a:lnTo>
                  <a:lnTo>
                    <a:pt x="0" y="708"/>
                  </a:lnTo>
                  <a:lnTo>
                    <a:pt x="0" y="742"/>
                  </a:lnTo>
                  <a:lnTo>
                    <a:pt x="67" y="843"/>
                  </a:lnTo>
                  <a:lnTo>
                    <a:pt x="135" y="876"/>
                  </a:lnTo>
                  <a:lnTo>
                    <a:pt x="236" y="876"/>
                  </a:lnTo>
                  <a:lnTo>
                    <a:pt x="404" y="742"/>
                  </a:lnTo>
                  <a:lnTo>
                    <a:pt x="539" y="607"/>
                  </a:lnTo>
                  <a:lnTo>
                    <a:pt x="842" y="304"/>
                  </a:lnTo>
                  <a:lnTo>
                    <a:pt x="909" y="237"/>
                  </a:lnTo>
                  <a:lnTo>
                    <a:pt x="909" y="169"/>
                  </a:lnTo>
                  <a:lnTo>
                    <a:pt x="875" y="102"/>
                  </a:lnTo>
                  <a:lnTo>
                    <a:pt x="842" y="68"/>
                  </a:lnTo>
                  <a:lnTo>
                    <a:pt x="77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" name="Google Shape;903;p6"/>
            <p:cNvSpPr/>
            <p:nvPr/>
          </p:nvSpPr>
          <p:spPr>
            <a:xfrm>
              <a:off x="4037250" y="5245400"/>
              <a:ext cx="38750" cy="106075"/>
            </a:xfrm>
            <a:custGeom>
              <a:avLst/>
              <a:gdLst/>
              <a:ahLst/>
              <a:cxnLst/>
              <a:rect l="l" t="t" r="r" b="b"/>
              <a:pathLst>
                <a:path w="1550" h="4243" extrusionOk="0">
                  <a:moveTo>
                    <a:pt x="1515" y="0"/>
                  </a:moveTo>
                  <a:lnTo>
                    <a:pt x="1515" y="34"/>
                  </a:lnTo>
                  <a:lnTo>
                    <a:pt x="741" y="2088"/>
                  </a:lnTo>
                  <a:lnTo>
                    <a:pt x="337" y="3131"/>
                  </a:lnTo>
                  <a:lnTo>
                    <a:pt x="0" y="4175"/>
                  </a:lnTo>
                  <a:lnTo>
                    <a:pt x="0" y="4209"/>
                  </a:lnTo>
                  <a:lnTo>
                    <a:pt x="34" y="4242"/>
                  </a:lnTo>
                  <a:lnTo>
                    <a:pt x="68" y="4242"/>
                  </a:lnTo>
                  <a:lnTo>
                    <a:pt x="68" y="4209"/>
                  </a:lnTo>
                  <a:lnTo>
                    <a:pt x="505" y="3131"/>
                  </a:lnTo>
                  <a:lnTo>
                    <a:pt x="909" y="2020"/>
                  </a:lnTo>
                  <a:lnTo>
                    <a:pt x="1145" y="1549"/>
                  </a:lnTo>
                  <a:lnTo>
                    <a:pt x="1347" y="1044"/>
                  </a:lnTo>
                  <a:lnTo>
                    <a:pt x="1448" y="775"/>
                  </a:lnTo>
                  <a:lnTo>
                    <a:pt x="1549" y="505"/>
                  </a:lnTo>
                  <a:lnTo>
                    <a:pt x="1549" y="270"/>
                  </a:lnTo>
                  <a:lnTo>
                    <a:pt x="1549" y="34"/>
                  </a:lnTo>
                  <a:lnTo>
                    <a:pt x="1515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" name="Google Shape;904;p6"/>
            <p:cNvSpPr/>
            <p:nvPr/>
          </p:nvSpPr>
          <p:spPr>
            <a:xfrm>
              <a:off x="4124775" y="5049275"/>
              <a:ext cx="64850" cy="42125"/>
            </a:xfrm>
            <a:custGeom>
              <a:avLst/>
              <a:gdLst/>
              <a:ahLst/>
              <a:cxnLst/>
              <a:rect l="l" t="t" r="r" b="b"/>
              <a:pathLst>
                <a:path w="2594" h="1685" extrusionOk="0">
                  <a:moveTo>
                    <a:pt x="2560" y="1"/>
                  </a:moveTo>
                  <a:lnTo>
                    <a:pt x="2526" y="34"/>
                  </a:lnTo>
                  <a:lnTo>
                    <a:pt x="2391" y="270"/>
                  </a:lnTo>
                  <a:lnTo>
                    <a:pt x="2223" y="539"/>
                  </a:lnTo>
                  <a:lnTo>
                    <a:pt x="2088" y="809"/>
                  </a:lnTo>
                  <a:lnTo>
                    <a:pt x="1886" y="1078"/>
                  </a:lnTo>
                  <a:lnTo>
                    <a:pt x="1651" y="1246"/>
                  </a:lnTo>
                  <a:lnTo>
                    <a:pt x="1381" y="1381"/>
                  </a:lnTo>
                  <a:lnTo>
                    <a:pt x="1146" y="1448"/>
                  </a:lnTo>
                  <a:lnTo>
                    <a:pt x="876" y="1448"/>
                  </a:lnTo>
                  <a:lnTo>
                    <a:pt x="641" y="1381"/>
                  </a:lnTo>
                  <a:lnTo>
                    <a:pt x="405" y="1246"/>
                  </a:lnTo>
                  <a:lnTo>
                    <a:pt x="304" y="1145"/>
                  </a:lnTo>
                  <a:lnTo>
                    <a:pt x="237" y="1044"/>
                  </a:lnTo>
                  <a:lnTo>
                    <a:pt x="169" y="910"/>
                  </a:lnTo>
                  <a:lnTo>
                    <a:pt x="102" y="741"/>
                  </a:lnTo>
                  <a:lnTo>
                    <a:pt x="68" y="708"/>
                  </a:lnTo>
                  <a:lnTo>
                    <a:pt x="35" y="708"/>
                  </a:lnTo>
                  <a:lnTo>
                    <a:pt x="35" y="741"/>
                  </a:lnTo>
                  <a:lnTo>
                    <a:pt x="1" y="876"/>
                  </a:lnTo>
                  <a:lnTo>
                    <a:pt x="1" y="977"/>
                  </a:lnTo>
                  <a:lnTo>
                    <a:pt x="68" y="1179"/>
                  </a:lnTo>
                  <a:lnTo>
                    <a:pt x="203" y="1347"/>
                  </a:lnTo>
                  <a:lnTo>
                    <a:pt x="371" y="1482"/>
                  </a:lnTo>
                  <a:lnTo>
                    <a:pt x="573" y="1583"/>
                  </a:lnTo>
                  <a:lnTo>
                    <a:pt x="775" y="1650"/>
                  </a:lnTo>
                  <a:lnTo>
                    <a:pt x="1011" y="1684"/>
                  </a:lnTo>
                  <a:lnTo>
                    <a:pt x="1213" y="1684"/>
                  </a:lnTo>
                  <a:lnTo>
                    <a:pt x="1449" y="1617"/>
                  </a:lnTo>
                  <a:lnTo>
                    <a:pt x="1684" y="1482"/>
                  </a:lnTo>
                  <a:lnTo>
                    <a:pt x="1954" y="1280"/>
                  </a:lnTo>
                  <a:lnTo>
                    <a:pt x="2156" y="1078"/>
                  </a:lnTo>
                  <a:lnTo>
                    <a:pt x="2358" y="809"/>
                  </a:lnTo>
                  <a:lnTo>
                    <a:pt x="2492" y="573"/>
                  </a:lnTo>
                  <a:lnTo>
                    <a:pt x="2593" y="304"/>
                  </a:lnTo>
                  <a:lnTo>
                    <a:pt x="2593" y="34"/>
                  </a:lnTo>
                  <a:lnTo>
                    <a:pt x="256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" name="Google Shape;905;p6"/>
            <p:cNvSpPr/>
            <p:nvPr/>
          </p:nvSpPr>
          <p:spPr>
            <a:xfrm>
              <a:off x="4039775" y="2891150"/>
              <a:ext cx="5075" cy="5925"/>
            </a:xfrm>
            <a:custGeom>
              <a:avLst/>
              <a:gdLst/>
              <a:ahLst/>
              <a:cxnLst/>
              <a:rect l="l" t="t" r="r" b="b"/>
              <a:pathLst>
                <a:path w="203" h="237" extrusionOk="0">
                  <a:moveTo>
                    <a:pt x="0" y="1"/>
                  </a:moveTo>
                  <a:lnTo>
                    <a:pt x="0" y="135"/>
                  </a:lnTo>
                  <a:lnTo>
                    <a:pt x="34" y="203"/>
                  </a:lnTo>
                  <a:lnTo>
                    <a:pt x="101" y="236"/>
                  </a:lnTo>
                  <a:lnTo>
                    <a:pt x="169" y="203"/>
                  </a:lnTo>
                  <a:lnTo>
                    <a:pt x="202" y="135"/>
                  </a:lnTo>
                  <a:lnTo>
                    <a:pt x="202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" name="Google Shape;906;p6"/>
            <p:cNvSpPr/>
            <p:nvPr/>
          </p:nvSpPr>
          <p:spPr>
            <a:xfrm>
              <a:off x="4015375" y="4990350"/>
              <a:ext cx="185175" cy="365325"/>
            </a:xfrm>
            <a:custGeom>
              <a:avLst/>
              <a:gdLst/>
              <a:ahLst/>
              <a:cxnLst/>
              <a:rect l="l" t="t" r="r" b="b"/>
              <a:pathLst>
                <a:path w="7407" h="14613" extrusionOk="0">
                  <a:moveTo>
                    <a:pt x="5993" y="1"/>
                  </a:moveTo>
                  <a:lnTo>
                    <a:pt x="5825" y="35"/>
                  </a:lnTo>
                  <a:lnTo>
                    <a:pt x="5656" y="102"/>
                  </a:lnTo>
                  <a:lnTo>
                    <a:pt x="5488" y="169"/>
                  </a:lnTo>
                  <a:lnTo>
                    <a:pt x="5185" y="405"/>
                  </a:lnTo>
                  <a:lnTo>
                    <a:pt x="4916" y="674"/>
                  </a:lnTo>
                  <a:lnTo>
                    <a:pt x="4680" y="1011"/>
                  </a:lnTo>
                  <a:lnTo>
                    <a:pt x="4478" y="1348"/>
                  </a:lnTo>
                  <a:lnTo>
                    <a:pt x="4276" y="1651"/>
                  </a:lnTo>
                  <a:lnTo>
                    <a:pt x="4141" y="2021"/>
                  </a:lnTo>
                  <a:lnTo>
                    <a:pt x="4040" y="2391"/>
                  </a:lnTo>
                  <a:lnTo>
                    <a:pt x="3973" y="2762"/>
                  </a:lnTo>
                  <a:lnTo>
                    <a:pt x="3973" y="3132"/>
                  </a:lnTo>
                  <a:lnTo>
                    <a:pt x="4007" y="3368"/>
                  </a:lnTo>
                  <a:lnTo>
                    <a:pt x="4040" y="3570"/>
                  </a:lnTo>
                  <a:lnTo>
                    <a:pt x="4209" y="3974"/>
                  </a:lnTo>
                  <a:lnTo>
                    <a:pt x="4310" y="4344"/>
                  </a:lnTo>
                  <a:lnTo>
                    <a:pt x="4377" y="4681"/>
                  </a:lnTo>
                  <a:lnTo>
                    <a:pt x="4377" y="5051"/>
                  </a:lnTo>
                  <a:lnTo>
                    <a:pt x="4310" y="5421"/>
                  </a:lnTo>
                  <a:lnTo>
                    <a:pt x="4074" y="5960"/>
                  </a:lnTo>
                  <a:lnTo>
                    <a:pt x="3838" y="6532"/>
                  </a:lnTo>
                  <a:lnTo>
                    <a:pt x="3232" y="7576"/>
                  </a:lnTo>
                  <a:lnTo>
                    <a:pt x="2626" y="8687"/>
                  </a:lnTo>
                  <a:lnTo>
                    <a:pt x="1986" y="9798"/>
                  </a:lnTo>
                  <a:lnTo>
                    <a:pt x="640" y="11953"/>
                  </a:lnTo>
                  <a:lnTo>
                    <a:pt x="404" y="12323"/>
                  </a:lnTo>
                  <a:lnTo>
                    <a:pt x="202" y="12727"/>
                  </a:lnTo>
                  <a:lnTo>
                    <a:pt x="101" y="12929"/>
                  </a:lnTo>
                  <a:lnTo>
                    <a:pt x="34" y="13131"/>
                  </a:lnTo>
                  <a:lnTo>
                    <a:pt x="0" y="13367"/>
                  </a:lnTo>
                  <a:lnTo>
                    <a:pt x="0" y="13569"/>
                  </a:lnTo>
                  <a:lnTo>
                    <a:pt x="34" y="13636"/>
                  </a:lnTo>
                  <a:lnTo>
                    <a:pt x="67" y="13670"/>
                  </a:lnTo>
                  <a:lnTo>
                    <a:pt x="135" y="13636"/>
                  </a:lnTo>
                  <a:lnTo>
                    <a:pt x="168" y="13569"/>
                  </a:lnTo>
                  <a:lnTo>
                    <a:pt x="168" y="13333"/>
                  </a:lnTo>
                  <a:lnTo>
                    <a:pt x="202" y="13098"/>
                  </a:lnTo>
                  <a:lnTo>
                    <a:pt x="303" y="12862"/>
                  </a:lnTo>
                  <a:lnTo>
                    <a:pt x="404" y="12660"/>
                  </a:lnTo>
                  <a:lnTo>
                    <a:pt x="640" y="12222"/>
                  </a:lnTo>
                  <a:lnTo>
                    <a:pt x="909" y="11818"/>
                  </a:lnTo>
                  <a:lnTo>
                    <a:pt x="1986" y="10068"/>
                  </a:lnTo>
                  <a:lnTo>
                    <a:pt x="2996" y="8317"/>
                  </a:lnTo>
                  <a:lnTo>
                    <a:pt x="3501" y="7442"/>
                  </a:lnTo>
                  <a:lnTo>
                    <a:pt x="3939" y="6532"/>
                  </a:lnTo>
                  <a:lnTo>
                    <a:pt x="4310" y="5792"/>
                  </a:lnTo>
                  <a:lnTo>
                    <a:pt x="4444" y="5421"/>
                  </a:lnTo>
                  <a:lnTo>
                    <a:pt x="4545" y="5051"/>
                  </a:lnTo>
                  <a:lnTo>
                    <a:pt x="4545" y="4883"/>
                  </a:lnTo>
                  <a:lnTo>
                    <a:pt x="4545" y="4714"/>
                  </a:lnTo>
                  <a:lnTo>
                    <a:pt x="4512" y="4378"/>
                  </a:lnTo>
                  <a:lnTo>
                    <a:pt x="4377" y="4041"/>
                  </a:lnTo>
                  <a:lnTo>
                    <a:pt x="4276" y="3738"/>
                  </a:lnTo>
                  <a:lnTo>
                    <a:pt x="4175" y="3469"/>
                  </a:lnTo>
                  <a:lnTo>
                    <a:pt x="4141" y="3199"/>
                  </a:lnTo>
                  <a:lnTo>
                    <a:pt x="4141" y="2896"/>
                  </a:lnTo>
                  <a:lnTo>
                    <a:pt x="4175" y="2593"/>
                  </a:lnTo>
                  <a:lnTo>
                    <a:pt x="4242" y="2257"/>
                  </a:lnTo>
                  <a:lnTo>
                    <a:pt x="4343" y="1954"/>
                  </a:lnTo>
                  <a:lnTo>
                    <a:pt x="4444" y="1651"/>
                  </a:lnTo>
                  <a:lnTo>
                    <a:pt x="4613" y="1348"/>
                  </a:lnTo>
                  <a:lnTo>
                    <a:pt x="4781" y="1078"/>
                  </a:lnTo>
                  <a:lnTo>
                    <a:pt x="4983" y="809"/>
                  </a:lnTo>
                  <a:lnTo>
                    <a:pt x="5185" y="607"/>
                  </a:lnTo>
                  <a:lnTo>
                    <a:pt x="5421" y="405"/>
                  </a:lnTo>
                  <a:lnTo>
                    <a:pt x="5690" y="270"/>
                  </a:lnTo>
                  <a:lnTo>
                    <a:pt x="5959" y="169"/>
                  </a:lnTo>
                  <a:lnTo>
                    <a:pt x="6262" y="136"/>
                  </a:lnTo>
                  <a:lnTo>
                    <a:pt x="6565" y="169"/>
                  </a:lnTo>
                  <a:lnTo>
                    <a:pt x="6565" y="203"/>
                  </a:lnTo>
                  <a:lnTo>
                    <a:pt x="6599" y="237"/>
                  </a:lnTo>
                  <a:lnTo>
                    <a:pt x="6767" y="439"/>
                  </a:lnTo>
                  <a:lnTo>
                    <a:pt x="6902" y="674"/>
                  </a:lnTo>
                  <a:lnTo>
                    <a:pt x="7003" y="910"/>
                  </a:lnTo>
                  <a:lnTo>
                    <a:pt x="7104" y="1179"/>
                  </a:lnTo>
                  <a:lnTo>
                    <a:pt x="7138" y="1482"/>
                  </a:lnTo>
                  <a:lnTo>
                    <a:pt x="7171" y="1752"/>
                  </a:lnTo>
                  <a:lnTo>
                    <a:pt x="7171" y="2290"/>
                  </a:lnTo>
                  <a:lnTo>
                    <a:pt x="7138" y="2593"/>
                  </a:lnTo>
                  <a:lnTo>
                    <a:pt x="7070" y="2863"/>
                  </a:lnTo>
                  <a:lnTo>
                    <a:pt x="6969" y="3132"/>
                  </a:lnTo>
                  <a:lnTo>
                    <a:pt x="6835" y="3401"/>
                  </a:lnTo>
                  <a:lnTo>
                    <a:pt x="6633" y="3603"/>
                  </a:lnTo>
                  <a:lnTo>
                    <a:pt x="6431" y="3839"/>
                  </a:lnTo>
                  <a:lnTo>
                    <a:pt x="6229" y="4041"/>
                  </a:lnTo>
                  <a:lnTo>
                    <a:pt x="5959" y="4209"/>
                  </a:lnTo>
                  <a:lnTo>
                    <a:pt x="5387" y="4613"/>
                  </a:lnTo>
                  <a:lnTo>
                    <a:pt x="5084" y="4849"/>
                  </a:lnTo>
                  <a:lnTo>
                    <a:pt x="4848" y="5085"/>
                  </a:lnTo>
                  <a:lnTo>
                    <a:pt x="4613" y="5455"/>
                  </a:lnTo>
                  <a:lnTo>
                    <a:pt x="4411" y="5825"/>
                  </a:lnTo>
                  <a:lnTo>
                    <a:pt x="4108" y="6633"/>
                  </a:lnTo>
                  <a:lnTo>
                    <a:pt x="3771" y="7711"/>
                  </a:lnTo>
                  <a:lnTo>
                    <a:pt x="3434" y="8788"/>
                  </a:lnTo>
                  <a:lnTo>
                    <a:pt x="3165" y="9866"/>
                  </a:lnTo>
                  <a:lnTo>
                    <a:pt x="2895" y="10977"/>
                  </a:lnTo>
                  <a:lnTo>
                    <a:pt x="2727" y="12020"/>
                  </a:lnTo>
                  <a:lnTo>
                    <a:pt x="2626" y="12525"/>
                  </a:lnTo>
                  <a:lnTo>
                    <a:pt x="2525" y="13064"/>
                  </a:lnTo>
                  <a:lnTo>
                    <a:pt x="2390" y="13434"/>
                  </a:lnTo>
                  <a:lnTo>
                    <a:pt x="2222" y="13771"/>
                  </a:lnTo>
                  <a:lnTo>
                    <a:pt x="1986" y="14074"/>
                  </a:lnTo>
                  <a:lnTo>
                    <a:pt x="1852" y="14209"/>
                  </a:lnTo>
                  <a:lnTo>
                    <a:pt x="1683" y="14310"/>
                  </a:lnTo>
                  <a:lnTo>
                    <a:pt x="1448" y="14444"/>
                  </a:lnTo>
                  <a:lnTo>
                    <a:pt x="1212" y="14478"/>
                  </a:lnTo>
                  <a:lnTo>
                    <a:pt x="976" y="14478"/>
                  </a:lnTo>
                  <a:lnTo>
                    <a:pt x="774" y="14411"/>
                  </a:lnTo>
                  <a:lnTo>
                    <a:pt x="572" y="14276"/>
                  </a:lnTo>
                  <a:lnTo>
                    <a:pt x="404" y="14108"/>
                  </a:lnTo>
                  <a:lnTo>
                    <a:pt x="303" y="13906"/>
                  </a:lnTo>
                  <a:lnTo>
                    <a:pt x="236" y="13670"/>
                  </a:lnTo>
                  <a:lnTo>
                    <a:pt x="202" y="13636"/>
                  </a:lnTo>
                  <a:lnTo>
                    <a:pt x="135" y="13636"/>
                  </a:lnTo>
                  <a:lnTo>
                    <a:pt x="135" y="13670"/>
                  </a:lnTo>
                  <a:lnTo>
                    <a:pt x="135" y="13906"/>
                  </a:lnTo>
                  <a:lnTo>
                    <a:pt x="168" y="14074"/>
                  </a:lnTo>
                  <a:lnTo>
                    <a:pt x="236" y="14242"/>
                  </a:lnTo>
                  <a:lnTo>
                    <a:pt x="337" y="14377"/>
                  </a:lnTo>
                  <a:lnTo>
                    <a:pt x="471" y="14478"/>
                  </a:lnTo>
                  <a:lnTo>
                    <a:pt x="606" y="14545"/>
                  </a:lnTo>
                  <a:lnTo>
                    <a:pt x="774" y="14579"/>
                  </a:lnTo>
                  <a:lnTo>
                    <a:pt x="943" y="14613"/>
                  </a:lnTo>
                  <a:lnTo>
                    <a:pt x="1111" y="14613"/>
                  </a:lnTo>
                  <a:lnTo>
                    <a:pt x="1313" y="14579"/>
                  </a:lnTo>
                  <a:lnTo>
                    <a:pt x="1481" y="14545"/>
                  </a:lnTo>
                  <a:lnTo>
                    <a:pt x="1650" y="14478"/>
                  </a:lnTo>
                  <a:lnTo>
                    <a:pt x="1818" y="14411"/>
                  </a:lnTo>
                  <a:lnTo>
                    <a:pt x="1953" y="14310"/>
                  </a:lnTo>
                  <a:lnTo>
                    <a:pt x="2087" y="14175"/>
                  </a:lnTo>
                  <a:lnTo>
                    <a:pt x="2222" y="14040"/>
                  </a:lnTo>
                  <a:lnTo>
                    <a:pt x="2390" y="13771"/>
                  </a:lnTo>
                  <a:lnTo>
                    <a:pt x="2525" y="13468"/>
                  </a:lnTo>
                  <a:lnTo>
                    <a:pt x="2626" y="13131"/>
                  </a:lnTo>
                  <a:lnTo>
                    <a:pt x="2727" y="12828"/>
                  </a:lnTo>
                  <a:lnTo>
                    <a:pt x="2828" y="12155"/>
                  </a:lnTo>
                  <a:lnTo>
                    <a:pt x="2963" y="11482"/>
                  </a:lnTo>
                  <a:lnTo>
                    <a:pt x="3131" y="10707"/>
                  </a:lnTo>
                  <a:lnTo>
                    <a:pt x="3299" y="9899"/>
                  </a:lnTo>
                  <a:lnTo>
                    <a:pt x="3737" y="8351"/>
                  </a:lnTo>
                  <a:lnTo>
                    <a:pt x="3973" y="7644"/>
                  </a:lnTo>
                  <a:lnTo>
                    <a:pt x="4209" y="6903"/>
                  </a:lnTo>
                  <a:lnTo>
                    <a:pt x="4478" y="6196"/>
                  </a:lnTo>
                  <a:lnTo>
                    <a:pt x="4781" y="5522"/>
                  </a:lnTo>
                  <a:lnTo>
                    <a:pt x="4983" y="5253"/>
                  </a:lnTo>
                  <a:lnTo>
                    <a:pt x="5219" y="4984"/>
                  </a:lnTo>
                  <a:lnTo>
                    <a:pt x="5488" y="4782"/>
                  </a:lnTo>
                  <a:lnTo>
                    <a:pt x="5757" y="4580"/>
                  </a:lnTo>
                  <a:lnTo>
                    <a:pt x="6330" y="4176"/>
                  </a:lnTo>
                  <a:lnTo>
                    <a:pt x="6599" y="3974"/>
                  </a:lnTo>
                  <a:lnTo>
                    <a:pt x="6835" y="3738"/>
                  </a:lnTo>
                  <a:lnTo>
                    <a:pt x="6969" y="3536"/>
                  </a:lnTo>
                  <a:lnTo>
                    <a:pt x="7104" y="3334"/>
                  </a:lnTo>
                  <a:lnTo>
                    <a:pt x="7205" y="3132"/>
                  </a:lnTo>
                  <a:lnTo>
                    <a:pt x="7272" y="2896"/>
                  </a:lnTo>
                  <a:lnTo>
                    <a:pt x="7340" y="2661"/>
                  </a:lnTo>
                  <a:lnTo>
                    <a:pt x="7373" y="2425"/>
                  </a:lnTo>
                  <a:lnTo>
                    <a:pt x="7407" y="1886"/>
                  </a:lnTo>
                  <a:lnTo>
                    <a:pt x="7340" y="1381"/>
                  </a:lnTo>
                  <a:lnTo>
                    <a:pt x="7306" y="1146"/>
                  </a:lnTo>
                  <a:lnTo>
                    <a:pt x="7239" y="910"/>
                  </a:lnTo>
                  <a:lnTo>
                    <a:pt x="7138" y="674"/>
                  </a:lnTo>
                  <a:lnTo>
                    <a:pt x="7003" y="472"/>
                  </a:lnTo>
                  <a:lnTo>
                    <a:pt x="6868" y="270"/>
                  </a:lnTo>
                  <a:lnTo>
                    <a:pt x="6734" y="136"/>
                  </a:lnTo>
                  <a:lnTo>
                    <a:pt x="6666" y="102"/>
                  </a:lnTo>
                  <a:lnTo>
                    <a:pt x="6633" y="102"/>
                  </a:lnTo>
                  <a:lnTo>
                    <a:pt x="6599" y="68"/>
                  </a:lnTo>
                  <a:lnTo>
                    <a:pt x="639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" name="Google Shape;907;p6"/>
            <p:cNvSpPr/>
            <p:nvPr/>
          </p:nvSpPr>
          <p:spPr>
            <a:xfrm>
              <a:off x="6735750" y="2891150"/>
              <a:ext cx="270200" cy="160800"/>
            </a:xfrm>
            <a:custGeom>
              <a:avLst/>
              <a:gdLst/>
              <a:ahLst/>
              <a:cxnLst/>
              <a:rect l="l" t="t" r="r" b="b"/>
              <a:pathLst>
                <a:path w="10808" h="6432" extrusionOk="0">
                  <a:moveTo>
                    <a:pt x="6330" y="438"/>
                  </a:moveTo>
                  <a:lnTo>
                    <a:pt x="6195" y="910"/>
                  </a:lnTo>
                  <a:lnTo>
                    <a:pt x="6027" y="1381"/>
                  </a:lnTo>
                  <a:lnTo>
                    <a:pt x="6027" y="1213"/>
                  </a:lnTo>
                  <a:lnTo>
                    <a:pt x="5959" y="640"/>
                  </a:lnTo>
                  <a:lnTo>
                    <a:pt x="6330" y="438"/>
                  </a:lnTo>
                  <a:close/>
                  <a:moveTo>
                    <a:pt x="4781" y="1583"/>
                  </a:moveTo>
                  <a:lnTo>
                    <a:pt x="4747" y="2054"/>
                  </a:lnTo>
                  <a:lnTo>
                    <a:pt x="4478" y="2155"/>
                  </a:lnTo>
                  <a:lnTo>
                    <a:pt x="4512" y="1987"/>
                  </a:lnTo>
                  <a:lnTo>
                    <a:pt x="4512" y="1920"/>
                  </a:lnTo>
                  <a:lnTo>
                    <a:pt x="4478" y="1886"/>
                  </a:lnTo>
                  <a:lnTo>
                    <a:pt x="4781" y="1583"/>
                  </a:lnTo>
                  <a:close/>
                  <a:moveTo>
                    <a:pt x="5892" y="674"/>
                  </a:moveTo>
                  <a:lnTo>
                    <a:pt x="5892" y="1213"/>
                  </a:lnTo>
                  <a:lnTo>
                    <a:pt x="5926" y="1617"/>
                  </a:lnTo>
                  <a:lnTo>
                    <a:pt x="5791" y="1785"/>
                  </a:lnTo>
                  <a:lnTo>
                    <a:pt x="5656" y="1953"/>
                  </a:lnTo>
                  <a:lnTo>
                    <a:pt x="5656" y="1819"/>
                  </a:lnTo>
                  <a:lnTo>
                    <a:pt x="5589" y="1011"/>
                  </a:lnTo>
                  <a:lnTo>
                    <a:pt x="5522" y="1819"/>
                  </a:lnTo>
                  <a:lnTo>
                    <a:pt x="5488" y="2122"/>
                  </a:lnTo>
                  <a:lnTo>
                    <a:pt x="5151" y="2391"/>
                  </a:lnTo>
                  <a:lnTo>
                    <a:pt x="5118" y="2021"/>
                  </a:lnTo>
                  <a:lnTo>
                    <a:pt x="5118" y="1617"/>
                  </a:lnTo>
                  <a:lnTo>
                    <a:pt x="5151" y="1179"/>
                  </a:lnTo>
                  <a:lnTo>
                    <a:pt x="5522" y="910"/>
                  </a:lnTo>
                  <a:lnTo>
                    <a:pt x="5892" y="674"/>
                  </a:lnTo>
                  <a:close/>
                  <a:moveTo>
                    <a:pt x="5084" y="1280"/>
                  </a:moveTo>
                  <a:lnTo>
                    <a:pt x="5017" y="1583"/>
                  </a:lnTo>
                  <a:lnTo>
                    <a:pt x="4983" y="1886"/>
                  </a:lnTo>
                  <a:lnTo>
                    <a:pt x="4983" y="2189"/>
                  </a:lnTo>
                  <a:lnTo>
                    <a:pt x="5017" y="2492"/>
                  </a:lnTo>
                  <a:lnTo>
                    <a:pt x="4848" y="2593"/>
                  </a:lnTo>
                  <a:lnTo>
                    <a:pt x="4781" y="1549"/>
                  </a:lnTo>
                  <a:lnTo>
                    <a:pt x="4848" y="1482"/>
                  </a:lnTo>
                  <a:lnTo>
                    <a:pt x="5084" y="1280"/>
                  </a:lnTo>
                  <a:close/>
                  <a:moveTo>
                    <a:pt x="4747" y="2122"/>
                  </a:moveTo>
                  <a:lnTo>
                    <a:pt x="4714" y="2661"/>
                  </a:lnTo>
                  <a:lnTo>
                    <a:pt x="4512" y="2762"/>
                  </a:lnTo>
                  <a:lnTo>
                    <a:pt x="4512" y="2627"/>
                  </a:lnTo>
                  <a:lnTo>
                    <a:pt x="4478" y="2492"/>
                  </a:lnTo>
                  <a:lnTo>
                    <a:pt x="4444" y="2290"/>
                  </a:lnTo>
                  <a:lnTo>
                    <a:pt x="4747" y="2122"/>
                  </a:lnTo>
                  <a:close/>
                  <a:moveTo>
                    <a:pt x="4242" y="2425"/>
                  </a:moveTo>
                  <a:lnTo>
                    <a:pt x="4242" y="2458"/>
                  </a:lnTo>
                  <a:lnTo>
                    <a:pt x="4276" y="2661"/>
                  </a:lnTo>
                  <a:lnTo>
                    <a:pt x="4310" y="2762"/>
                  </a:lnTo>
                  <a:lnTo>
                    <a:pt x="4377" y="2829"/>
                  </a:lnTo>
                  <a:lnTo>
                    <a:pt x="4141" y="2896"/>
                  </a:lnTo>
                  <a:lnTo>
                    <a:pt x="3906" y="2964"/>
                  </a:lnTo>
                  <a:lnTo>
                    <a:pt x="3906" y="2964"/>
                  </a:lnTo>
                  <a:lnTo>
                    <a:pt x="4074" y="2559"/>
                  </a:lnTo>
                  <a:lnTo>
                    <a:pt x="4242" y="2425"/>
                  </a:lnTo>
                  <a:close/>
                  <a:moveTo>
                    <a:pt x="3704" y="2829"/>
                  </a:moveTo>
                  <a:lnTo>
                    <a:pt x="3670" y="2997"/>
                  </a:lnTo>
                  <a:lnTo>
                    <a:pt x="3535" y="2997"/>
                  </a:lnTo>
                  <a:lnTo>
                    <a:pt x="3704" y="2829"/>
                  </a:lnTo>
                  <a:close/>
                  <a:moveTo>
                    <a:pt x="67" y="1"/>
                  </a:moveTo>
                  <a:lnTo>
                    <a:pt x="0" y="270"/>
                  </a:lnTo>
                  <a:lnTo>
                    <a:pt x="0" y="539"/>
                  </a:lnTo>
                  <a:lnTo>
                    <a:pt x="34" y="809"/>
                  </a:lnTo>
                  <a:lnTo>
                    <a:pt x="67" y="1078"/>
                  </a:lnTo>
                  <a:lnTo>
                    <a:pt x="168" y="1347"/>
                  </a:lnTo>
                  <a:lnTo>
                    <a:pt x="269" y="1583"/>
                  </a:lnTo>
                  <a:lnTo>
                    <a:pt x="404" y="1819"/>
                  </a:lnTo>
                  <a:lnTo>
                    <a:pt x="539" y="2054"/>
                  </a:lnTo>
                  <a:lnTo>
                    <a:pt x="774" y="2324"/>
                  </a:lnTo>
                  <a:lnTo>
                    <a:pt x="1044" y="2559"/>
                  </a:lnTo>
                  <a:lnTo>
                    <a:pt x="1347" y="2762"/>
                  </a:lnTo>
                  <a:lnTo>
                    <a:pt x="1684" y="2896"/>
                  </a:lnTo>
                  <a:lnTo>
                    <a:pt x="2020" y="2997"/>
                  </a:lnTo>
                  <a:lnTo>
                    <a:pt x="2391" y="3098"/>
                  </a:lnTo>
                  <a:lnTo>
                    <a:pt x="2727" y="3166"/>
                  </a:lnTo>
                  <a:lnTo>
                    <a:pt x="3098" y="3199"/>
                  </a:lnTo>
                  <a:lnTo>
                    <a:pt x="2525" y="3805"/>
                  </a:lnTo>
                  <a:lnTo>
                    <a:pt x="2121" y="4243"/>
                  </a:lnTo>
                  <a:lnTo>
                    <a:pt x="1919" y="4512"/>
                  </a:lnTo>
                  <a:lnTo>
                    <a:pt x="1751" y="4782"/>
                  </a:lnTo>
                  <a:lnTo>
                    <a:pt x="1616" y="5051"/>
                  </a:lnTo>
                  <a:lnTo>
                    <a:pt x="1482" y="5320"/>
                  </a:lnTo>
                  <a:lnTo>
                    <a:pt x="1381" y="5623"/>
                  </a:lnTo>
                  <a:lnTo>
                    <a:pt x="1347" y="5926"/>
                  </a:lnTo>
                  <a:lnTo>
                    <a:pt x="1212" y="5691"/>
                  </a:lnTo>
                  <a:lnTo>
                    <a:pt x="1077" y="5455"/>
                  </a:lnTo>
                  <a:lnTo>
                    <a:pt x="1010" y="5354"/>
                  </a:lnTo>
                  <a:lnTo>
                    <a:pt x="875" y="5253"/>
                  </a:lnTo>
                  <a:lnTo>
                    <a:pt x="875" y="5354"/>
                  </a:lnTo>
                  <a:lnTo>
                    <a:pt x="943" y="5489"/>
                  </a:lnTo>
                  <a:lnTo>
                    <a:pt x="1044" y="5691"/>
                  </a:lnTo>
                  <a:lnTo>
                    <a:pt x="1414" y="6398"/>
                  </a:lnTo>
                  <a:lnTo>
                    <a:pt x="1448" y="6431"/>
                  </a:lnTo>
                  <a:lnTo>
                    <a:pt x="1482" y="6431"/>
                  </a:lnTo>
                  <a:lnTo>
                    <a:pt x="1583" y="6398"/>
                  </a:lnTo>
                  <a:lnTo>
                    <a:pt x="1785" y="6128"/>
                  </a:lnTo>
                  <a:lnTo>
                    <a:pt x="2020" y="5893"/>
                  </a:lnTo>
                  <a:lnTo>
                    <a:pt x="2256" y="5691"/>
                  </a:lnTo>
                  <a:lnTo>
                    <a:pt x="2492" y="5455"/>
                  </a:lnTo>
                  <a:lnTo>
                    <a:pt x="2525" y="5388"/>
                  </a:lnTo>
                  <a:lnTo>
                    <a:pt x="2492" y="5354"/>
                  </a:lnTo>
                  <a:lnTo>
                    <a:pt x="2458" y="5320"/>
                  </a:lnTo>
                  <a:lnTo>
                    <a:pt x="2391" y="5320"/>
                  </a:lnTo>
                  <a:lnTo>
                    <a:pt x="2155" y="5489"/>
                  </a:lnTo>
                  <a:lnTo>
                    <a:pt x="1919" y="5691"/>
                  </a:lnTo>
                  <a:lnTo>
                    <a:pt x="1684" y="5926"/>
                  </a:lnTo>
                  <a:lnTo>
                    <a:pt x="1482" y="6162"/>
                  </a:lnTo>
                  <a:lnTo>
                    <a:pt x="1448" y="6128"/>
                  </a:lnTo>
                  <a:lnTo>
                    <a:pt x="1684" y="5455"/>
                  </a:lnTo>
                  <a:lnTo>
                    <a:pt x="1987" y="4849"/>
                  </a:lnTo>
                  <a:lnTo>
                    <a:pt x="2155" y="4580"/>
                  </a:lnTo>
                  <a:lnTo>
                    <a:pt x="2323" y="4310"/>
                  </a:lnTo>
                  <a:lnTo>
                    <a:pt x="2795" y="3772"/>
                  </a:lnTo>
                  <a:lnTo>
                    <a:pt x="3333" y="3199"/>
                  </a:lnTo>
                  <a:lnTo>
                    <a:pt x="3636" y="3199"/>
                  </a:lnTo>
                  <a:lnTo>
                    <a:pt x="3603" y="3469"/>
                  </a:lnTo>
                  <a:lnTo>
                    <a:pt x="3603" y="3738"/>
                  </a:lnTo>
                  <a:lnTo>
                    <a:pt x="3636" y="3974"/>
                  </a:lnTo>
                  <a:lnTo>
                    <a:pt x="3704" y="4209"/>
                  </a:lnTo>
                  <a:lnTo>
                    <a:pt x="3805" y="4445"/>
                  </a:lnTo>
                  <a:lnTo>
                    <a:pt x="3906" y="4681"/>
                  </a:lnTo>
                  <a:lnTo>
                    <a:pt x="4074" y="4883"/>
                  </a:lnTo>
                  <a:lnTo>
                    <a:pt x="4242" y="5085"/>
                  </a:lnTo>
                  <a:lnTo>
                    <a:pt x="4411" y="5253"/>
                  </a:lnTo>
                  <a:lnTo>
                    <a:pt x="4613" y="5421"/>
                  </a:lnTo>
                  <a:lnTo>
                    <a:pt x="4848" y="5556"/>
                  </a:lnTo>
                  <a:lnTo>
                    <a:pt x="5084" y="5657"/>
                  </a:lnTo>
                  <a:lnTo>
                    <a:pt x="5353" y="5792"/>
                  </a:lnTo>
                  <a:lnTo>
                    <a:pt x="5623" y="5859"/>
                  </a:lnTo>
                  <a:lnTo>
                    <a:pt x="5892" y="5926"/>
                  </a:lnTo>
                  <a:lnTo>
                    <a:pt x="6599" y="5926"/>
                  </a:lnTo>
                  <a:lnTo>
                    <a:pt x="7003" y="5893"/>
                  </a:lnTo>
                  <a:lnTo>
                    <a:pt x="7407" y="5758"/>
                  </a:lnTo>
                  <a:lnTo>
                    <a:pt x="7811" y="5623"/>
                  </a:lnTo>
                  <a:lnTo>
                    <a:pt x="8215" y="5455"/>
                  </a:lnTo>
                  <a:lnTo>
                    <a:pt x="8585" y="5253"/>
                  </a:lnTo>
                  <a:lnTo>
                    <a:pt x="9292" y="4815"/>
                  </a:lnTo>
                  <a:lnTo>
                    <a:pt x="9865" y="4378"/>
                  </a:lnTo>
                  <a:lnTo>
                    <a:pt x="10101" y="4176"/>
                  </a:lnTo>
                  <a:lnTo>
                    <a:pt x="10336" y="3906"/>
                  </a:lnTo>
                  <a:lnTo>
                    <a:pt x="10538" y="3637"/>
                  </a:lnTo>
                  <a:lnTo>
                    <a:pt x="10673" y="3368"/>
                  </a:lnTo>
                  <a:lnTo>
                    <a:pt x="10774" y="3031"/>
                  </a:lnTo>
                  <a:lnTo>
                    <a:pt x="10808" y="2661"/>
                  </a:lnTo>
                  <a:lnTo>
                    <a:pt x="10808" y="2324"/>
                  </a:lnTo>
                  <a:lnTo>
                    <a:pt x="10774" y="1987"/>
                  </a:lnTo>
                  <a:lnTo>
                    <a:pt x="10707" y="1650"/>
                  </a:lnTo>
                  <a:lnTo>
                    <a:pt x="10606" y="1280"/>
                  </a:lnTo>
                  <a:lnTo>
                    <a:pt x="10505" y="943"/>
                  </a:lnTo>
                  <a:lnTo>
                    <a:pt x="10370" y="607"/>
                  </a:lnTo>
                  <a:lnTo>
                    <a:pt x="10202" y="304"/>
                  </a:lnTo>
                  <a:lnTo>
                    <a:pt x="10000" y="1"/>
                  </a:lnTo>
                  <a:lnTo>
                    <a:pt x="9730" y="1"/>
                  </a:lnTo>
                  <a:lnTo>
                    <a:pt x="9865" y="203"/>
                  </a:lnTo>
                  <a:lnTo>
                    <a:pt x="10000" y="405"/>
                  </a:lnTo>
                  <a:lnTo>
                    <a:pt x="10235" y="842"/>
                  </a:lnTo>
                  <a:lnTo>
                    <a:pt x="10404" y="1347"/>
                  </a:lnTo>
                  <a:lnTo>
                    <a:pt x="10505" y="1852"/>
                  </a:lnTo>
                  <a:lnTo>
                    <a:pt x="10572" y="2357"/>
                  </a:lnTo>
                  <a:lnTo>
                    <a:pt x="10572" y="2829"/>
                  </a:lnTo>
                  <a:lnTo>
                    <a:pt x="10471" y="3233"/>
                  </a:lnTo>
                  <a:lnTo>
                    <a:pt x="10437" y="3435"/>
                  </a:lnTo>
                  <a:lnTo>
                    <a:pt x="10336" y="3603"/>
                  </a:lnTo>
                  <a:lnTo>
                    <a:pt x="10168" y="3839"/>
                  </a:lnTo>
                  <a:lnTo>
                    <a:pt x="9966" y="4041"/>
                  </a:lnTo>
                  <a:lnTo>
                    <a:pt x="9730" y="4277"/>
                  </a:lnTo>
                  <a:lnTo>
                    <a:pt x="9461" y="4445"/>
                  </a:lnTo>
                  <a:lnTo>
                    <a:pt x="8922" y="4782"/>
                  </a:lnTo>
                  <a:lnTo>
                    <a:pt x="8417" y="5085"/>
                  </a:lnTo>
                  <a:lnTo>
                    <a:pt x="8080" y="5253"/>
                  </a:lnTo>
                  <a:lnTo>
                    <a:pt x="7777" y="5388"/>
                  </a:lnTo>
                  <a:lnTo>
                    <a:pt x="7441" y="5522"/>
                  </a:lnTo>
                  <a:lnTo>
                    <a:pt x="7104" y="5623"/>
                  </a:lnTo>
                  <a:lnTo>
                    <a:pt x="6734" y="5691"/>
                  </a:lnTo>
                  <a:lnTo>
                    <a:pt x="6397" y="5724"/>
                  </a:lnTo>
                  <a:lnTo>
                    <a:pt x="6027" y="5724"/>
                  </a:lnTo>
                  <a:lnTo>
                    <a:pt x="5690" y="5657"/>
                  </a:lnTo>
                  <a:lnTo>
                    <a:pt x="5387" y="5590"/>
                  </a:lnTo>
                  <a:lnTo>
                    <a:pt x="5118" y="5489"/>
                  </a:lnTo>
                  <a:lnTo>
                    <a:pt x="4848" y="5354"/>
                  </a:lnTo>
                  <a:lnTo>
                    <a:pt x="4613" y="5186"/>
                  </a:lnTo>
                  <a:lnTo>
                    <a:pt x="4377" y="4984"/>
                  </a:lnTo>
                  <a:lnTo>
                    <a:pt x="4209" y="4782"/>
                  </a:lnTo>
                  <a:lnTo>
                    <a:pt x="4040" y="4512"/>
                  </a:lnTo>
                  <a:lnTo>
                    <a:pt x="3906" y="4277"/>
                  </a:lnTo>
                  <a:lnTo>
                    <a:pt x="3805" y="4007"/>
                  </a:lnTo>
                  <a:lnTo>
                    <a:pt x="3771" y="3738"/>
                  </a:lnTo>
                  <a:lnTo>
                    <a:pt x="3771" y="3469"/>
                  </a:lnTo>
                  <a:lnTo>
                    <a:pt x="3838" y="3199"/>
                  </a:lnTo>
                  <a:lnTo>
                    <a:pt x="4074" y="3132"/>
                  </a:lnTo>
                  <a:lnTo>
                    <a:pt x="4276" y="3065"/>
                  </a:lnTo>
                  <a:lnTo>
                    <a:pt x="4747" y="2896"/>
                  </a:lnTo>
                  <a:lnTo>
                    <a:pt x="4747" y="3166"/>
                  </a:lnTo>
                  <a:lnTo>
                    <a:pt x="4781" y="3199"/>
                  </a:lnTo>
                  <a:lnTo>
                    <a:pt x="4815" y="3166"/>
                  </a:lnTo>
                  <a:lnTo>
                    <a:pt x="4848" y="2829"/>
                  </a:lnTo>
                  <a:lnTo>
                    <a:pt x="5084" y="2694"/>
                  </a:lnTo>
                  <a:lnTo>
                    <a:pt x="5118" y="2762"/>
                  </a:lnTo>
                  <a:lnTo>
                    <a:pt x="5151" y="2795"/>
                  </a:lnTo>
                  <a:lnTo>
                    <a:pt x="5185" y="2762"/>
                  </a:lnTo>
                  <a:lnTo>
                    <a:pt x="5185" y="2627"/>
                  </a:lnTo>
                  <a:lnTo>
                    <a:pt x="5522" y="2357"/>
                  </a:lnTo>
                  <a:lnTo>
                    <a:pt x="5555" y="2492"/>
                  </a:lnTo>
                  <a:lnTo>
                    <a:pt x="5555" y="2526"/>
                  </a:lnTo>
                  <a:lnTo>
                    <a:pt x="5623" y="2526"/>
                  </a:lnTo>
                  <a:lnTo>
                    <a:pt x="5623" y="2492"/>
                  </a:lnTo>
                  <a:lnTo>
                    <a:pt x="5656" y="2357"/>
                  </a:lnTo>
                  <a:lnTo>
                    <a:pt x="5690" y="2189"/>
                  </a:lnTo>
                  <a:lnTo>
                    <a:pt x="5993" y="1852"/>
                  </a:lnTo>
                  <a:lnTo>
                    <a:pt x="6027" y="1819"/>
                  </a:lnTo>
                  <a:lnTo>
                    <a:pt x="6128" y="1650"/>
                  </a:lnTo>
                  <a:lnTo>
                    <a:pt x="6229" y="1482"/>
                  </a:lnTo>
                  <a:lnTo>
                    <a:pt x="6363" y="1112"/>
                  </a:lnTo>
                  <a:lnTo>
                    <a:pt x="6565" y="337"/>
                  </a:lnTo>
                  <a:lnTo>
                    <a:pt x="6565" y="304"/>
                  </a:lnTo>
                  <a:lnTo>
                    <a:pt x="6969" y="135"/>
                  </a:lnTo>
                  <a:lnTo>
                    <a:pt x="7407" y="1"/>
                  </a:lnTo>
                  <a:lnTo>
                    <a:pt x="7104" y="1"/>
                  </a:lnTo>
                  <a:lnTo>
                    <a:pt x="6633" y="169"/>
                  </a:lnTo>
                  <a:lnTo>
                    <a:pt x="6666" y="1"/>
                  </a:lnTo>
                  <a:lnTo>
                    <a:pt x="6464" y="1"/>
                  </a:lnTo>
                  <a:lnTo>
                    <a:pt x="6363" y="270"/>
                  </a:lnTo>
                  <a:lnTo>
                    <a:pt x="6027" y="438"/>
                  </a:lnTo>
                  <a:lnTo>
                    <a:pt x="5724" y="607"/>
                  </a:lnTo>
                  <a:lnTo>
                    <a:pt x="5387" y="809"/>
                  </a:lnTo>
                  <a:lnTo>
                    <a:pt x="5084" y="1044"/>
                  </a:lnTo>
                  <a:lnTo>
                    <a:pt x="4815" y="1280"/>
                  </a:lnTo>
                  <a:lnTo>
                    <a:pt x="4545" y="1549"/>
                  </a:lnTo>
                  <a:lnTo>
                    <a:pt x="4276" y="1852"/>
                  </a:lnTo>
                  <a:lnTo>
                    <a:pt x="4040" y="2189"/>
                  </a:lnTo>
                  <a:lnTo>
                    <a:pt x="3838" y="2559"/>
                  </a:lnTo>
                  <a:lnTo>
                    <a:pt x="3569" y="2762"/>
                  </a:lnTo>
                  <a:lnTo>
                    <a:pt x="3300" y="2997"/>
                  </a:lnTo>
                  <a:lnTo>
                    <a:pt x="2963" y="2997"/>
                  </a:lnTo>
                  <a:lnTo>
                    <a:pt x="2626" y="2964"/>
                  </a:lnTo>
                  <a:lnTo>
                    <a:pt x="2290" y="2863"/>
                  </a:lnTo>
                  <a:lnTo>
                    <a:pt x="1953" y="2795"/>
                  </a:lnTo>
                  <a:lnTo>
                    <a:pt x="1650" y="2661"/>
                  </a:lnTo>
                  <a:lnTo>
                    <a:pt x="1347" y="2492"/>
                  </a:lnTo>
                  <a:lnTo>
                    <a:pt x="1077" y="2324"/>
                  </a:lnTo>
                  <a:lnTo>
                    <a:pt x="808" y="2088"/>
                  </a:lnTo>
                  <a:lnTo>
                    <a:pt x="640" y="1886"/>
                  </a:lnTo>
                  <a:lnTo>
                    <a:pt x="471" y="1650"/>
                  </a:lnTo>
                  <a:lnTo>
                    <a:pt x="337" y="1381"/>
                  </a:lnTo>
                  <a:lnTo>
                    <a:pt x="269" y="1112"/>
                  </a:lnTo>
                  <a:lnTo>
                    <a:pt x="202" y="842"/>
                  </a:lnTo>
                  <a:lnTo>
                    <a:pt x="168" y="573"/>
                  </a:lnTo>
                  <a:lnTo>
                    <a:pt x="135" y="270"/>
                  </a:lnTo>
                  <a:lnTo>
                    <a:pt x="168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" name="Google Shape;908;p6"/>
            <p:cNvSpPr/>
            <p:nvPr/>
          </p:nvSpPr>
          <p:spPr>
            <a:xfrm>
              <a:off x="4272075" y="3094000"/>
              <a:ext cx="62325" cy="67375"/>
            </a:xfrm>
            <a:custGeom>
              <a:avLst/>
              <a:gdLst/>
              <a:ahLst/>
              <a:cxnLst/>
              <a:rect l="l" t="t" r="r" b="b"/>
              <a:pathLst>
                <a:path w="2493" h="2695" extrusionOk="0">
                  <a:moveTo>
                    <a:pt x="2290" y="203"/>
                  </a:moveTo>
                  <a:lnTo>
                    <a:pt x="2223" y="708"/>
                  </a:lnTo>
                  <a:lnTo>
                    <a:pt x="2223" y="1246"/>
                  </a:lnTo>
                  <a:lnTo>
                    <a:pt x="2223" y="1785"/>
                  </a:lnTo>
                  <a:lnTo>
                    <a:pt x="2290" y="2324"/>
                  </a:lnTo>
                  <a:lnTo>
                    <a:pt x="2290" y="2357"/>
                  </a:lnTo>
                  <a:lnTo>
                    <a:pt x="2055" y="2324"/>
                  </a:lnTo>
                  <a:lnTo>
                    <a:pt x="1819" y="2324"/>
                  </a:lnTo>
                  <a:lnTo>
                    <a:pt x="1347" y="2357"/>
                  </a:lnTo>
                  <a:lnTo>
                    <a:pt x="371" y="2357"/>
                  </a:lnTo>
                  <a:lnTo>
                    <a:pt x="270" y="1280"/>
                  </a:lnTo>
                  <a:lnTo>
                    <a:pt x="203" y="236"/>
                  </a:lnTo>
                  <a:lnTo>
                    <a:pt x="203" y="236"/>
                  </a:lnTo>
                  <a:lnTo>
                    <a:pt x="708" y="270"/>
                  </a:lnTo>
                  <a:lnTo>
                    <a:pt x="1246" y="270"/>
                  </a:lnTo>
                  <a:lnTo>
                    <a:pt x="2290" y="203"/>
                  </a:lnTo>
                  <a:close/>
                  <a:moveTo>
                    <a:pt x="1785" y="1"/>
                  </a:moveTo>
                  <a:lnTo>
                    <a:pt x="1246" y="34"/>
                  </a:lnTo>
                  <a:lnTo>
                    <a:pt x="708" y="34"/>
                  </a:lnTo>
                  <a:lnTo>
                    <a:pt x="169" y="68"/>
                  </a:lnTo>
                  <a:lnTo>
                    <a:pt x="102" y="102"/>
                  </a:lnTo>
                  <a:lnTo>
                    <a:pt x="102" y="135"/>
                  </a:lnTo>
                  <a:lnTo>
                    <a:pt x="34" y="169"/>
                  </a:lnTo>
                  <a:lnTo>
                    <a:pt x="34" y="203"/>
                  </a:lnTo>
                  <a:lnTo>
                    <a:pt x="1" y="809"/>
                  </a:lnTo>
                  <a:lnTo>
                    <a:pt x="34" y="1415"/>
                  </a:lnTo>
                  <a:lnTo>
                    <a:pt x="102" y="2021"/>
                  </a:lnTo>
                  <a:lnTo>
                    <a:pt x="203" y="2627"/>
                  </a:lnTo>
                  <a:lnTo>
                    <a:pt x="236" y="2661"/>
                  </a:lnTo>
                  <a:lnTo>
                    <a:pt x="304" y="2694"/>
                  </a:lnTo>
                  <a:lnTo>
                    <a:pt x="371" y="2661"/>
                  </a:lnTo>
                  <a:lnTo>
                    <a:pt x="405" y="2560"/>
                  </a:lnTo>
                  <a:lnTo>
                    <a:pt x="405" y="2492"/>
                  </a:lnTo>
                  <a:lnTo>
                    <a:pt x="842" y="2593"/>
                  </a:lnTo>
                  <a:lnTo>
                    <a:pt x="1853" y="2593"/>
                  </a:lnTo>
                  <a:lnTo>
                    <a:pt x="2088" y="2560"/>
                  </a:lnTo>
                  <a:lnTo>
                    <a:pt x="2290" y="2492"/>
                  </a:lnTo>
                  <a:lnTo>
                    <a:pt x="2324" y="2458"/>
                  </a:lnTo>
                  <a:lnTo>
                    <a:pt x="2324" y="2391"/>
                  </a:lnTo>
                  <a:lnTo>
                    <a:pt x="2425" y="2391"/>
                  </a:lnTo>
                  <a:lnTo>
                    <a:pt x="2459" y="2357"/>
                  </a:lnTo>
                  <a:lnTo>
                    <a:pt x="2459" y="2290"/>
                  </a:lnTo>
                  <a:lnTo>
                    <a:pt x="2492" y="1785"/>
                  </a:lnTo>
                  <a:lnTo>
                    <a:pt x="2459" y="1246"/>
                  </a:lnTo>
                  <a:lnTo>
                    <a:pt x="2425" y="708"/>
                  </a:lnTo>
                  <a:lnTo>
                    <a:pt x="2391" y="169"/>
                  </a:lnTo>
                  <a:lnTo>
                    <a:pt x="2425" y="102"/>
                  </a:lnTo>
                  <a:lnTo>
                    <a:pt x="2425" y="68"/>
                  </a:lnTo>
                  <a:lnTo>
                    <a:pt x="239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" name="Google Shape;909;p6"/>
            <p:cNvSpPr/>
            <p:nvPr/>
          </p:nvSpPr>
          <p:spPr>
            <a:xfrm>
              <a:off x="4512800" y="3015725"/>
              <a:ext cx="64000" cy="63150"/>
            </a:xfrm>
            <a:custGeom>
              <a:avLst/>
              <a:gdLst/>
              <a:ahLst/>
              <a:cxnLst/>
              <a:rect l="l" t="t" r="r" b="b"/>
              <a:pathLst>
                <a:path w="2560" h="2526" extrusionOk="0">
                  <a:moveTo>
                    <a:pt x="2324" y="1"/>
                  </a:moveTo>
                  <a:lnTo>
                    <a:pt x="2290" y="34"/>
                  </a:lnTo>
                  <a:lnTo>
                    <a:pt x="2290" y="68"/>
                  </a:lnTo>
                  <a:lnTo>
                    <a:pt x="2257" y="135"/>
                  </a:lnTo>
                  <a:lnTo>
                    <a:pt x="1920" y="102"/>
                  </a:lnTo>
                  <a:lnTo>
                    <a:pt x="1550" y="135"/>
                  </a:lnTo>
                  <a:lnTo>
                    <a:pt x="843" y="169"/>
                  </a:lnTo>
                  <a:lnTo>
                    <a:pt x="236" y="169"/>
                  </a:lnTo>
                  <a:lnTo>
                    <a:pt x="169" y="203"/>
                  </a:lnTo>
                  <a:lnTo>
                    <a:pt x="102" y="270"/>
                  </a:lnTo>
                  <a:lnTo>
                    <a:pt x="68" y="236"/>
                  </a:lnTo>
                  <a:lnTo>
                    <a:pt x="34" y="236"/>
                  </a:lnTo>
                  <a:lnTo>
                    <a:pt x="1" y="506"/>
                  </a:lnTo>
                  <a:lnTo>
                    <a:pt x="1" y="741"/>
                  </a:lnTo>
                  <a:lnTo>
                    <a:pt x="34" y="1246"/>
                  </a:lnTo>
                  <a:lnTo>
                    <a:pt x="68" y="2425"/>
                  </a:lnTo>
                  <a:lnTo>
                    <a:pt x="102" y="2492"/>
                  </a:lnTo>
                  <a:lnTo>
                    <a:pt x="169" y="2526"/>
                  </a:lnTo>
                  <a:lnTo>
                    <a:pt x="236" y="2492"/>
                  </a:lnTo>
                  <a:lnTo>
                    <a:pt x="270" y="2458"/>
                  </a:lnTo>
                  <a:lnTo>
                    <a:pt x="540" y="2492"/>
                  </a:lnTo>
                  <a:lnTo>
                    <a:pt x="843" y="2492"/>
                  </a:lnTo>
                  <a:lnTo>
                    <a:pt x="1381" y="2458"/>
                  </a:lnTo>
                  <a:lnTo>
                    <a:pt x="1886" y="2458"/>
                  </a:lnTo>
                  <a:lnTo>
                    <a:pt x="2122" y="2425"/>
                  </a:lnTo>
                  <a:lnTo>
                    <a:pt x="2223" y="2357"/>
                  </a:lnTo>
                  <a:lnTo>
                    <a:pt x="2324" y="2290"/>
                  </a:lnTo>
                  <a:lnTo>
                    <a:pt x="2223" y="2223"/>
                  </a:lnTo>
                  <a:lnTo>
                    <a:pt x="2088" y="2155"/>
                  </a:lnTo>
                  <a:lnTo>
                    <a:pt x="1785" y="2155"/>
                  </a:lnTo>
                  <a:lnTo>
                    <a:pt x="1213" y="2189"/>
                  </a:lnTo>
                  <a:lnTo>
                    <a:pt x="742" y="2189"/>
                  </a:lnTo>
                  <a:lnTo>
                    <a:pt x="506" y="2223"/>
                  </a:lnTo>
                  <a:lnTo>
                    <a:pt x="270" y="2256"/>
                  </a:lnTo>
                  <a:lnTo>
                    <a:pt x="236" y="1078"/>
                  </a:lnTo>
                  <a:lnTo>
                    <a:pt x="203" y="741"/>
                  </a:lnTo>
                  <a:lnTo>
                    <a:pt x="135" y="438"/>
                  </a:lnTo>
                  <a:lnTo>
                    <a:pt x="203" y="438"/>
                  </a:lnTo>
                  <a:lnTo>
                    <a:pt x="236" y="405"/>
                  </a:lnTo>
                  <a:lnTo>
                    <a:pt x="270" y="371"/>
                  </a:lnTo>
                  <a:lnTo>
                    <a:pt x="1348" y="337"/>
                  </a:lnTo>
                  <a:lnTo>
                    <a:pt x="1819" y="304"/>
                  </a:lnTo>
                  <a:lnTo>
                    <a:pt x="2055" y="270"/>
                  </a:lnTo>
                  <a:lnTo>
                    <a:pt x="2257" y="236"/>
                  </a:lnTo>
                  <a:lnTo>
                    <a:pt x="2290" y="674"/>
                  </a:lnTo>
                  <a:lnTo>
                    <a:pt x="2324" y="1078"/>
                  </a:lnTo>
                  <a:lnTo>
                    <a:pt x="2290" y="1684"/>
                  </a:lnTo>
                  <a:lnTo>
                    <a:pt x="2290" y="1987"/>
                  </a:lnTo>
                  <a:lnTo>
                    <a:pt x="2324" y="2290"/>
                  </a:lnTo>
                  <a:lnTo>
                    <a:pt x="2358" y="2324"/>
                  </a:lnTo>
                  <a:lnTo>
                    <a:pt x="2391" y="2357"/>
                  </a:lnTo>
                  <a:lnTo>
                    <a:pt x="2459" y="2357"/>
                  </a:lnTo>
                  <a:lnTo>
                    <a:pt x="2492" y="2290"/>
                  </a:lnTo>
                  <a:lnTo>
                    <a:pt x="2526" y="1987"/>
                  </a:lnTo>
                  <a:lnTo>
                    <a:pt x="2560" y="1684"/>
                  </a:lnTo>
                  <a:lnTo>
                    <a:pt x="2526" y="1078"/>
                  </a:lnTo>
                  <a:lnTo>
                    <a:pt x="2492" y="573"/>
                  </a:lnTo>
                  <a:lnTo>
                    <a:pt x="2459" y="304"/>
                  </a:lnTo>
                  <a:lnTo>
                    <a:pt x="2391" y="34"/>
                  </a:lnTo>
                  <a:lnTo>
                    <a:pt x="2358" y="34"/>
                  </a:lnTo>
                  <a:lnTo>
                    <a:pt x="232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0" name="Google Shape;910;p6"/>
            <p:cNvSpPr/>
            <p:nvPr/>
          </p:nvSpPr>
          <p:spPr>
            <a:xfrm>
              <a:off x="4201375" y="3099050"/>
              <a:ext cx="64000" cy="59800"/>
            </a:xfrm>
            <a:custGeom>
              <a:avLst/>
              <a:gdLst/>
              <a:ahLst/>
              <a:cxnLst/>
              <a:rect l="l" t="t" r="r" b="b"/>
              <a:pathLst>
                <a:path w="2560" h="2392" extrusionOk="0">
                  <a:moveTo>
                    <a:pt x="102" y="1"/>
                  </a:moveTo>
                  <a:lnTo>
                    <a:pt x="68" y="34"/>
                  </a:lnTo>
                  <a:lnTo>
                    <a:pt x="34" y="304"/>
                  </a:lnTo>
                  <a:lnTo>
                    <a:pt x="1" y="539"/>
                  </a:lnTo>
                  <a:lnTo>
                    <a:pt x="1" y="1078"/>
                  </a:lnTo>
                  <a:lnTo>
                    <a:pt x="34" y="1684"/>
                  </a:lnTo>
                  <a:lnTo>
                    <a:pt x="102" y="1987"/>
                  </a:lnTo>
                  <a:lnTo>
                    <a:pt x="169" y="2290"/>
                  </a:lnTo>
                  <a:lnTo>
                    <a:pt x="203" y="2324"/>
                  </a:lnTo>
                  <a:lnTo>
                    <a:pt x="236" y="2358"/>
                  </a:lnTo>
                  <a:lnTo>
                    <a:pt x="304" y="2324"/>
                  </a:lnTo>
                  <a:lnTo>
                    <a:pt x="337" y="2256"/>
                  </a:lnTo>
                  <a:lnTo>
                    <a:pt x="304" y="1953"/>
                  </a:lnTo>
                  <a:lnTo>
                    <a:pt x="304" y="1650"/>
                  </a:lnTo>
                  <a:lnTo>
                    <a:pt x="236" y="1078"/>
                  </a:lnTo>
                  <a:lnTo>
                    <a:pt x="236" y="640"/>
                  </a:lnTo>
                  <a:lnTo>
                    <a:pt x="203" y="203"/>
                  </a:lnTo>
                  <a:lnTo>
                    <a:pt x="203" y="203"/>
                  </a:lnTo>
                  <a:lnTo>
                    <a:pt x="438" y="236"/>
                  </a:lnTo>
                  <a:lnTo>
                    <a:pt x="1145" y="236"/>
                  </a:lnTo>
                  <a:lnTo>
                    <a:pt x="2223" y="169"/>
                  </a:lnTo>
                  <a:lnTo>
                    <a:pt x="2256" y="236"/>
                  </a:lnTo>
                  <a:lnTo>
                    <a:pt x="2324" y="236"/>
                  </a:lnTo>
                  <a:lnTo>
                    <a:pt x="2324" y="539"/>
                  </a:lnTo>
                  <a:lnTo>
                    <a:pt x="2324" y="876"/>
                  </a:lnTo>
                  <a:lnTo>
                    <a:pt x="2357" y="2054"/>
                  </a:lnTo>
                  <a:lnTo>
                    <a:pt x="1886" y="2054"/>
                  </a:lnTo>
                  <a:lnTo>
                    <a:pt x="1415" y="2088"/>
                  </a:lnTo>
                  <a:lnTo>
                    <a:pt x="674" y="2088"/>
                  </a:lnTo>
                  <a:lnTo>
                    <a:pt x="539" y="2122"/>
                  </a:lnTo>
                  <a:lnTo>
                    <a:pt x="438" y="2189"/>
                  </a:lnTo>
                  <a:lnTo>
                    <a:pt x="337" y="2256"/>
                  </a:lnTo>
                  <a:lnTo>
                    <a:pt x="405" y="2324"/>
                  </a:lnTo>
                  <a:lnTo>
                    <a:pt x="539" y="2358"/>
                  </a:lnTo>
                  <a:lnTo>
                    <a:pt x="775" y="2391"/>
                  </a:lnTo>
                  <a:lnTo>
                    <a:pt x="1280" y="2358"/>
                  </a:lnTo>
                  <a:lnTo>
                    <a:pt x="1819" y="2358"/>
                  </a:lnTo>
                  <a:lnTo>
                    <a:pt x="2122" y="2324"/>
                  </a:lnTo>
                  <a:lnTo>
                    <a:pt x="2357" y="2256"/>
                  </a:lnTo>
                  <a:lnTo>
                    <a:pt x="2425" y="2324"/>
                  </a:lnTo>
                  <a:lnTo>
                    <a:pt x="2492" y="2324"/>
                  </a:lnTo>
                  <a:lnTo>
                    <a:pt x="2559" y="2290"/>
                  </a:lnTo>
                  <a:lnTo>
                    <a:pt x="2559" y="2223"/>
                  </a:lnTo>
                  <a:lnTo>
                    <a:pt x="2526" y="1044"/>
                  </a:lnTo>
                  <a:lnTo>
                    <a:pt x="2526" y="539"/>
                  </a:lnTo>
                  <a:lnTo>
                    <a:pt x="2492" y="270"/>
                  </a:lnTo>
                  <a:lnTo>
                    <a:pt x="2425" y="34"/>
                  </a:lnTo>
                  <a:lnTo>
                    <a:pt x="2391" y="34"/>
                  </a:lnTo>
                  <a:lnTo>
                    <a:pt x="2391" y="68"/>
                  </a:lnTo>
                  <a:lnTo>
                    <a:pt x="2357" y="68"/>
                  </a:lnTo>
                  <a:lnTo>
                    <a:pt x="2290" y="34"/>
                  </a:lnTo>
                  <a:lnTo>
                    <a:pt x="2223" y="1"/>
                  </a:lnTo>
                  <a:lnTo>
                    <a:pt x="2021" y="1"/>
                  </a:lnTo>
                  <a:lnTo>
                    <a:pt x="1617" y="34"/>
                  </a:lnTo>
                  <a:lnTo>
                    <a:pt x="910" y="34"/>
                  </a:lnTo>
                  <a:lnTo>
                    <a:pt x="539" y="68"/>
                  </a:lnTo>
                  <a:lnTo>
                    <a:pt x="203" y="102"/>
                  </a:lnTo>
                  <a:lnTo>
                    <a:pt x="169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1" name="Google Shape;911;p6"/>
            <p:cNvSpPr/>
            <p:nvPr/>
          </p:nvSpPr>
          <p:spPr>
            <a:xfrm>
              <a:off x="4426950" y="2952600"/>
              <a:ext cx="64000" cy="60625"/>
            </a:xfrm>
            <a:custGeom>
              <a:avLst/>
              <a:gdLst/>
              <a:ahLst/>
              <a:cxnLst/>
              <a:rect l="l" t="t" r="r" b="b"/>
              <a:pathLst>
                <a:path w="2560" h="2425" extrusionOk="0">
                  <a:moveTo>
                    <a:pt x="2357" y="0"/>
                  </a:moveTo>
                  <a:lnTo>
                    <a:pt x="2357" y="34"/>
                  </a:lnTo>
                  <a:lnTo>
                    <a:pt x="2324" y="135"/>
                  </a:lnTo>
                  <a:lnTo>
                    <a:pt x="1751" y="68"/>
                  </a:lnTo>
                  <a:lnTo>
                    <a:pt x="1179" y="68"/>
                  </a:lnTo>
                  <a:lnTo>
                    <a:pt x="674" y="34"/>
                  </a:lnTo>
                  <a:lnTo>
                    <a:pt x="405" y="68"/>
                  </a:lnTo>
                  <a:lnTo>
                    <a:pt x="304" y="101"/>
                  </a:lnTo>
                  <a:lnTo>
                    <a:pt x="169" y="169"/>
                  </a:lnTo>
                  <a:lnTo>
                    <a:pt x="169" y="169"/>
                  </a:lnTo>
                  <a:lnTo>
                    <a:pt x="169" y="169"/>
                  </a:lnTo>
                  <a:lnTo>
                    <a:pt x="371" y="270"/>
                  </a:lnTo>
                  <a:lnTo>
                    <a:pt x="573" y="304"/>
                  </a:lnTo>
                  <a:lnTo>
                    <a:pt x="1011" y="270"/>
                  </a:lnTo>
                  <a:lnTo>
                    <a:pt x="1650" y="304"/>
                  </a:lnTo>
                  <a:lnTo>
                    <a:pt x="2324" y="337"/>
                  </a:lnTo>
                  <a:lnTo>
                    <a:pt x="2290" y="708"/>
                  </a:lnTo>
                  <a:lnTo>
                    <a:pt x="2324" y="1078"/>
                  </a:lnTo>
                  <a:lnTo>
                    <a:pt x="2324" y="1583"/>
                  </a:lnTo>
                  <a:lnTo>
                    <a:pt x="2357" y="1852"/>
                  </a:lnTo>
                  <a:lnTo>
                    <a:pt x="2391" y="2088"/>
                  </a:lnTo>
                  <a:lnTo>
                    <a:pt x="2357" y="2088"/>
                  </a:lnTo>
                  <a:lnTo>
                    <a:pt x="1347" y="2122"/>
                  </a:lnTo>
                  <a:lnTo>
                    <a:pt x="809" y="2155"/>
                  </a:lnTo>
                  <a:lnTo>
                    <a:pt x="539" y="2189"/>
                  </a:lnTo>
                  <a:lnTo>
                    <a:pt x="304" y="2223"/>
                  </a:lnTo>
                  <a:lnTo>
                    <a:pt x="270" y="1718"/>
                  </a:lnTo>
                  <a:lnTo>
                    <a:pt x="236" y="1213"/>
                  </a:lnTo>
                  <a:lnTo>
                    <a:pt x="270" y="708"/>
                  </a:lnTo>
                  <a:lnTo>
                    <a:pt x="236" y="438"/>
                  </a:lnTo>
                  <a:lnTo>
                    <a:pt x="203" y="304"/>
                  </a:lnTo>
                  <a:lnTo>
                    <a:pt x="169" y="169"/>
                  </a:lnTo>
                  <a:lnTo>
                    <a:pt x="135" y="203"/>
                  </a:lnTo>
                  <a:lnTo>
                    <a:pt x="68" y="337"/>
                  </a:lnTo>
                  <a:lnTo>
                    <a:pt x="34" y="506"/>
                  </a:lnTo>
                  <a:lnTo>
                    <a:pt x="1" y="876"/>
                  </a:lnTo>
                  <a:lnTo>
                    <a:pt x="34" y="1583"/>
                  </a:lnTo>
                  <a:lnTo>
                    <a:pt x="34" y="1819"/>
                  </a:lnTo>
                  <a:lnTo>
                    <a:pt x="34" y="2054"/>
                  </a:lnTo>
                  <a:lnTo>
                    <a:pt x="34" y="2189"/>
                  </a:lnTo>
                  <a:lnTo>
                    <a:pt x="102" y="2290"/>
                  </a:lnTo>
                  <a:lnTo>
                    <a:pt x="169" y="2391"/>
                  </a:lnTo>
                  <a:lnTo>
                    <a:pt x="270" y="2425"/>
                  </a:lnTo>
                  <a:lnTo>
                    <a:pt x="304" y="2425"/>
                  </a:lnTo>
                  <a:lnTo>
                    <a:pt x="337" y="2391"/>
                  </a:lnTo>
                  <a:lnTo>
                    <a:pt x="337" y="2357"/>
                  </a:lnTo>
                  <a:lnTo>
                    <a:pt x="573" y="2391"/>
                  </a:lnTo>
                  <a:lnTo>
                    <a:pt x="809" y="2425"/>
                  </a:lnTo>
                  <a:lnTo>
                    <a:pt x="1347" y="2391"/>
                  </a:lnTo>
                  <a:lnTo>
                    <a:pt x="2391" y="2324"/>
                  </a:lnTo>
                  <a:lnTo>
                    <a:pt x="2458" y="2290"/>
                  </a:lnTo>
                  <a:lnTo>
                    <a:pt x="2492" y="2324"/>
                  </a:lnTo>
                  <a:lnTo>
                    <a:pt x="2526" y="2324"/>
                  </a:lnTo>
                  <a:lnTo>
                    <a:pt x="2526" y="2290"/>
                  </a:lnTo>
                  <a:lnTo>
                    <a:pt x="2559" y="2021"/>
                  </a:lnTo>
                  <a:lnTo>
                    <a:pt x="2559" y="1751"/>
                  </a:lnTo>
                  <a:lnTo>
                    <a:pt x="2526" y="1246"/>
                  </a:lnTo>
                  <a:lnTo>
                    <a:pt x="2526" y="640"/>
                  </a:lnTo>
                  <a:lnTo>
                    <a:pt x="2492" y="337"/>
                  </a:lnTo>
                  <a:lnTo>
                    <a:pt x="2458" y="34"/>
                  </a:lnTo>
                  <a:lnTo>
                    <a:pt x="2425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2" name="Google Shape;912;p6"/>
            <p:cNvSpPr/>
            <p:nvPr/>
          </p:nvSpPr>
          <p:spPr>
            <a:xfrm>
              <a:off x="4539750" y="3040125"/>
              <a:ext cx="17700" cy="21075"/>
            </a:xfrm>
            <a:custGeom>
              <a:avLst/>
              <a:gdLst/>
              <a:ahLst/>
              <a:cxnLst/>
              <a:rect l="l" t="t" r="r" b="b"/>
              <a:pathLst>
                <a:path w="708" h="843" extrusionOk="0">
                  <a:moveTo>
                    <a:pt x="202" y="1"/>
                  </a:moveTo>
                  <a:lnTo>
                    <a:pt x="101" y="35"/>
                  </a:lnTo>
                  <a:lnTo>
                    <a:pt x="68" y="136"/>
                  </a:lnTo>
                  <a:lnTo>
                    <a:pt x="0" y="338"/>
                  </a:lnTo>
                  <a:lnTo>
                    <a:pt x="0" y="573"/>
                  </a:lnTo>
                  <a:lnTo>
                    <a:pt x="0" y="742"/>
                  </a:lnTo>
                  <a:lnTo>
                    <a:pt x="34" y="809"/>
                  </a:lnTo>
                  <a:lnTo>
                    <a:pt x="68" y="843"/>
                  </a:lnTo>
                  <a:lnTo>
                    <a:pt x="101" y="843"/>
                  </a:lnTo>
                  <a:lnTo>
                    <a:pt x="404" y="809"/>
                  </a:lnTo>
                  <a:lnTo>
                    <a:pt x="573" y="775"/>
                  </a:lnTo>
                  <a:lnTo>
                    <a:pt x="707" y="708"/>
                  </a:lnTo>
                  <a:lnTo>
                    <a:pt x="707" y="674"/>
                  </a:lnTo>
                  <a:lnTo>
                    <a:pt x="707" y="641"/>
                  </a:lnTo>
                  <a:lnTo>
                    <a:pt x="674" y="573"/>
                  </a:lnTo>
                  <a:lnTo>
                    <a:pt x="438" y="573"/>
                  </a:lnTo>
                  <a:lnTo>
                    <a:pt x="202" y="607"/>
                  </a:lnTo>
                  <a:lnTo>
                    <a:pt x="236" y="304"/>
                  </a:lnTo>
                  <a:lnTo>
                    <a:pt x="270" y="169"/>
                  </a:lnTo>
                  <a:lnTo>
                    <a:pt x="270" y="68"/>
                  </a:lnTo>
                  <a:lnTo>
                    <a:pt x="236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3" name="Google Shape;913;p6"/>
            <p:cNvSpPr/>
            <p:nvPr/>
          </p:nvSpPr>
          <p:spPr>
            <a:xfrm>
              <a:off x="4293125" y="3114200"/>
              <a:ext cx="18550" cy="22750"/>
            </a:xfrm>
            <a:custGeom>
              <a:avLst/>
              <a:gdLst/>
              <a:ahLst/>
              <a:cxnLst/>
              <a:rect l="l" t="t" r="r" b="b"/>
              <a:pathLst>
                <a:path w="742" h="910" extrusionOk="0">
                  <a:moveTo>
                    <a:pt x="573" y="169"/>
                  </a:moveTo>
                  <a:lnTo>
                    <a:pt x="539" y="236"/>
                  </a:lnTo>
                  <a:lnTo>
                    <a:pt x="505" y="304"/>
                  </a:lnTo>
                  <a:lnTo>
                    <a:pt x="472" y="304"/>
                  </a:lnTo>
                  <a:lnTo>
                    <a:pt x="371" y="337"/>
                  </a:lnTo>
                  <a:lnTo>
                    <a:pt x="270" y="371"/>
                  </a:lnTo>
                  <a:lnTo>
                    <a:pt x="202" y="169"/>
                  </a:lnTo>
                  <a:close/>
                  <a:moveTo>
                    <a:pt x="539" y="506"/>
                  </a:moveTo>
                  <a:lnTo>
                    <a:pt x="573" y="573"/>
                  </a:lnTo>
                  <a:lnTo>
                    <a:pt x="505" y="674"/>
                  </a:lnTo>
                  <a:lnTo>
                    <a:pt x="472" y="708"/>
                  </a:lnTo>
                  <a:lnTo>
                    <a:pt x="270" y="708"/>
                  </a:lnTo>
                  <a:lnTo>
                    <a:pt x="270" y="539"/>
                  </a:lnTo>
                  <a:lnTo>
                    <a:pt x="303" y="539"/>
                  </a:lnTo>
                  <a:lnTo>
                    <a:pt x="472" y="506"/>
                  </a:lnTo>
                  <a:close/>
                  <a:moveTo>
                    <a:pt x="472" y="1"/>
                  </a:moveTo>
                  <a:lnTo>
                    <a:pt x="270" y="68"/>
                  </a:lnTo>
                  <a:lnTo>
                    <a:pt x="101" y="135"/>
                  </a:lnTo>
                  <a:lnTo>
                    <a:pt x="68" y="169"/>
                  </a:lnTo>
                  <a:lnTo>
                    <a:pt x="68" y="203"/>
                  </a:lnTo>
                  <a:lnTo>
                    <a:pt x="101" y="506"/>
                  </a:lnTo>
                  <a:lnTo>
                    <a:pt x="101" y="674"/>
                  </a:lnTo>
                  <a:lnTo>
                    <a:pt x="34" y="674"/>
                  </a:lnTo>
                  <a:lnTo>
                    <a:pt x="0" y="741"/>
                  </a:lnTo>
                  <a:lnTo>
                    <a:pt x="0" y="809"/>
                  </a:lnTo>
                  <a:lnTo>
                    <a:pt x="68" y="876"/>
                  </a:lnTo>
                  <a:lnTo>
                    <a:pt x="270" y="910"/>
                  </a:lnTo>
                  <a:lnTo>
                    <a:pt x="472" y="910"/>
                  </a:lnTo>
                  <a:lnTo>
                    <a:pt x="573" y="876"/>
                  </a:lnTo>
                  <a:lnTo>
                    <a:pt x="640" y="809"/>
                  </a:lnTo>
                  <a:lnTo>
                    <a:pt x="707" y="741"/>
                  </a:lnTo>
                  <a:lnTo>
                    <a:pt x="741" y="640"/>
                  </a:lnTo>
                  <a:lnTo>
                    <a:pt x="741" y="506"/>
                  </a:lnTo>
                  <a:lnTo>
                    <a:pt x="707" y="438"/>
                  </a:lnTo>
                  <a:lnTo>
                    <a:pt x="674" y="371"/>
                  </a:lnTo>
                  <a:lnTo>
                    <a:pt x="707" y="304"/>
                  </a:lnTo>
                  <a:lnTo>
                    <a:pt x="707" y="169"/>
                  </a:lnTo>
                  <a:lnTo>
                    <a:pt x="707" y="68"/>
                  </a:lnTo>
                  <a:lnTo>
                    <a:pt x="640" y="34"/>
                  </a:lnTo>
                  <a:lnTo>
                    <a:pt x="53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4" name="Google Shape;914;p6"/>
            <p:cNvSpPr/>
            <p:nvPr/>
          </p:nvSpPr>
          <p:spPr>
            <a:xfrm>
              <a:off x="4136575" y="3101575"/>
              <a:ext cx="58100" cy="59800"/>
            </a:xfrm>
            <a:custGeom>
              <a:avLst/>
              <a:gdLst/>
              <a:ahLst/>
              <a:cxnLst/>
              <a:rect l="l" t="t" r="r" b="b"/>
              <a:pathLst>
                <a:path w="2324" h="2392" extrusionOk="0">
                  <a:moveTo>
                    <a:pt x="1515" y="1"/>
                  </a:moveTo>
                  <a:lnTo>
                    <a:pt x="909" y="34"/>
                  </a:lnTo>
                  <a:lnTo>
                    <a:pt x="202" y="34"/>
                  </a:lnTo>
                  <a:lnTo>
                    <a:pt x="0" y="102"/>
                  </a:lnTo>
                  <a:lnTo>
                    <a:pt x="0" y="135"/>
                  </a:lnTo>
                  <a:lnTo>
                    <a:pt x="68" y="203"/>
                  </a:lnTo>
                  <a:lnTo>
                    <a:pt x="169" y="236"/>
                  </a:lnTo>
                  <a:lnTo>
                    <a:pt x="371" y="270"/>
                  </a:lnTo>
                  <a:lnTo>
                    <a:pt x="1414" y="270"/>
                  </a:lnTo>
                  <a:lnTo>
                    <a:pt x="2020" y="236"/>
                  </a:lnTo>
                  <a:lnTo>
                    <a:pt x="1987" y="438"/>
                  </a:lnTo>
                  <a:lnTo>
                    <a:pt x="2020" y="640"/>
                  </a:lnTo>
                  <a:lnTo>
                    <a:pt x="2054" y="1078"/>
                  </a:lnTo>
                  <a:lnTo>
                    <a:pt x="2054" y="1617"/>
                  </a:lnTo>
                  <a:lnTo>
                    <a:pt x="2054" y="1852"/>
                  </a:lnTo>
                  <a:lnTo>
                    <a:pt x="2088" y="2122"/>
                  </a:lnTo>
                  <a:lnTo>
                    <a:pt x="977" y="2155"/>
                  </a:lnTo>
                  <a:lnTo>
                    <a:pt x="539" y="2155"/>
                  </a:lnTo>
                  <a:lnTo>
                    <a:pt x="371" y="2189"/>
                  </a:lnTo>
                  <a:lnTo>
                    <a:pt x="270" y="2223"/>
                  </a:lnTo>
                  <a:lnTo>
                    <a:pt x="202" y="2290"/>
                  </a:lnTo>
                  <a:lnTo>
                    <a:pt x="270" y="2358"/>
                  </a:lnTo>
                  <a:lnTo>
                    <a:pt x="371" y="2391"/>
                  </a:lnTo>
                  <a:lnTo>
                    <a:pt x="1583" y="2391"/>
                  </a:lnTo>
                  <a:lnTo>
                    <a:pt x="2222" y="2358"/>
                  </a:lnTo>
                  <a:lnTo>
                    <a:pt x="2290" y="2324"/>
                  </a:lnTo>
                  <a:lnTo>
                    <a:pt x="2323" y="2290"/>
                  </a:lnTo>
                  <a:lnTo>
                    <a:pt x="2323" y="2223"/>
                  </a:lnTo>
                  <a:lnTo>
                    <a:pt x="2290" y="2155"/>
                  </a:lnTo>
                  <a:lnTo>
                    <a:pt x="2290" y="1886"/>
                  </a:lnTo>
                  <a:lnTo>
                    <a:pt x="2290" y="1617"/>
                  </a:lnTo>
                  <a:lnTo>
                    <a:pt x="2256" y="1078"/>
                  </a:lnTo>
                  <a:lnTo>
                    <a:pt x="2256" y="607"/>
                  </a:lnTo>
                  <a:lnTo>
                    <a:pt x="2222" y="405"/>
                  </a:lnTo>
                  <a:lnTo>
                    <a:pt x="2189" y="203"/>
                  </a:lnTo>
                  <a:lnTo>
                    <a:pt x="2222" y="135"/>
                  </a:lnTo>
                  <a:lnTo>
                    <a:pt x="2222" y="68"/>
                  </a:lnTo>
                  <a:lnTo>
                    <a:pt x="2189" y="34"/>
                  </a:lnTo>
                  <a:lnTo>
                    <a:pt x="212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5" name="Google Shape;915;p6"/>
            <p:cNvSpPr/>
            <p:nvPr/>
          </p:nvSpPr>
          <p:spPr>
            <a:xfrm>
              <a:off x="4225800" y="3118425"/>
              <a:ext cx="18525" cy="16000"/>
            </a:xfrm>
            <a:custGeom>
              <a:avLst/>
              <a:gdLst/>
              <a:ahLst/>
              <a:cxnLst/>
              <a:rect l="l" t="t" r="r" b="b"/>
              <a:pathLst>
                <a:path w="741" h="640" extrusionOk="0">
                  <a:moveTo>
                    <a:pt x="67" y="0"/>
                  </a:moveTo>
                  <a:lnTo>
                    <a:pt x="0" y="67"/>
                  </a:lnTo>
                  <a:lnTo>
                    <a:pt x="0" y="135"/>
                  </a:lnTo>
                  <a:lnTo>
                    <a:pt x="34" y="168"/>
                  </a:lnTo>
                  <a:lnTo>
                    <a:pt x="67" y="202"/>
                  </a:lnTo>
                  <a:lnTo>
                    <a:pt x="101" y="303"/>
                  </a:lnTo>
                  <a:lnTo>
                    <a:pt x="135" y="438"/>
                  </a:lnTo>
                  <a:lnTo>
                    <a:pt x="202" y="539"/>
                  </a:lnTo>
                  <a:lnTo>
                    <a:pt x="303" y="640"/>
                  </a:lnTo>
                  <a:lnTo>
                    <a:pt x="438" y="640"/>
                  </a:lnTo>
                  <a:lnTo>
                    <a:pt x="471" y="606"/>
                  </a:lnTo>
                  <a:lnTo>
                    <a:pt x="606" y="337"/>
                  </a:lnTo>
                  <a:lnTo>
                    <a:pt x="707" y="236"/>
                  </a:lnTo>
                  <a:lnTo>
                    <a:pt x="741" y="168"/>
                  </a:lnTo>
                  <a:lnTo>
                    <a:pt x="741" y="101"/>
                  </a:lnTo>
                  <a:lnTo>
                    <a:pt x="741" y="67"/>
                  </a:lnTo>
                  <a:lnTo>
                    <a:pt x="707" y="34"/>
                  </a:lnTo>
                  <a:lnTo>
                    <a:pt x="606" y="67"/>
                  </a:lnTo>
                  <a:lnTo>
                    <a:pt x="505" y="135"/>
                  </a:lnTo>
                  <a:lnTo>
                    <a:pt x="404" y="269"/>
                  </a:lnTo>
                  <a:lnTo>
                    <a:pt x="337" y="370"/>
                  </a:lnTo>
                  <a:lnTo>
                    <a:pt x="269" y="236"/>
                  </a:lnTo>
                  <a:lnTo>
                    <a:pt x="236" y="67"/>
                  </a:lnTo>
                  <a:lnTo>
                    <a:pt x="202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6" name="Google Shape;916;p6"/>
            <p:cNvSpPr/>
            <p:nvPr/>
          </p:nvSpPr>
          <p:spPr>
            <a:xfrm>
              <a:off x="4061650" y="3103275"/>
              <a:ext cx="64000" cy="60625"/>
            </a:xfrm>
            <a:custGeom>
              <a:avLst/>
              <a:gdLst/>
              <a:ahLst/>
              <a:cxnLst/>
              <a:rect l="l" t="t" r="r" b="b"/>
              <a:pathLst>
                <a:path w="2560" h="2425" extrusionOk="0">
                  <a:moveTo>
                    <a:pt x="2391" y="0"/>
                  </a:moveTo>
                  <a:lnTo>
                    <a:pt x="2358" y="34"/>
                  </a:lnTo>
                  <a:lnTo>
                    <a:pt x="2324" y="135"/>
                  </a:lnTo>
                  <a:lnTo>
                    <a:pt x="1751" y="67"/>
                  </a:lnTo>
                  <a:lnTo>
                    <a:pt x="1179" y="67"/>
                  </a:lnTo>
                  <a:lnTo>
                    <a:pt x="640" y="34"/>
                  </a:lnTo>
                  <a:lnTo>
                    <a:pt x="405" y="67"/>
                  </a:lnTo>
                  <a:lnTo>
                    <a:pt x="270" y="101"/>
                  </a:lnTo>
                  <a:lnTo>
                    <a:pt x="169" y="168"/>
                  </a:lnTo>
                  <a:lnTo>
                    <a:pt x="169" y="202"/>
                  </a:lnTo>
                  <a:lnTo>
                    <a:pt x="371" y="269"/>
                  </a:lnTo>
                  <a:lnTo>
                    <a:pt x="573" y="303"/>
                  </a:lnTo>
                  <a:lnTo>
                    <a:pt x="1011" y="269"/>
                  </a:lnTo>
                  <a:lnTo>
                    <a:pt x="1650" y="303"/>
                  </a:lnTo>
                  <a:lnTo>
                    <a:pt x="2324" y="337"/>
                  </a:lnTo>
                  <a:lnTo>
                    <a:pt x="2290" y="707"/>
                  </a:lnTo>
                  <a:lnTo>
                    <a:pt x="2324" y="1077"/>
                  </a:lnTo>
                  <a:lnTo>
                    <a:pt x="2324" y="1582"/>
                  </a:lnTo>
                  <a:lnTo>
                    <a:pt x="2358" y="1852"/>
                  </a:lnTo>
                  <a:lnTo>
                    <a:pt x="2391" y="2087"/>
                  </a:lnTo>
                  <a:lnTo>
                    <a:pt x="2358" y="2087"/>
                  </a:lnTo>
                  <a:lnTo>
                    <a:pt x="1314" y="2121"/>
                  </a:lnTo>
                  <a:lnTo>
                    <a:pt x="809" y="2155"/>
                  </a:lnTo>
                  <a:lnTo>
                    <a:pt x="539" y="2189"/>
                  </a:lnTo>
                  <a:lnTo>
                    <a:pt x="304" y="2256"/>
                  </a:lnTo>
                  <a:lnTo>
                    <a:pt x="270" y="1751"/>
                  </a:lnTo>
                  <a:lnTo>
                    <a:pt x="236" y="1246"/>
                  </a:lnTo>
                  <a:lnTo>
                    <a:pt x="270" y="707"/>
                  </a:lnTo>
                  <a:lnTo>
                    <a:pt x="236" y="438"/>
                  </a:lnTo>
                  <a:lnTo>
                    <a:pt x="203" y="303"/>
                  </a:lnTo>
                  <a:lnTo>
                    <a:pt x="169" y="202"/>
                  </a:lnTo>
                  <a:lnTo>
                    <a:pt x="135" y="202"/>
                  </a:lnTo>
                  <a:lnTo>
                    <a:pt x="68" y="337"/>
                  </a:lnTo>
                  <a:lnTo>
                    <a:pt x="34" y="505"/>
                  </a:lnTo>
                  <a:lnTo>
                    <a:pt x="1" y="875"/>
                  </a:lnTo>
                  <a:lnTo>
                    <a:pt x="34" y="1582"/>
                  </a:lnTo>
                  <a:lnTo>
                    <a:pt x="34" y="1818"/>
                  </a:lnTo>
                  <a:lnTo>
                    <a:pt x="34" y="2054"/>
                  </a:lnTo>
                  <a:lnTo>
                    <a:pt x="34" y="2189"/>
                  </a:lnTo>
                  <a:lnTo>
                    <a:pt x="102" y="2290"/>
                  </a:lnTo>
                  <a:lnTo>
                    <a:pt x="169" y="2391"/>
                  </a:lnTo>
                  <a:lnTo>
                    <a:pt x="270" y="2424"/>
                  </a:lnTo>
                  <a:lnTo>
                    <a:pt x="304" y="2424"/>
                  </a:lnTo>
                  <a:lnTo>
                    <a:pt x="337" y="2391"/>
                  </a:lnTo>
                  <a:lnTo>
                    <a:pt x="337" y="2357"/>
                  </a:lnTo>
                  <a:lnTo>
                    <a:pt x="573" y="2391"/>
                  </a:lnTo>
                  <a:lnTo>
                    <a:pt x="809" y="2424"/>
                  </a:lnTo>
                  <a:lnTo>
                    <a:pt x="1347" y="2391"/>
                  </a:lnTo>
                  <a:lnTo>
                    <a:pt x="2391" y="2323"/>
                  </a:lnTo>
                  <a:lnTo>
                    <a:pt x="2459" y="2290"/>
                  </a:lnTo>
                  <a:lnTo>
                    <a:pt x="2492" y="2323"/>
                  </a:lnTo>
                  <a:lnTo>
                    <a:pt x="2526" y="2323"/>
                  </a:lnTo>
                  <a:lnTo>
                    <a:pt x="2526" y="2290"/>
                  </a:lnTo>
                  <a:lnTo>
                    <a:pt x="2560" y="2020"/>
                  </a:lnTo>
                  <a:lnTo>
                    <a:pt x="2560" y="1784"/>
                  </a:lnTo>
                  <a:lnTo>
                    <a:pt x="2526" y="1246"/>
                  </a:lnTo>
                  <a:lnTo>
                    <a:pt x="2526" y="640"/>
                  </a:lnTo>
                  <a:lnTo>
                    <a:pt x="2492" y="337"/>
                  </a:lnTo>
                  <a:lnTo>
                    <a:pt x="2459" y="34"/>
                  </a:lnTo>
                  <a:lnTo>
                    <a:pt x="2425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7" name="Google Shape;917;p6"/>
            <p:cNvSpPr/>
            <p:nvPr/>
          </p:nvSpPr>
          <p:spPr>
            <a:xfrm>
              <a:off x="4156775" y="3122625"/>
              <a:ext cx="15175" cy="15175"/>
            </a:xfrm>
            <a:custGeom>
              <a:avLst/>
              <a:gdLst/>
              <a:ahLst/>
              <a:cxnLst/>
              <a:rect l="l" t="t" r="r" b="b"/>
              <a:pathLst>
                <a:path w="607" h="607" extrusionOk="0">
                  <a:moveTo>
                    <a:pt x="236" y="0"/>
                  </a:moveTo>
                  <a:lnTo>
                    <a:pt x="135" y="68"/>
                  </a:lnTo>
                  <a:lnTo>
                    <a:pt x="68" y="135"/>
                  </a:lnTo>
                  <a:lnTo>
                    <a:pt x="0" y="202"/>
                  </a:lnTo>
                  <a:lnTo>
                    <a:pt x="0" y="303"/>
                  </a:lnTo>
                  <a:lnTo>
                    <a:pt x="0" y="404"/>
                  </a:lnTo>
                  <a:lnTo>
                    <a:pt x="68" y="505"/>
                  </a:lnTo>
                  <a:lnTo>
                    <a:pt x="135" y="573"/>
                  </a:lnTo>
                  <a:lnTo>
                    <a:pt x="236" y="606"/>
                  </a:lnTo>
                  <a:lnTo>
                    <a:pt x="371" y="606"/>
                  </a:lnTo>
                  <a:lnTo>
                    <a:pt x="438" y="573"/>
                  </a:lnTo>
                  <a:lnTo>
                    <a:pt x="539" y="539"/>
                  </a:lnTo>
                  <a:lnTo>
                    <a:pt x="573" y="438"/>
                  </a:lnTo>
                  <a:lnTo>
                    <a:pt x="539" y="404"/>
                  </a:lnTo>
                  <a:lnTo>
                    <a:pt x="505" y="371"/>
                  </a:lnTo>
                  <a:lnTo>
                    <a:pt x="438" y="337"/>
                  </a:lnTo>
                  <a:lnTo>
                    <a:pt x="371" y="371"/>
                  </a:lnTo>
                  <a:lnTo>
                    <a:pt x="303" y="404"/>
                  </a:lnTo>
                  <a:lnTo>
                    <a:pt x="202" y="371"/>
                  </a:lnTo>
                  <a:lnTo>
                    <a:pt x="202" y="337"/>
                  </a:lnTo>
                  <a:lnTo>
                    <a:pt x="202" y="303"/>
                  </a:lnTo>
                  <a:lnTo>
                    <a:pt x="202" y="236"/>
                  </a:lnTo>
                  <a:lnTo>
                    <a:pt x="236" y="202"/>
                  </a:lnTo>
                  <a:lnTo>
                    <a:pt x="337" y="169"/>
                  </a:lnTo>
                  <a:lnTo>
                    <a:pt x="472" y="169"/>
                  </a:lnTo>
                  <a:lnTo>
                    <a:pt x="606" y="135"/>
                  </a:lnTo>
                  <a:lnTo>
                    <a:pt x="606" y="101"/>
                  </a:lnTo>
                  <a:lnTo>
                    <a:pt x="606" y="68"/>
                  </a:lnTo>
                  <a:lnTo>
                    <a:pt x="539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8" name="Google Shape;918;p6"/>
            <p:cNvSpPr/>
            <p:nvPr/>
          </p:nvSpPr>
          <p:spPr>
            <a:xfrm>
              <a:off x="4584350" y="3014875"/>
              <a:ext cx="55575" cy="61475"/>
            </a:xfrm>
            <a:custGeom>
              <a:avLst/>
              <a:gdLst/>
              <a:ahLst/>
              <a:cxnLst/>
              <a:rect l="l" t="t" r="r" b="b"/>
              <a:pathLst>
                <a:path w="2223" h="2459" extrusionOk="0">
                  <a:moveTo>
                    <a:pt x="1751" y="1"/>
                  </a:moveTo>
                  <a:lnTo>
                    <a:pt x="1280" y="68"/>
                  </a:lnTo>
                  <a:lnTo>
                    <a:pt x="674" y="68"/>
                  </a:lnTo>
                  <a:lnTo>
                    <a:pt x="68" y="102"/>
                  </a:lnTo>
                  <a:lnTo>
                    <a:pt x="1" y="136"/>
                  </a:lnTo>
                  <a:lnTo>
                    <a:pt x="1" y="203"/>
                  </a:lnTo>
                  <a:lnTo>
                    <a:pt x="1" y="237"/>
                  </a:lnTo>
                  <a:lnTo>
                    <a:pt x="34" y="304"/>
                  </a:lnTo>
                  <a:lnTo>
                    <a:pt x="1" y="506"/>
                  </a:lnTo>
                  <a:lnTo>
                    <a:pt x="1" y="742"/>
                  </a:lnTo>
                  <a:lnTo>
                    <a:pt x="34" y="1179"/>
                  </a:lnTo>
                  <a:lnTo>
                    <a:pt x="34" y="1718"/>
                  </a:lnTo>
                  <a:lnTo>
                    <a:pt x="34" y="2021"/>
                  </a:lnTo>
                  <a:lnTo>
                    <a:pt x="68" y="2290"/>
                  </a:lnTo>
                  <a:lnTo>
                    <a:pt x="68" y="2324"/>
                  </a:lnTo>
                  <a:lnTo>
                    <a:pt x="68" y="2391"/>
                  </a:lnTo>
                  <a:lnTo>
                    <a:pt x="102" y="2459"/>
                  </a:lnTo>
                  <a:lnTo>
                    <a:pt x="169" y="2459"/>
                  </a:lnTo>
                  <a:lnTo>
                    <a:pt x="809" y="2425"/>
                  </a:lnTo>
                  <a:lnTo>
                    <a:pt x="1415" y="2391"/>
                  </a:lnTo>
                  <a:lnTo>
                    <a:pt x="1819" y="2391"/>
                  </a:lnTo>
                  <a:lnTo>
                    <a:pt x="2021" y="2324"/>
                  </a:lnTo>
                  <a:lnTo>
                    <a:pt x="2122" y="2290"/>
                  </a:lnTo>
                  <a:lnTo>
                    <a:pt x="2189" y="2223"/>
                  </a:lnTo>
                  <a:lnTo>
                    <a:pt x="2088" y="2156"/>
                  </a:lnTo>
                  <a:lnTo>
                    <a:pt x="2021" y="2122"/>
                  </a:lnTo>
                  <a:lnTo>
                    <a:pt x="1819" y="2122"/>
                  </a:lnTo>
                  <a:lnTo>
                    <a:pt x="1415" y="2156"/>
                  </a:lnTo>
                  <a:lnTo>
                    <a:pt x="270" y="2223"/>
                  </a:lnTo>
                  <a:lnTo>
                    <a:pt x="270" y="1954"/>
                  </a:lnTo>
                  <a:lnTo>
                    <a:pt x="270" y="1684"/>
                  </a:lnTo>
                  <a:lnTo>
                    <a:pt x="236" y="1179"/>
                  </a:lnTo>
                  <a:lnTo>
                    <a:pt x="236" y="742"/>
                  </a:lnTo>
                  <a:lnTo>
                    <a:pt x="236" y="540"/>
                  </a:lnTo>
                  <a:lnTo>
                    <a:pt x="203" y="304"/>
                  </a:lnTo>
                  <a:lnTo>
                    <a:pt x="809" y="304"/>
                  </a:lnTo>
                  <a:lnTo>
                    <a:pt x="1448" y="270"/>
                  </a:lnTo>
                  <a:lnTo>
                    <a:pt x="1852" y="237"/>
                  </a:lnTo>
                  <a:lnTo>
                    <a:pt x="2054" y="169"/>
                  </a:lnTo>
                  <a:lnTo>
                    <a:pt x="2122" y="136"/>
                  </a:lnTo>
                  <a:lnTo>
                    <a:pt x="2223" y="68"/>
                  </a:lnTo>
                  <a:lnTo>
                    <a:pt x="2223" y="35"/>
                  </a:lnTo>
                  <a:lnTo>
                    <a:pt x="198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9" name="Google Shape;919;p6"/>
            <p:cNvSpPr/>
            <p:nvPr/>
          </p:nvSpPr>
          <p:spPr>
            <a:xfrm>
              <a:off x="4775425" y="2938300"/>
              <a:ext cx="68200" cy="127125"/>
            </a:xfrm>
            <a:custGeom>
              <a:avLst/>
              <a:gdLst/>
              <a:ahLst/>
              <a:cxnLst/>
              <a:rect l="l" t="t" r="r" b="b"/>
              <a:pathLst>
                <a:path w="2728" h="5085" extrusionOk="0">
                  <a:moveTo>
                    <a:pt x="2391" y="202"/>
                  </a:moveTo>
                  <a:lnTo>
                    <a:pt x="2357" y="471"/>
                  </a:lnTo>
                  <a:lnTo>
                    <a:pt x="2323" y="741"/>
                  </a:lnTo>
                  <a:lnTo>
                    <a:pt x="2357" y="1313"/>
                  </a:lnTo>
                  <a:lnTo>
                    <a:pt x="2391" y="1886"/>
                  </a:lnTo>
                  <a:lnTo>
                    <a:pt x="2424" y="2424"/>
                  </a:lnTo>
                  <a:lnTo>
                    <a:pt x="2458" y="3636"/>
                  </a:lnTo>
                  <a:lnTo>
                    <a:pt x="2424" y="4848"/>
                  </a:lnTo>
                  <a:lnTo>
                    <a:pt x="1785" y="4848"/>
                  </a:lnTo>
                  <a:lnTo>
                    <a:pt x="1448" y="4815"/>
                  </a:lnTo>
                  <a:lnTo>
                    <a:pt x="1280" y="4848"/>
                  </a:lnTo>
                  <a:lnTo>
                    <a:pt x="1111" y="4882"/>
                  </a:lnTo>
                  <a:lnTo>
                    <a:pt x="1111" y="4242"/>
                  </a:lnTo>
                  <a:lnTo>
                    <a:pt x="1078" y="3636"/>
                  </a:lnTo>
                  <a:lnTo>
                    <a:pt x="943" y="2391"/>
                  </a:lnTo>
                  <a:lnTo>
                    <a:pt x="977" y="2323"/>
                  </a:lnTo>
                  <a:lnTo>
                    <a:pt x="977" y="2256"/>
                  </a:lnTo>
                  <a:lnTo>
                    <a:pt x="943" y="2222"/>
                  </a:lnTo>
                  <a:lnTo>
                    <a:pt x="842" y="2189"/>
                  </a:lnTo>
                  <a:lnTo>
                    <a:pt x="337" y="2323"/>
                  </a:lnTo>
                  <a:lnTo>
                    <a:pt x="303" y="1751"/>
                  </a:lnTo>
                  <a:lnTo>
                    <a:pt x="236" y="1212"/>
                  </a:lnTo>
                  <a:lnTo>
                    <a:pt x="236" y="741"/>
                  </a:lnTo>
                  <a:lnTo>
                    <a:pt x="202" y="505"/>
                  </a:lnTo>
                  <a:lnTo>
                    <a:pt x="169" y="269"/>
                  </a:lnTo>
                  <a:lnTo>
                    <a:pt x="741" y="303"/>
                  </a:lnTo>
                  <a:lnTo>
                    <a:pt x="1280" y="269"/>
                  </a:lnTo>
                  <a:lnTo>
                    <a:pt x="2391" y="202"/>
                  </a:lnTo>
                  <a:close/>
                  <a:moveTo>
                    <a:pt x="2391" y="0"/>
                  </a:moveTo>
                  <a:lnTo>
                    <a:pt x="1280" y="34"/>
                  </a:lnTo>
                  <a:lnTo>
                    <a:pt x="707" y="67"/>
                  </a:lnTo>
                  <a:lnTo>
                    <a:pt x="169" y="135"/>
                  </a:lnTo>
                  <a:lnTo>
                    <a:pt x="135" y="168"/>
                  </a:lnTo>
                  <a:lnTo>
                    <a:pt x="101" y="168"/>
                  </a:lnTo>
                  <a:lnTo>
                    <a:pt x="68" y="202"/>
                  </a:lnTo>
                  <a:lnTo>
                    <a:pt x="0" y="438"/>
                  </a:lnTo>
                  <a:lnTo>
                    <a:pt x="0" y="707"/>
                  </a:lnTo>
                  <a:lnTo>
                    <a:pt x="0" y="1212"/>
                  </a:lnTo>
                  <a:lnTo>
                    <a:pt x="34" y="1818"/>
                  </a:lnTo>
                  <a:lnTo>
                    <a:pt x="68" y="2121"/>
                  </a:lnTo>
                  <a:lnTo>
                    <a:pt x="135" y="2424"/>
                  </a:lnTo>
                  <a:lnTo>
                    <a:pt x="135" y="2458"/>
                  </a:lnTo>
                  <a:lnTo>
                    <a:pt x="202" y="2492"/>
                  </a:lnTo>
                  <a:lnTo>
                    <a:pt x="303" y="2492"/>
                  </a:lnTo>
                  <a:lnTo>
                    <a:pt x="808" y="2424"/>
                  </a:lnTo>
                  <a:lnTo>
                    <a:pt x="842" y="3704"/>
                  </a:lnTo>
                  <a:lnTo>
                    <a:pt x="876" y="4377"/>
                  </a:lnTo>
                  <a:lnTo>
                    <a:pt x="943" y="5017"/>
                  </a:lnTo>
                  <a:lnTo>
                    <a:pt x="977" y="5050"/>
                  </a:lnTo>
                  <a:lnTo>
                    <a:pt x="1044" y="5084"/>
                  </a:lnTo>
                  <a:lnTo>
                    <a:pt x="1078" y="5050"/>
                  </a:lnTo>
                  <a:lnTo>
                    <a:pt x="1111" y="4983"/>
                  </a:lnTo>
                  <a:lnTo>
                    <a:pt x="1246" y="5017"/>
                  </a:lnTo>
                  <a:lnTo>
                    <a:pt x="1381" y="5050"/>
                  </a:lnTo>
                  <a:lnTo>
                    <a:pt x="1684" y="5050"/>
                  </a:lnTo>
                  <a:lnTo>
                    <a:pt x="2088" y="5084"/>
                  </a:lnTo>
                  <a:lnTo>
                    <a:pt x="2458" y="5050"/>
                  </a:lnTo>
                  <a:lnTo>
                    <a:pt x="2559" y="5084"/>
                  </a:lnTo>
                  <a:lnTo>
                    <a:pt x="2626" y="5050"/>
                  </a:lnTo>
                  <a:lnTo>
                    <a:pt x="2694" y="5017"/>
                  </a:lnTo>
                  <a:lnTo>
                    <a:pt x="2727" y="4949"/>
                  </a:lnTo>
                  <a:lnTo>
                    <a:pt x="2727" y="4882"/>
                  </a:lnTo>
                  <a:lnTo>
                    <a:pt x="2660" y="4848"/>
                  </a:lnTo>
                  <a:lnTo>
                    <a:pt x="2660" y="3636"/>
                  </a:lnTo>
                  <a:lnTo>
                    <a:pt x="2626" y="2424"/>
                  </a:lnTo>
                  <a:lnTo>
                    <a:pt x="2626" y="1280"/>
                  </a:lnTo>
                  <a:lnTo>
                    <a:pt x="2593" y="707"/>
                  </a:lnTo>
                  <a:lnTo>
                    <a:pt x="2525" y="438"/>
                  </a:lnTo>
                  <a:lnTo>
                    <a:pt x="2458" y="168"/>
                  </a:lnTo>
                  <a:lnTo>
                    <a:pt x="2458" y="101"/>
                  </a:lnTo>
                  <a:lnTo>
                    <a:pt x="2458" y="67"/>
                  </a:lnTo>
                  <a:lnTo>
                    <a:pt x="2424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0" name="Google Shape;920;p6"/>
            <p:cNvSpPr/>
            <p:nvPr/>
          </p:nvSpPr>
          <p:spPr>
            <a:xfrm>
              <a:off x="3843650" y="4529100"/>
              <a:ext cx="340925" cy="344275"/>
            </a:xfrm>
            <a:custGeom>
              <a:avLst/>
              <a:gdLst/>
              <a:ahLst/>
              <a:cxnLst/>
              <a:rect l="l" t="t" r="r" b="b"/>
              <a:pathLst>
                <a:path w="13637" h="13771" extrusionOk="0">
                  <a:moveTo>
                    <a:pt x="12626" y="6095"/>
                  </a:moveTo>
                  <a:lnTo>
                    <a:pt x="12896" y="6162"/>
                  </a:lnTo>
                  <a:lnTo>
                    <a:pt x="12997" y="6196"/>
                  </a:lnTo>
                  <a:lnTo>
                    <a:pt x="13098" y="6263"/>
                  </a:lnTo>
                  <a:lnTo>
                    <a:pt x="13199" y="6364"/>
                  </a:lnTo>
                  <a:lnTo>
                    <a:pt x="13300" y="6465"/>
                  </a:lnTo>
                  <a:lnTo>
                    <a:pt x="13367" y="6600"/>
                  </a:lnTo>
                  <a:lnTo>
                    <a:pt x="13401" y="6768"/>
                  </a:lnTo>
                  <a:lnTo>
                    <a:pt x="13434" y="6903"/>
                  </a:lnTo>
                  <a:lnTo>
                    <a:pt x="13434" y="7071"/>
                  </a:lnTo>
                  <a:lnTo>
                    <a:pt x="13367" y="7206"/>
                  </a:lnTo>
                  <a:lnTo>
                    <a:pt x="13333" y="7340"/>
                  </a:lnTo>
                  <a:lnTo>
                    <a:pt x="13232" y="7475"/>
                  </a:lnTo>
                  <a:lnTo>
                    <a:pt x="13131" y="7576"/>
                  </a:lnTo>
                  <a:lnTo>
                    <a:pt x="12862" y="7711"/>
                  </a:lnTo>
                  <a:lnTo>
                    <a:pt x="12559" y="7812"/>
                  </a:lnTo>
                  <a:lnTo>
                    <a:pt x="12222" y="7845"/>
                  </a:lnTo>
                  <a:lnTo>
                    <a:pt x="11852" y="7845"/>
                  </a:lnTo>
                  <a:lnTo>
                    <a:pt x="11145" y="7812"/>
                  </a:lnTo>
                  <a:lnTo>
                    <a:pt x="10505" y="7778"/>
                  </a:lnTo>
                  <a:lnTo>
                    <a:pt x="10505" y="7542"/>
                  </a:lnTo>
                  <a:lnTo>
                    <a:pt x="10505" y="7307"/>
                  </a:lnTo>
                  <a:lnTo>
                    <a:pt x="10539" y="6734"/>
                  </a:lnTo>
                  <a:lnTo>
                    <a:pt x="10539" y="6196"/>
                  </a:lnTo>
                  <a:lnTo>
                    <a:pt x="10977" y="6128"/>
                  </a:lnTo>
                  <a:lnTo>
                    <a:pt x="11448" y="6095"/>
                  </a:lnTo>
                  <a:close/>
                  <a:moveTo>
                    <a:pt x="3469" y="1"/>
                  </a:moveTo>
                  <a:lnTo>
                    <a:pt x="2795" y="68"/>
                  </a:lnTo>
                  <a:lnTo>
                    <a:pt x="2122" y="203"/>
                  </a:lnTo>
                  <a:lnTo>
                    <a:pt x="1482" y="405"/>
                  </a:lnTo>
                  <a:lnTo>
                    <a:pt x="842" y="640"/>
                  </a:lnTo>
                  <a:lnTo>
                    <a:pt x="270" y="943"/>
                  </a:lnTo>
                  <a:lnTo>
                    <a:pt x="1" y="1112"/>
                  </a:lnTo>
                  <a:lnTo>
                    <a:pt x="1" y="1415"/>
                  </a:lnTo>
                  <a:lnTo>
                    <a:pt x="573" y="1044"/>
                  </a:lnTo>
                  <a:lnTo>
                    <a:pt x="1145" y="741"/>
                  </a:lnTo>
                  <a:lnTo>
                    <a:pt x="1751" y="539"/>
                  </a:lnTo>
                  <a:lnTo>
                    <a:pt x="2357" y="371"/>
                  </a:lnTo>
                  <a:lnTo>
                    <a:pt x="2997" y="270"/>
                  </a:lnTo>
                  <a:lnTo>
                    <a:pt x="3671" y="236"/>
                  </a:lnTo>
                  <a:lnTo>
                    <a:pt x="4310" y="236"/>
                  </a:lnTo>
                  <a:lnTo>
                    <a:pt x="4950" y="304"/>
                  </a:lnTo>
                  <a:lnTo>
                    <a:pt x="5590" y="438"/>
                  </a:lnTo>
                  <a:lnTo>
                    <a:pt x="6128" y="607"/>
                  </a:lnTo>
                  <a:lnTo>
                    <a:pt x="6633" y="809"/>
                  </a:lnTo>
                  <a:lnTo>
                    <a:pt x="7138" y="1078"/>
                  </a:lnTo>
                  <a:lnTo>
                    <a:pt x="7610" y="1381"/>
                  </a:lnTo>
                  <a:lnTo>
                    <a:pt x="8047" y="1752"/>
                  </a:lnTo>
                  <a:lnTo>
                    <a:pt x="8451" y="2122"/>
                  </a:lnTo>
                  <a:lnTo>
                    <a:pt x="8822" y="2560"/>
                  </a:lnTo>
                  <a:lnTo>
                    <a:pt x="9192" y="2997"/>
                  </a:lnTo>
                  <a:lnTo>
                    <a:pt x="9495" y="3536"/>
                  </a:lnTo>
                  <a:lnTo>
                    <a:pt x="9764" y="4075"/>
                  </a:lnTo>
                  <a:lnTo>
                    <a:pt x="9966" y="4647"/>
                  </a:lnTo>
                  <a:lnTo>
                    <a:pt x="10135" y="5219"/>
                  </a:lnTo>
                  <a:lnTo>
                    <a:pt x="10202" y="5792"/>
                  </a:lnTo>
                  <a:lnTo>
                    <a:pt x="10269" y="6398"/>
                  </a:lnTo>
                  <a:lnTo>
                    <a:pt x="10269" y="7004"/>
                  </a:lnTo>
                  <a:lnTo>
                    <a:pt x="10236" y="7610"/>
                  </a:lnTo>
                  <a:lnTo>
                    <a:pt x="10236" y="7677"/>
                  </a:lnTo>
                  <a:lnTo>
                    <a:pt x="10303" y="7711"/>
                  </a:lnTo>
                  <a:lnTo>
                    <a:pt x="10303" y="7778"/>
                  </a:lnTo>
                  <a:lnTo>
                    <a:pt x="10269" y="7845"/>
                  </a:lnTo>
                  <a:lnTo>
                    <a:pt x="10269" y="7913"/>
                  </a:lnTo>
                  <a:lnTo>
                    <a:pt x="10202" y="8384"/>
                  </a:lnTo>
                  <a:lnTo>
                    <a:pt x="10067" y="8822"/>
                  </a:lnTo>
                  <a:lnTo>
                    <a:pt x="9798" y="9664"/>
                  </a:lnTo>
                  <a:lnTo>
                    <a:pt x="9697" y="9967"/>
                  </a:lnTo>
                  <a:lnTo>
                    <a:pt x="9529" y="10270"/>
                  </a:lnTo>
                  <a:lnTo>
                    <a:pt x="9394" y="10573"/>
                  </a:lnTo>
                  <a:lnTo>
                    <a:pt x="9192" y="10842"/>
                  </a:lnTo>
                  <a:lnTo>
                    <a:pt x="8754" y="11381"/>
                  </a:lnTo>
                  <a:lnTo>
                    <a:pt x="8283" y="11852"/>
                  </a:lnTo>
                  <a:lnTo>
                    <a:pt x="8014" y="12088"/>
                  </a:lnTo>
                  <a:lnTo>
                    <a:pt x="7711" y="12323"/>
                  </a:lnTo>
                  <a:lnTo>
                    <a:pt x="7441" y="12525"/>
                  </a:lnTo>
                  <a:lnTo>
                    <a:pt x="7138" y="12694"/>
                  </a:lnTo>
                  <a:lnTo>
                    <a:pt x="6532" y="12963"/>
                  </a:lnTo>
                  <a:lnTo>
                    <a:pt x="5960" y="13165"/>
                  </a:lnTo>
                  <a:lnTo>
                    <a:pt x="5388" y="13300"/>
                  </a:lnTo>
                  <a:lnTo>
                    <a:pt x="4849" y="13401"/>
                  </a:lnTo>
                  <a:lnTo>
                    <a:pt x="3906" y="13535"/>
                  </a:lnTo>
                  <a:lnTo>
                    <a:pt x="2863" y="13535"/>
                  </a:lnTo>
                  <a:lnTo>
                    <a:pt x="2357" y="13468"/>
                  </a:lnTo>
                  <a:lnTo>
                    <a:pt x="1852" y="13367"/>
                  </a:lnTo>
                  <a:lnTo>
                    <a:pt x="1381" y="13232"/>
                  </a:lnTo>
                  <a:lnTo>
                    <a:pt x="910" y="13064"/>
                  </a:lnTo>
                  <a:lnTo>
                    <a:pt x="438" y="12828"/>
                  </a:lnTo>
                  <a:lnTo>
                    <a:pt x="1" y="12593"/>
                  </a:lnTo>
                  <a:lnTo>
                    <a:pt x="1" y="12828"/>
                  </a:lnTo>
                  <a:lnTo>
                    <a:pt x="438" y="13064"/>
                  </a:lnTo>
                  <a:lnTo>
                    <a:pt x="910" y="13300"/>
                  </a:lnTo>
                  <a:lnTo>
                    <a:pt x="1381" y="13468"/>
                  </a:lnTo>
                  <a:lnTo>
                    <a:pt x="1852" y="13603"/>
                  </a:lnTo>
                  <a:lnTo>
                    <a:pt x="2357" y="13704"/>
                  </a:lnTo>
                  <a:lnTo>
                    <a:pt x="2863" y="13737"/>
                  </a:lnTo>
                  <a:lnTo>
                    <a:pt x="3368" y="13771"/>
                  </a:lnTo>
                  <a:lnTo>
                    <a:pt x="3906" y="13737"/>
                  </a:lnTo>
                  <a:lnTo>
                    <a:pt x="4411" y="13704"/>
                  </a:lnTo>
                  <a:lnTo>
                    <a:pt x="4984" y="13636"/>
                  </a:lnTo>
                  <a:lnTo>
                    <a:pt x="5556" y="13502"/>
                  </a:lnTo>
                  <a:lnTo>
                    <a:pt x="6128" y="13333"/>
                  </a:lnTo>
                  <a:lnTo>
                    <a:pt x="6734" y="13098"/>
                  </a:lnTo>
                  <a:lnTo>
                    <a:pt x="7374" y="12795"/>
                  </a:lnTo>
                  <a:lnTo>
                    <a:pt x="7677" y="12626"/>
                  </a:lnTo>
                  <a:lnTo>
                    <a:pt x="7980" y="12391"/>
                  </a:lnTo>
                  <a:lnTo>
                    <a:pt x="8283" y="12155"/>
                  </a:lnTo>
                  <a:lnTo>
                    <a:pt x="8586" y="11886"/>
                  </a:lnTo>
                  <a:lnTo>
                    <a:pt x="9024" y="11414"/>
                  </a:lnTo>
                  <a:lnTo>
                    <a:pt x="9428" y="10876"/>
                  </a:lnTo>
                  <a:lnTo>
                    <a:pt x="9764" y="10303"/>
                  </a:lnTo>
                  <a:lnTo>
                    <a:pt x="9899" y="10000"/>
                  </a:lnTo>
                  <a:lnTo>
                    <a:pt x="10000" y="9697"/>
                  </a:lnTo>
                  <a:lnTo>
                    <a:pt x="10101" y="9360"/>
                  </a:lnTo>
                  <a:lnTo>
                    <a:pt x="10202" y="9024"/>
                  </a:lnTo>
                  <a:lnTo>
                    <a:pt x="10370" y="8317"/>
                  </a:lnTo>
                  <a:lnTo>
                    <a:pt x="10471" y="7980"/>
                  </a:lnTo>
                  <a:lnTo>
                    <a:pt x="11313" y="8047"/>
                  </a:lnTo>
                  <a:lnTo>
                    <a:pt x="12256" y="8047"/>
                  </a:lnTo>
                  <a:lnTo>
                    <a:pt x="12694" y="7980"/>
                  </a:lnTo>
                  <a:lnTo>
                    <a:pt x="12896" y="7913"/>
                  </a:lnTo>
                  <a:lnTo>
                    <a:pt x="13098" y="7845"/>
                  </a:lnTo>
                  <a:lnTo>
                    <a:pt x="13266" y="7711"/>
                  </a:lnTo>
                  <a:lnTo>
                    <a:pt x="13401" y="7576"/>
                  </a:lnTo>
                  <a:lnTo>
                    <a:pt x="13502" y="7408"/>
                  </a:lnTo>
                  <a:lnTo>
                    <a:pt x="13603" y="7239"/>
                  </a:lnTo>
                  <a:lnTo>
                    <a:pt x="13636" y="7004"/>
                  </a:lnTo>
                  <a:lnTo>
                    <a:pt x="13636" y="6768"/>
                  </a:lnTo>
                  <a:lnTo>
                    <a:pt x="13603" y="6566"/>
                  </a:lnTo>
                  <a:lnTo>
                    <a:pt x="13502" y="6398"/>
                  </a:lnTo>
                  <a:lnTo>
                    <a:pt x="13367" y="6229"/>
                  </a:lnTo>
                  <a:lnTo>
                    <a:pt x="13199" y="6061"/>
                  </a:lnTo>
                  <a:lnTo>
                    <a:pt x="13030" y="5960"/>
                  </a:lnTo>
                  <a:lnTo>
                    <a:pt x="12795" y="5893"/>
                  </a:lnTo>
                  <a:lnTo>
                    <a:pt x="12525" y="5859"/>
                  </a:lnTo>
                  <a:lnTo>
                    <a:pt x="12222" y="5859"/>
                  </a:lnTo>
                  <a:lnTo>
                    <a:pt x="11616" y="5926"/>
                  </a:lnTo>
                  <a:lnTo>
                    <a:pt x="10808" y="5926"/>
                  </a:lnTo>
                  <a:lnTo>
                    <a:pt x="10539" y="5994"/>
                  </a:lnTo>
                  <a:lnTo>
                    <a:pt x="10471" y="5489"/>
                  </a:lnTo>
                  <a:lnTo>
                    <a:pt x="10370" y="4984"/>
                  </a:lnTo>
                  <a:lnTo>
                    <a:pt x="10202" y="4512"/>
                  </a:lnTo>
                  <a:lnTo>
                    <a:pt x="10034" y="4041"/>
                  </a:lnTo>
                  <a:lnTo>
                    <a:pt x="9798" y="3570"/>
                  </a:lnTo>
                  <a:lnTo>
                    <a:pt x="9529" y="3132"/>
                  </a:lnTo>
                  <a:lnTo>
                    <a:pt x="9259" y="2694"/>
                  </a:lnTo>
                  <a:lnTo>
                    <a:pt x="8923" y="2324"/>
                  </a:lnTo>
                  <a:lnTo>
                    <a:pt x="8586" y="1920"/>
                  </a:lnTo>
                  <a:lnTo>
                    <a:pt x="8182" y="1583"/>
                  </a:lnTo>
                  <a:lnTo>
                    <a:pt x="7778" y="1280"/>
                  </a:lnTo>
                  <a:lnTo>
                    <a:pt x="7374" y="977"/>
                  </a:lnTo>
                  <a:lnTo>
                    <a:pt x="6903" y="708"/>
                  </a:lnTo>
                  <a:lnTo>
                    <a:pt x="6431" y="506"/>
                  </a:lnTo>
                  <a:lnTo>
                    <a:pt x="5960" y="304"/>
                  </a:lnTo>
                  <a:lnTo>
                    <a:pt x="5455" y="169"/>
                  </a:lnTo>
                  <a:lnTo>
                    <a:pt x="4815" y="68"/>
                  </a:lnTo>
                  <a:lnTo>
                    <a:pt x="4142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1" name="Google Shape;921;p6"/>
            <p:cNvSpPr/>
            <p:nvPr/>
          </p:nvSpPr>
          <p:spPr>
            <a:xfrm>
              <a:off x="4724925" y="3009000"/>
              <a:ext cx="61450" cy="60625"/>
            </a:xfrm>
            <a:custGeom>
              <a:avLst/>
              <a:gdLst/>
              <a:ahLst/>
              <a:cxnLst/>
              <a:rect l="l" t="t" r="r" b="b"/>
              <a:pathLst>
                <a:path w="2458" h="2425" extrusionOk="0">
                  <a:moveTo>
                    <a:pt x="2256" y="202"/>
                  </a:moveTo>
                  <a:lnTo>
                    <a:pt x="2222" y="640"/>
                  </a:lnTo>
                  <a:lnTo>
                    <a:pt x="2222" y="1078"/>
                  </a:lnTo>
                  <a:lnTo>
                    <a:pt x="2222" y="1616"/>
                  </a:lnTo>
                  <a:lnTo>
                    <a:pt x="2189" y="2155"/>
                  </a:lnTo>
                  <a:lnTo>
                    <a:pt x="1919" y="2121"/>
                  </a:lnTo>
                  <a:lnTo>
                    <a:pt x="1650" y="2088"/>
                  </a:lnTo>
                  <a:lnTo>
                    <a:pt x="1111" y="2121"/>
                  </a:lnTo>
                  <a:lnTo>
                    <a:pt x="674" y="2155"/>
                  </a:lnTo>
                  <a:lnTo>
                    <a:pt x="472" y="2155"/>
                  </a:lnTo>
                  <a:lnTo>
                    <a:pt x="270" y="2222"/>
                  </a:lnTo>
                  <a:lnTo>
                    <a:pt x="236" y="1684"/>
                  </a:lnTo>
                  <a:lnTo>
                    <a:pt x="202" y="1179"/>
                  </a:lnTo>
                  <a:lnTo>
                    <a:pt x="202" y="741"/>
                  </a:lnTo>
                  <a:lnTo>
                    <a:pt x="169" y="303"/>
                  </a:lnTo>
                  <a:lnTo>
                    <a:pt x="1212" y="270"/>
                  </a:lnTo>
                  <a:lnTo>
                    <a:pt x="1751" y="236"/>
                  </a:lnTo>
                  <a:lnTo>
                    <a:pt x="2256" y="202"/>
                  </a:lnTo>
                  <a:close/>
                  <a:moveTo>
                    <a:pt x="1751" y="0"/>
                  </a:moveTo>
                  <a:lnTo>
                    <a:pt x="1212" y="34"/>
                  </a:lnTo>
                  <a:lnTo>
                    <a:pt x="169" y="101"/>
                  </a:lnTo>
                  <a:lnTo>
                    <a:pt x="101" y="101"/>
                  </a:lnTo>
                  <a:lnTo>
                    <a:pt x="67" y="135"/>
                  </a:lnTo>
                  <a:lnTo>
                    <a:pt x="34" y="169"/>
                  </a:lnTo>
                  <a:lnTo>
                    <a:pt x="0" y="472"/>
                  </a:lnTo>
                  <a:lnTo>
                    <a:pt x="0" y="741"/>
                  </a:lnTo>
                  <a:lnTo>
                    <a:pt x="0" y="1347"/>
                  </a:lnTo>
                  <a:lnTo>
                    <a:pt x="34" y="1852"/>
                  </a:lnTo>
                  <a:lnTo>
                    <a:pt x="34" y="2121"/>
                  </a:lnTo>
                  <a:lnTo>
                    <a:pt x="101" y="2357"/>
                  </a:lnTo>
                  <a:lnTo>
                    <a:pt x="101" y="2391"/>
                  </a:lnTo>
                  <a:lnTo>
                    <a:pt x="169" y="2424"/>
                  </a:lnTo>
                  <a:lnTo>
                    <a:pt x="202" y="2424"/>
                  </a:lnTo>
                  <a:lnTo>
                    <a:pt x="236" y="2391"/>
                  </a:lnTo>
                  <a:lnTo>
                    <a:pt x="741" y="2391"/>
                  </a:lnTo>
                  <a:lnTo>
                    <a:pt x="1280" y="2357"/>
                  </a:lnTo>
                  <a:lnTo>
                    <a:pt x="1751" y="2357"/>
                  </a:lnTo>
                  <a:lnTo>
                    <a:pt x="1987" y="2323"/>
                  </a:lnTo>
                  <a:lnTo>
                    <a:pt x="2222" y="2290"/>
                  </a:lnTo>
                  <a:lnTo>
                    <a:pt x="2323" y="2290"/>
                  </a:lnTo>
                  <a:lnTo>
                    <a:pt x="2357" y="2256"/>
                  </a:lnTo>
                  <a:lnTo>
                    <a:pt x="2357" y="2222"/>
                  </a:lnTo>
                  <a:lnTo>
                    <a:pt x="2424" y="1953"/>
                  </a:lnTo>
                  <a:lnTo>
                    <a:pt x="2458" y="1650"/>
                  </a:lnTo>
                  <a:lnTo>
                    <a:pt x="2458" y="1044"/>
                  </a:lnTo>
                  <a:lnTo>
                    <a:pt x="2424" y="573"/>
                  </a:lnTo>
                  <a:lnTo>
                    <a:pt x="2424" y="337"/>
                  </a:lnTo>
                  <a:lnTo>
                    <a:pt x="2357" y="101"/>
                  </a:lnTo>
                  <a:lnTo>
                    <a:pt x="2323" y="34"/>
                  </a:lnTo>
                  <a:lnTo>
                    <a:pt x="2256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2" name="Google Shape;922;p6"/>
            <p:cNvSpPr/>
            <p:nvPr/>
          </p:nvSpPr>
          <p:spPr>
            <a:xfrm>
              <a:off x="4666850" y="2891150"/>
              <a:ext cx="64825" cy="44650"/>
            </a:xfrm>
            <a:custGeom>
              <a:avLst/>
              <a:gdLst/>
              <a:ahLst/>
              <a:cxnLst/>
              <a:rect l="l" t="t" r="r" b="b"/>
              <a:pathLst>
                <a:path w="2593" h="1786" extrusionOk="0">
                  <a:moveTo>
                    <a:pt x="34" y="1"/>
                  </a:moveTo>
                  <a:lnTo>
                    <a:pt x="0" y="236"/>
                  </a:lnTo>
                  <a:lnTo>
                    <a:pt x="34" y="472"/>
                  </a:lnTo>
                  <a:lnTo>
                    <a:pt x="34" y="943"/>
                  </a:lnTo>
                  <a:lnTo>
                    <a:pt x="34" y="1145"/>
                  </a:lnTo>
                  <a:lnTo>
                    <a:pt x="34" y="1415"/>
                  </a:lnTo>
                  <a:lnTo>
                    <a:pt x="67" y="1516"/>
                  </a:lnTo>
                  <a:lnTo>
                    <a:pt x="101" y="1650"/>
                  </a:lnTo>
                  <a:lnTo>
                    <a:pt x="168" y="1718"/>
                  </a:lnTo>
                  <a:lnTo>
                    <a:pt x="269" y="1785"/>
                  </a:lnTo>
                  <a:lnTo>
                    <a:pt x="303" y="1751"/>
                  </a:lnTo>
                  <a:lnTo>
                    <a:pt x="337" y="1718"/>
                  </a:lnTo>
                  <a:lnTo>
                    <a:pt x="572" y="1751"/>
                  </a:lnTo>
                  <a:lnTo>
                    <a:pt x="1347" y="1751"/>
                  </a:lnTo>
                  <a:lnTo>
                    <a:pt x="2390" y="1650"/>
                  </a:lnTo>
                  <a:lnTo>
                    <a:pt x="2525" y="1650"/>
                  </a:lnTo>
                  <a:lnTo>
                    <a:pt x="2559" y="1617"/>
                  </a:lnTo>
                  <a:lnTo>
                    <a:pt x="2593" y="1381"/>
                  </a:lnTo>
                  <a:lnTo>
                    <a:pt x="2559" y="1112"/>
                  </a:lnTo>
                  <a:lnTo>
                    <a:pt x="2525" y="607"/>
                  </a:lnTo>
                  <a:lnTo>
                    <a:pt x="2525" y="1"/>
                  </a:lnTo>
                  <a:lnTo>
                    <a:pt x="2323" y="1"/>
                  </a:lnTo>
                  <a:lnTo>
                    <a:pt x="2323" y="438"/>
                  </a:lnTo>
                  <a:lnTo>
                    <a:pt x="2323" y="943"/>
                  </a:lnTo>
                  <a:lnTo>
                    <a:pt x="2357" y="1179"/>
                  </a:lnTo>
                  <a:lnTo>
                    <a:pt x="2390" y="1448"/>
                  </a:lnTo>
                  <a:lnTo>
                    <a:pt x="1347" y="1448"/>
                  </a:lnTo>
                  <a:lnTo>
                    <a:pt x="808" y="1482"/>
                  </a:lnTo>
                  <a:lnTo>
                    <a:pt x="572" y="1516"/>
                  </a:lnTo>
                  <a:lnTo>
                    <a:pt x="303" y="1583"/>
                  </a:lnTo>
                  <a:lnTo>
                    <a:pt x="269" y="1078"/>
                  </a:lnTo>
                  <a:lnTo>
                    <a:pt x="236" y="573"/>
                  </a:lnTo>
                  <a:lnTo>
                    <a:pt x="26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3" name="Google Shape;923;p6"/>
            <p:cNvSpPr/>
            <p:nvPr/>
          </p:nvSpPr>
          <p:spPr>
            <a:xfrm>
              <a:off x="3843650" y="3535900"/>
              <a:ext cx="228125" cy="383850"/>
            </a:xfrm>
            <a:custGeom>
              <a:avLst/>
              <a:gdLst/>
              <a:ahLst/>
              <a:cxnLst/>
              <a:rect l="l" t="t" r="r" b="b"/>
              <a:pathLst>
                <a:path w="9125" h="15354" extrusionOk="0">
                  <a:moveTo>
                    <a:pt x="8956" y="0"/>
                  </a:moveTo>
                  <a:lnTo>
                    <a:pt x="8889" y="34"/>
                  </a:lnTo>
                  <a:lnTo>
                    <a:pt x="8855" y="68"/>
                  </a:lnTo>
                  <a:lnTo>
                    <a:pt x="8855" y="101"/>
                  </a:lnTo>
                  <a:lnTo>
                    <a:pt x="8855" y="1078"/>
                  </a:lnTo>
                  <a:lnTo>
                    <a:pt x="8788" y="2054"/>
                  </a:lnTo>
                  <a:lnTo>
                    <a:pt x="8687" y="2997"/>
                  </a:lnTo>
                  <a:lnTo>
                    <a:pt x="8552" y="3940"/>
                  </a:lnTo>
                  <a:lnTo>
                    <a:pt x="8216" y="5859"/>
                  </a:lnTo>
                  <a:lnTo>
                    <a:pt x="8047" y="6801"/>
                  </a:lnTo>
                  <a:lnTo>
                    <a:pt x="7879" y="7778"/>
                  </a:lnTo>
                  <a:lnTo>
                    <a:pt x="7778" y="8653"/>
                  </a:lnTo>
                  <a:lnTo>
                    <a:pt x="7677" y="9562"/>
                  </a:lnTo>
                  <a:lnTo>
                    <a:pt x="7542" y="11380"/>
                  </a:lnTo>
                  <a:lnTo>
                    <a:pt x="7441" y="12289"/>
                  </a:lnTo>
                  <a:lnTo>
                    <a:pt x="7340" y="13165"/>
                  </a:lnTo>
                  <a:lnTo>
                    <a:pt x="7172" y="14074"/>
                  </a:lnTo>
                  <a:lnTo>
                    <a:pt x="6936" y="14949"/>
                  </a:lnTo>
                  <a:lnTo>
                    <a:pt x="5186" y="14814"/>
                  </a:lnTo>
                  <a:lnTo>
                    <a:pt x="3469" y="14646"/>
                  </a:lnTo>
                  <a:lnTo>
                    <a:pt x="1718" y="14444"/>
                  </a:lnTo>
                  <a:lnTo>
                    <a:pt x="1" y="14242"/>
                  </a:lnTo>
                  <a:lnTo>
                    <a:pt x="1" y="14511"/>
                  </a:lnTo>
                  <a:lnTo>
                    <a:pt x="1718" y="14713"/>
                  </a:lnTo>
                  <a:lnTo>
                    <a:pt x="3435" y="14915"/>
                  </a:lnTo>
                  <a:lnTo>
                    <a:pt x="5152" y="15084"/>
                  </a:lnTo>
                  <a:lnTo>
                    <a:pt x="6869" y="15218"/>
                  </a:lnTo>
                  <a:lnTo>
                    <a:pt x="6869" y="15252"/>
                  </a:lnTo>
                  <a:lnTo>
                    <a:pt x="6903" y="15319"/>
                  </a:lnTo>
                  <a:lnTo>
                    <a:pt x="6970" y="15353"/>
                  </a:lnTo>
                  <a:lnTo>
                    <a:pt x="7071" y="15353"/>
                  </a:lnTo>
                  <a:lnTo>
                    <a:pt x="7105" y="15319"/>
                  </a:lnTo>
                  <a:lnTo>
                    <a:pt x="7138" y="15252"/>
                  </a:lnTo>
                  <a:lnTo>
                    <a:pt x="7374" y="14309"/>
                  </a:lnTo>
                  <a:lnTo>
                    <a:pt x="7576" y="13367"/>
                  </a:lnTo>
                  <a:lnTo>
                    <a:pt x="7711" y="12424"/>
                  </a:lnTo>
                  <a:lnTo>
                    <a:pt x="7812" y="11448"/>
                  </a:lnTo>
                  <a:lnTo>
                    <a:pt x="7980" y="9529"/>
                  </a:lnTo>
                  <a:lnTo>
                    <a:pt x="8047" y="8552"/>
                  </a:lnTo>
                  <a:lnTo>
                    <a:pt x="8182" y="7576"/>
                  </a:lnTo>
                  <a:lnTo>
                    <a:pt x="8317" y="6667"/>
                  </a:lnTo>
                  <a:lnTo>
                    <a:pt x="8485" y="5724"/>
                  </a:lnTo>
                  <a:lnTo>
                    <a:pt x="8822" y="3872"/>
                  </a:lnTo>
                  <a:lnTo>
                    <a:pt x="8956" y="2930"/>
                  </a:lnTo>
                  <a:lnTo>
                    <a:pt x="9057" y="2021"/>
                  </a:lnTo>
                  <a:lnTo>
                    <a:pt x="9125" y="1078"/>
                  </a:lnTo>
                  <a:lnTo>
                    <a:pt x="9091" y="101"/>
                  </a:lnTo>
                  <a:lnTo>
                    <a:pt x="9091" y="68"/>
                  </a:lnTo>
                  <a:lnTo>
                    <a:pt x="9057" y="34"/>
                  </a:lnTo>
                  <a:lnTo>
                    <a:pt x="8956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4" name="Google Shape;924;p6"/>
            <p:cNvSpPr/>
            <p:nvPr/>
          </p:nvSpPr>
          <p:spPr>
            <a:xfrm>
              <a:off x="4802350" y="2972800"/>
              <a:ext cx="26125" cy="22750"/>
            </a:xfrm>
            <a:custGeom>
              <a:avLst/>
              <a:gdLst/>
              <a:ahLst/>
              <a:cxnLst/>
              <a:rect l="l" t="t" r="r" b="b"/>
              <a:pathLst>
                <a:path w="1045" h="910" extrusionOk="0">
                  <a:moveTo>
                    <a:pt x="876" y="1"/>
                  </a:moveTo>
                  <a:lnTo>
                    <a:pt x="842" y="34"/>
                  </a:lnTo>
                  <a:lnTo>
                    <a:pt x="842" y="102"/>
                  </a:lnTo>
                  <a:lnTo>
                    <a:pt x="842" y="236"/>
                  </a:lnTo>
                  <a:lnTo>
                    <a:pt x="809" y="337"/>
                  </a:lnTo>
                  <a:lnTo>
                    <a:pt x="741" y="405"/>
                  </a:lnTo>
                  <a:lnTo>
                    <a:pt x="607" y="472"/>
                  </a:lnTo>
                  <a:lnTo>
                    <a:pt x="371" y="472"/>
                  </a:lnTo>
                  <a:lnTo>
                    <a:pt x="371" y="405"/>
                  </a:lnTo>
                  <a:lnTo>
                    <a:pt x="371" y="337"/>
                  </a:lnTo>
                  <a:lnTo>
                    <a:pt x="405" y="270"/>
                  </a:lnTo>
                  <a:lnTo>
                    <a:pt x="405" y="236"/>
                  </a:lnTo>
                  <a:lnTo>
                    <a:pt x="371" y="203"/>
                  </a:lnTo>
                  <a:lnTo>
                    <a:pt x="337" y="236"/>
                  </a:lnTo>
                  <a:lnTo>
                    <a:pt x="203" y="304"/>
                  </a:lnTo>
                  <a:lnTo>
                    <a:pt x="68" y="371"/>
                  </a:lnTo>
                  <a:lnTo>
                    <a:pt x="1" y="405"/>
                  </a:lnTo>
                  <a:lnTo>
                    <a:pt x="1" y="472"/>
                  </a:lnTo>
                  <a:lnTo>
                    <a:pt x="169" y="842"/>
                  </a:lnTo>
                  <a:lnTo>
                    <a:pt x="203" y="876"/>
                  </a:lnTo>
                  <a:lnTo>
                    <a:pt x="270" y="910"/>
                  </a:lnTo>
                  <a:lnTo>
                    <a:pt x="337" y="876"/>
                  </a:lnTo>
                  <a:lnTo>
                    <a:pt x="371" y="876"/>
                  </a:lnTo>
                  <a:lnTo>
                    <a:pt x="371" y="809"/>
                  </a:lnTo>
                  <a:lnTo>
                    <a:pt x="371" y="674"/>
                  </a:lnTo>
                  <a:lnTo>
                    <a:pt x="607" y="674"/>
                  </a:lnTo>
                  <a:lnTo>
                    <a:pt x="775" y="607"/>
                  </a:lnTo>
                  <a:lnTo>
                    <a:pt x="910" y="506"/>
                  </a:lnTo>
                  <a:lnTo>
                    <a:pt x="1011" y="371"/>
                  </a:lnTo>
                  <a:lnTo>
                    <a:pt x="1044" y="203"/>
                  </a:lnTo>
                  <a:lnTo>
                    <a:pt x="1011" y="34"/>
                  </a:lnTo>
                  <a:lnTo>
                    <a:pt x="97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5" name="Google Shape;925;p6"/>
            <p:cNvSpPr/>
            <p:nvPr/>
          </p:nvSpPr>
          <p:spPr>
            <a:xfrm>
              <a:off x="3843650" y="4554350"/>
              <a:ext cx="234025" cy="291250"/>
            </a:xfrm>
            <a:custGeom>
              <a:avLst/>
              <a:gdLst/>
              <a:ahLst/>
              <a:cxnLst/>
              <a:rect l="l" t="t" r="r" b="b"/>
              <a:pathLst>
                <a:path w="9361" h="11650" extrusionOk="0">
                  <a:moveTo>
                    <a:pt x="4445" y="371"/>
                  </a:moveTo>
                  <a:lnTo>
                    <a:pt x="5051" y="438"/>
                  </a:lnTo>
                  <a:lnTo>
                    <a:pt x="5623" y="607"/>
                  </a:lnTo>
                  <a:lnTo>
                    <a:pt x="6196" y="843"/>
                  </a:lnTo>
                  <a:lnTo>
                    <a:pt x="6701" y="1112"/>
                  </a:lnTo>
                  <a:lnTo>
                    <a:pt x="6398" y="1213"/>
                  </a:lnTo>
                  <a:lnTo>
                    <a:pt x="6398" y="1146"/>
                  </a:lnTo>
                  <a:lnTo>
                    <a:pt x="6330" y="1112"/>
                  </a:lnTo>
                  <a:lnTo>
                    <a:pt x="5758" y="1045"/>
                  </a:lnTo>
                  <a:lnTo>
                    <a:pt x="5219" y="1045"/>
                  </a:lnTo>
                  <a:lnTo>
                    <a:pt x="5421" y="977"/>
                  </a:lnTo>
                  <a:lnTo>
                    <a:pt x="5590" y="843"/>
                  </a:lnTo>
                  <a:lnTo>
                    <a:pt x="5657" y="809"/>
                  </a:lnTo>
                  <a:lnTo>
                    <a:pt x="5657" y="742"/>
                  </a:lnTo>
                  <a:lnTo>
                    <a:pt x="5623" y="674"/>
                  </a:lnTo>
                  <a:lnTo>
                    <a:pt x="5590" y="641"/>
                  </a:lnTo>
                  <a:lnTo>
                    <a:pt x="5287" y="573"/>
                  </a:lnTo>
                  <a:lnTo>
                    <a:pt x="4950" y="573"/>
                  </a:lnTo>
                  <a:lnTo>
                    <a:pt x="4613" y="607"/>
                  </a:lnTo>
                  <a:lnTo>
                    <a:pt x="4277" y="674"/>
                  </a:lnTo>
                  <a:lnTo>
                    <a:pt x="3603" y="809"/>
                  </a:lnTo>
                  <a:lnTo>
                    <a:pt x="2997" y="977"/>
                  </a:lnTo>
                  <a:lnTo>
                    <a:pt x="2554" y="1117"/>
                  </a:lnTo>
                  <a:lnTo>
                    <a:pt x="2554" y="1117"/>
                  </a:lnTo>
                  <a:lnTo>
                    <a:pt x="3098" y="910"/>
                  </a:lnTo>
                  <a:lnTo>
                    <a:pt x="3805" y="674"/>
                  </a:lnTo>
                  <a:lnTo>
                    <a:pt x="4445" y="371"/>
                  </a:lnTo>
                  <a:close/>
                  <a:moveTo>
                    <a:pt x="6835" y="1348"/>
                  </a:moveTo>
                  <a:lnTo>
                    <a:pt x="6633" y="1482"/>
                  </a:lnTo>
                  <a:lnTo>
                    <a:pt x="6364" y="1617"/>
                  </a:lnTo>
                  <a:lnTo>
                    <a:pt x="5859" y="1819"/>
                  </a:lnTo>
                  <a:lnTo>
                    <a:pt x="4849" y="2189"/>
                  </a:lnTo>
                  <a:lnTo>
                    <a:pt x="3637" y="2661"/>
                  </a:lnTo>
                  <a:lnTo>
                    <a:pt x="5017" y="2088"/>
                  </a:lnTo>
                  <a:lnTo>
                    <a:pt x="5893" y="1684"/>
                  </a:lnTo>
                  <a:lnTo>
                    <a:pt x="6364" y="1482"/>
                  </a:lnTo>
                  <a:lnTo>
                    <a:pt x="6835" y="1348"/>
                  </a:lnTo>
                  <a:close/>
                  <a:moveTo>
                    <a:pt x="5960" y="5522"/>
                  </a:moveTo>
                  <a:lnTo>
                    <a:pt x="5522" y="5758"/>
                  </a:lnTo>
                  <a:lnTo>
                    <a:pt x="5085" y="5960"/>
                  </a:lnTo>
                  <a:lnTo>
                    <a:pt x="4176" y="6297"/>
                  </a:lnTo>
                  <a:lnTo>
                    <a:pt x="4613" y="6095"/>
                  </a:lnTo>
                  <a:lnTo>
                    <a:pt x="5051" y="5893"/>
                  </a:lnTo>
                  <a:lnTo>
                    <a:pt x="5960" y="5522"/>
                  </a:lnTo>
                  <a:close/>
                  <a:moveTo>
                    <a:pt x="8485" y="2964"/>
                  </a:moveTo>
                  <a:lnTo>
                    <a:pt x="8620" y="3233"/>
                  </a:lnTo>
                  <a:lnTo>
                    <a:pt x="8519" y="3233"/>
                  </a:lnTo>
                  <a:lnTo>
                    <a:pt x="7879" y="3502"/>
                  </a:lnTo>
                  <a:lnTo>
                    <a:pt x="7239" y="3772"/>
                  </a:lnTo>
                  <a:lnTo>
                    <a:pt x="5960" y="4378"/>
                  </a:lnTo>
                  <a:lnTo>
                    <a:pt x="4714" y="5017"/>
                  </a:lnTo>
                  <a:lnTo>
                    <a:pt x="4075" y="5320"/>
                  </a:lnTo>
                  <a:lnTo>
                    <a:pt x="3435" y="5623"/>
                  </a:lnTo>
                  <a:lnTo>
                    <a:pt x="2088" y="6229"/>
                  </a:lnTo>
                  <a:lnTo>
                    <a:pt x="741" y="6835"/>
                  </a:lnTo>
                  <a:lnTo>
                    <a:pt x="102" y="7138"/>
                  </a:lnTo>
                  <a:lnTo>
                    <a:pt x="809" y="6701"/>
                  </a:lnTo>
                  <a:lnTo>
                    <a:pt x="1516" y="6297"/>
                  </a:lnTo>
                  <a:lnTo>
                    <a:pt x="2256" y="5926"/>
                  </a:lnTo>
                  <a:lnTo>
                    <a:pt x="3031" y="5590"/>
                  </a:lnTo>
                  <a:lnTo>
                    <a:pt x="4209" y="5051"/>
                  </a:lnTo>
                  <a:lnTo>
                    <a:pt x="5388" y="4411"/>
                  </a:lnTo>
                  <a:lnTo>
                    <a:pt x="5893" y="4108"/>
                  </a:lnTo>
                  <a:lnTo>
                    <a:pt x="6532" y="3839"/>
                  </a:lnTo>
                  <a:lnTo>
                    <a:pt x="7172" y="3570"/>
                  </a:lnTo>
                  <a:lnTo>
                    <a:pt x="7778" y="3334"/>
                  </a:lnTo>
                  <a:lnTo>
                    <a:pt x="8418" y="3065"/>
                  </a:lnTo>
                  <a:lnTo>
                    <a:pt x="8451" y="2997"/>
                  </a:lnTo>
                  <a:lnTo>
                    <a:pt x="8485" y="2964"/>
                  </a:lnTo>
                  <a:close/>
                  <a:moveTo>
                    <a:pt x="8687" y="3401"/>
                  </a:moveTo>
                  <a:lnTo>
                    <a:pt x="8889" y="3906"/>
                  </a:lnTo>
                  <a:lnTo>
                    <a:pt x="9024" y="4479"/>
                  </a:lnTo>
                  <a:lnTo>
                    <a:pt x="9091" y="5017"/>
                  </a:lnTo>
                  <a:lnTo>
                    <a:pt x="9125" y="5590"/>
                  </a:lnTo>
                  <a:lnTo>
                    <a:pt x="8552" y="5825"/>
                  </a:lnTo>
                  <a:lnTo>
                    <a:pt x="7576" y="6196"/>
                  </a:lnTo>
                  <a:lnTo>
                    <a:pt x="6633" y="6600"/>
                  </a:lnTo>
                  <a:lnTo>
                    <a:pt x="5691" y="7004"/>
                  </a:lnTo>
                  <a:lnTo>
                    <a:pt x="4782" y="7441"/>
                  </a:lnTo>
                  <a:lnTo>
                    <a:pt x="3738" y="8047"/>
                  </a:lnTo>
                  <a:lnTo>
                    <a:pt x="2661" y="8620"/>
                  </a:lnTo>
                  <a:lnTo>
                    <a:pt x="2357" y="8788"/>
                  </a:lnTo>
                  <a:lnTo>
                    <a:pt x="2021" y="8923"/>
                  </a:lnTo>
                  <a:lnTo>
                    <a:pt x="1347" y="9159"/>
                  </a:lnTo>
                  <a:lnTo>
                    <a:pt x="3368" y="7845"/>
                  </a:lnTo>
                  <a:lnTo>
                    <a:pt x="3839" y="7610"/>
                  </a:lnTo>
                  <a:lnTo>
                    <a:pt x="6229" y="6431"/>
                  </a:lnTo>
                  <a:lnTo>
                    <a:pt x="7441" y="5859"/>
                  </a:lnTo>
                  <a:lnTo>
                    <a:pt x="8081" y="5623"/>
                  </a:lnTo>
                  <a:lnTo>
                    <a:pt x="8721" y="5388"/>
                  </a:lnTo>
                  <a:lnTo>
                    <a:pt x="8754" y="5354"/>
                  </a:lnTo>
                  <a:lnTo>
                    <a:pt x="8788" y="5320"/>
                  </a:lnTo>
                  <a:lnTo>
                    <a:pt x="8788" y="5219"/>
                  </a:lnTo>
                  <a:lnTo>
                    <a:pt x="8754" y="5152"/>
                  </a:lnTo>
                  <a:lnTo>
                    <a:pt x="8687" y="5118"/>
                  </a:lnTo>
                  <a:lnTo>
                    <a:pt x="8620" y="5118"/>
                  </a:lnTo>
                  <a:lnTo>
                    <a:pt x="8047" y="5287"/>
                  </a:lnTo>
                  <a:lnTo>
                    <a:pt x="7509" y="5489"/>
                  </a:lnTo>
                  <a:lnTo>
                    <a:pt x="6398" y="5994"/>
                  </a:lnTo>
                  <a:lnTo>
                    <a:pt x="5388" y="6431"/>
                  </a:lnTo>
                  <a:lnTo>
                    <a:pt x="4378" y="6903"/>
                  </a:lnTo>
                  <a:lnTo>
                    <a:pt x="3738" y="7273"/>
                  </a:lnTo>
                  <a:lnTo>
                    <a:pt x="3098" y="7643"/>
                  </a:lnTo>
                  <a:lnTo>
                    <a:pt x="2088" y="8081"/>
                  </a:lnTo>
                  <a:lnTo>
                    <a:pt x="1044" y="8485"/>
                  </a:lnTo>
                  <a:lnTo>
                    <a:pt x="2088" y="7711"/>
                  </a:lnTo>
                  <a:lnTo>
                    <a:pt x="3098" y="6936"/>
                  </a:lnTo>
                  <a:lnTo>
                    <a:pt x="4108" y="6600"/>
                  </a:lnTo>
                  <a:lnTo>
                    <a:pt x="5118" y="6229"/>
                  </a:lnTo>
                  <a:lnTo>
                    <a:pt x="5590" y="6027"/>
                  </a:lnTo>
                  <a:lnTo>
                    <a:pt x="6061" y="5792"/>
                  </a:lnTo>
                  <a:lnTo>
                    <a:pt x="6802" y="5354"/>
                  </a:lnTo>
                  <a:lnTo>
                    <a:pt x="7138" y="5152"/>
                  </a:lnTo>
                  <a:lnTo>
                    <a:pt x="7509" y="4984"/>
                  </a:lnTo>
                  <a:lnTo>
                    <a:pt x="8317" y="4681"/>
                  </a:lnTo>
                  <a:lnTo>
                    <a:pt x="8350" y="4647"/>
                  </a:lnTo>
                  <a:lnTo>
                    <a:pt x="8384" y="4580"/>
                  </a:lnTo>
                  <a:lnTo>
                    <a:pt x="8384" y="4479"/>
                  </a:lnTo>
                  <a:lnTo>
                    <a:pt x="8350" y="4411"/>
                  </a:lnTo>
                  <a:lnTo>
                    <a:pt x="8249" y="4411"/>
                  </a:lnTo>
                  <a:lnTo>
                    <a:pt x="7778" y="4546"/>
                  </a:lnTo>
                  <a:lnTo>
                    <a:pt x="7374" y="4748"/>
                  </a:lnTo>
                  <a:lnTo>
                    <a:pt x="6330" y="5118"/>
                  </a:lnTo>
                  <a:lnTo>
                    <a:pt x="5354" y="5489"/>
                  </a:lnTo>
                  <a:lnTo>
                    <a:pt x="4849" y="5691"/>
                  </a:lnTo>
                  <a:lnTo>
                    <a:pt x="4344" y="5893"/>
                  </a:lnTo>
                  <a:lnTo>
                    <a:pt x="3873" y="6162"/>
                  </a:lnTo>
                  <a:lnTo>
                    <a:pt x="3401" y="6431"/>
                  </a:lnTo>
                  <a:lnTo>
                    <a:pt x="2930" y="6734"/>
                  </a:lnTo>
                  <a:lnTo>
                    <a:pt x="2155" y="7004"/>
                  </a:lnTo>
                  <a:lnTo>
                    <a:pt x="1381" y="7340"/>
                  </a:lnTo>
                  <a:lnTo>
                    <a:pt x="1145" y="7475"/>
                  </a:lnTo>
                  <a:lnTo>
                    <a:pt x="1516" y="7206"/>
                  </a:lnTo>
                  <a:lnTo>
                    <a:pt x="2122" y="6869"/>
                  </a:lnTo>
                  <a:lnTo>
                    <a:pt x="2728" y="6566"/>
                  </a:lnTo>
                  <a:lnTo>
                    <a:pt x="3974" y="5960"/>
                  </a:lnTo>
                  <a:lnTo>
                    <a:pt x="5118" y="5354"/>
                  </a:lnTo>
                  <a:lnTo>
                    <a:pt x="6196" y="4714"/>
                  </a:lnTo>
                  <a:lnTo>
                    <a:pt x="6802" y="4378"/>
                  </a:lnTo>
                  <a:lnTo>
                    <a:pt x="7408" y="4075"/>
                  </a:lnTo>
                  <a:lnTo>
                    <a:pt x="8653" y="3469"/>
                  </a:lnTo>
                  <a:lnTo>
                    <a:pt x="8687" y="3435"/>
                  </a:lnTo>
                  <a:lnTo>
                    <a:pt x="8687" y="3401"/>
                  </a:lnTo>
                  <a:close/>
                  <a:moveTo>
                    <a:pt x="7643" y="8856"/>
                  </a:moveTo>
                  <a:lnTo>
                    <a:pt x="7475" y="8990"/>
                  </a:lnTo>
                  <a:lnTo>
                    <a:pt x="7071" y="9226"/>
                  </a:lnTo>
                  <a:lnTo>
                    <a:pt x="7206" y="9125"/>
                  </a:lnTo>
                  <a:lnTo>
                    <a:pt x="7576" y="8889"/>
                  </a:lnTo>
                  <a:lnTo>
                    <a:pt x="7643" y="8856"/>
                  </a:lnTo>
                  <a:close/>
                  <a:moveTo>
                    <a:pt x="5152" y="9327"/>
                  </a:moveTo>
                  <a:lnTo>
                    <a:pt x="4647" y="9664"/>
                  </a:lnTo>
                  <a:lnTo>
                    <a:pt x="4142" y="9967"/>
                  </a:lnTo>
                  <a:lnTo>
                    <a:pt x="3772" y="10169"/>
                  </a:lnTo>
                  <a:lnTo>
                    <a:pt x="3772" y="10169"/>
                  </a:lnTo>
                  <a:lnTo>
                    <a:pt x="4108" y="9933"/>
                  </a:lnTo>
                  <a:lnTo>
                    <a:pt x="4613" y="9630"/>
                  </a:lnTo>
                  <a:lnTo>
                    <a:pt x="5152" y="9327"/>
                  </a:lnTo>
                  <a:close/>
                  <a:moveTo>
                    <a:pt x="6768" y="9697"/>
                  </a:moveTo>
                  <a:lnTo>
                    <a:pt x="6633" y="9832"/>
                  </a:lnTo>
                  <a:lnTo>
                    <a:pt x="6229" y="10202"/>
                  </a:lnTo>
                  <a:lnTo>
                    <a:pt x="6027" y="10337"/>
                  </a:lnTo>
                  <a:lnTo>
                    <a:pt x="5825" y="10505"/>
                  </a:lnTo>
                  <a:lnTo>
                    <a:pt x="5455" y="10674"/>
                  </a:lnTo>
                  <a:lnTo>
                    <a:pt x="5051" y="10808"/>
                  </a:lnTo>
                  <a:lnTo>
                    <a:pt x="5152" y="10741"/>
                  </a:lnTo>
                  <a:lnTo>
                    <a:pt x="5522" y="10472"/>
                  </a:lnTo>
                  <a:lnTo>
                    <a:pt x="5893" y="10202"/>
                  </a:lnTo>
                  <a:lnTo>
                    <a:pt x="6768" y="9697"/>
                  </a:lnTo>
                  <a:close/>
                  <a:moveTo>
                    <a:pt x="9125" y="5893"/>
                  </a:moveTo>
                  <a:lnTo>
                    <a:pt x="9091" y="6330"/>
                  </a:lnTo>
                  <a:lnTo>
                    <a:pt x="9024" y="6768"/>
                  </a:lnTo>
                  <a:lnTo>
                    <a:pt x="8889" y="7576"/>
                  </a:lnTo>
                  <a:lnTo>
                    <a:pt x="8754" y="7980"/>
                  </a:lnTo>
                  <a:lnTo>
                    <a:pt x="8620" y="8384"/>
                  </a:lnTo>
                  <a:lnTo>
                    <a:pt x="8451" y="8755"/>
                  </a:lnTo>
                  <a:lnTo>
                    <a:pt x="8249" y="9091"/>
                  </a:lnTo>
                  <a:lnTo>
                    <a:pt x="8014" y="9428"/>
                  </a:lnTo>
                  <a:lnTo>
                    <a:pt x="7778" y="9731"/>
                  </a:lnTo>
                  <a:lnTo>
                    <a:pt x="7509" y="10000"/>
                  </a:lnTo>
                  <a:lnTo>
                    <a:pt x="7239" y="10270"/>
                  </a:lnTo>
                  <a:lnTo>
                    <a:pt x="7172" y="10202"/>
                  </a:lnTo>
                  <a:lnTo>
                    <a:pt x="7105" y="10169"/>
                  </a:lnTo>
                  <a:lnTo>
                    <a:pt x="7037" y="10202"/>
                  </a:lnTo>
                  <a:lnTo>
                    <a:pt x="6701" y="10404"/>
                  </a:lnTo>
                  <a:lnTo>
                    <a:pt x="6532" y="10505"/>
                  </a:lnTo>
                  <a:lnTo>
                    <a:pt x="6364" y="10573"/>
                  </a:lnTo>
                  <a:lnTo>
                    <a:pt x="6364" y="10573"/>
                  </a:lnTo>
                  <a:lnTo>
                    <a:pt x="6734" y="10270"/>
                  </a:lnTo>
                  <a:lnTo>
                    <a:pt x="7138" y="9967"/>
                  </a:lnTo>
                  <a:lnTo>
                    <a:pt x="7576" y="9697"/>
                  </a:lnTo>
                  <a:lnTo>
                    <a:pt x="7980" y="9428"/>
                  </a:lnTo>
                  <a:lnTo>
                    <a:pt x="8014" y="9361"/>
                  </a:lnTo>
                  <a:lnTo>
                    <a:pt x="8014" y="9260"/>
                  </a:lnTo>
                  <a:lnTo>
                    <a:pt x="7946" y="9192"/>
                  </a:lnTo>
                  <a:lnTo>
                    <a:pt x="7643" y="9192"/>
                  </a:lnTo>
                  <a:lnTo>
                    <a:pt x="7845" y="9058"/>
                  </a:lnTo>
                  <a:lnTo>
                    <a:pt x="7980" y="8856"/>
                  </a:lnTo>
                  <a:lnTo>
                    <a:pt x="8014" y="8788"/>
                  </a:lnTo>
                  <a:lnTo>
                    <a:pt x="8014" y="8687"/>
                  </a:lnTo>
                  <a:lnTo>
                    <a:pt x="7980" y="8620"/>
                  </a:lnTo>
                  <a:lnTo>
                    <a:pt x="7879" y="8553"/>
                  </a:lnTo>
                  <a:lnTo>
                    <a:pt x="7812" y="8519"/>
                  </a:lnTo>
                  <a:lnTo>
                    <a:pt x="7711" y="8519"/>
                  </a:lnTo>
                  <a:lnTo>
                    <a:pt x="7542" y="8553"/>
                  </a:lnTo>
                  <a:lnTo>
                    <a:pt x="7307" y="8654"/>
                  </a:lnTo>
                  <a:lnTo>
                    <a:pt x="7105" y="8788"/>
                  </a:lnTo>
                  <a:lnTo>
                    <a:pt x="6734" y="9125"/>
                  </a:lnTo>
                  <a:lnTo>
                    <a:pt x="6465" y="9394"/>
                  </a:lnTo>
                  <a:lnTo>
                    <a:pt x="5960" y="9832"/>
                  </a:lnTo>
                  <a:lnTo>
                    <a:pt x="5421" y="10169"/>
                  </a:lnTo>
                  <a:lnTo>
                    <a:pt x="4916" y="10539"/>
                  </a:lnTo>
                  <a:lnTo>
                    <a:pt x="4512" y="10707"/>
                  </a:lnTo>
                  <a:lnTo>
                    <a:pt x="4075" y="10842"/>
                  </a:lnTo>
                  <a:lnTo>
                    <a:pt x="4075" y="10842"/>
                  </a:lnTo>
                  <a:lnTo>
                    <a:pt x="4546" y="10539"/>
                  </a:lnTo>
                  <a:lnTo>
                    <a:pt x="5017" y="10202"/>
                  </a:lnTo>
                  <a:lnTo>
                    <a:pt x="5994" y="9596"/>
                  </a:lnTo>
                  <a:lnTo>
                    <a:pt x="6465" y="9226"/>
                  </a:lnTo>
                  <a:lnTo>
                    <a:pt x="6936" y="8856"/>
                  </a:lnTo>
                  <a:lnTo>
                    <a:pt x="7206" y="8687"/>
                  </a:lnTo>
                  <a:lnTo>
                    <a:pt x="7441" y="8519"/>
                  </a:lnTo>
                  <a:lnTo>
                    <a:pt x="7711" y="8384"/>
                  </a:lnTo>
                  <a:lnTo>
                    <a:pt x="8014" y="8283"/>
                  </a:lnTo>
                  <a:lnTo>
                    <a:pt x="8317" y="8182"/>
                  </a:lnTo>
                  <a:lnTo>
                    <a:pt x="8384" y="8182"/>
                  </a:lnTo>
                  <a:lnTo>
                    <a:pt x="8418" y="8115"/>
                  </a:lnTo>
                  <a:lnTo>
                    <a:pt x="8418" y="8047"/>
                  </a:lnTo>
                  <a:lnTo>
                    <a:pt x="8384" y="7946"/>
                  </a:lnTo>
                  <a:lnTo>
                    <a:pt x="8249" y="7946"/>
                  </a:lnTo>
                  <a:lnTo>
                    <a:pt x="7913" y="8014"/>
                  </a:lnTo>
                  <a:lnTo>
                    <a:pt x="7408" y="8081"/>
                  </a:lnTo>
                  <a:lnTo>
                    <a:pt x="7138" y="8148"/>
                  </a:lnTo>
                  <a:lnTo>
                    <a:pt x="6869" y="8249"/>
                  </a:lnTo>
                  <a:lnTo>
                    <a:pt x="7172" y="8014"/>
                  </a:lnTo>
                  <a:lnTo>
                    <a:pt x="7576" y="7744"/>
                  </a:lnTo>
                  <a:lnTo>
                    <a:pt x="8014" y="7542"/>
                  </a:lnTo>
                  <a:lnTo>
                    <a:pt x="8889" y="7138"/>
                  </a:lnTo>
                  <a:lnTo>
                    <a:pt x="8956" y="7071"/>
                  </a:lnTo>
                  <a:lnTo>
                    <a:pt x="8956" y="6970"/>
                  </a:lnTo>
                  <a:lnTo>
                    <a:pt x="8889" y="6903"/>
                  </a:lnTo>
                  <a:lnTo>
                    <a:pt x="8822" y="6869"/>
                  </a:lnTo>
                  <a:lnTo>
                    <a:pt x="8620" y="6903"/>
                  </a:lnTo>
                  <a:lnTo>
                    <a:pt x="8418" y="6936"/>
                  </a:lnTo>
                  <a:lnTo>
                    <a:pt x="8081" y="7071"/>
                  </a:lnTo>
                  <a:lnTo>
                    <a:pt x="7744" y="7273"/>
                  </a:lnTo>
                  <a:lnTo>
                    <a:pt x="7408" y="7475"/>
                  </a:lnTo>
                  <a:lnTo>
                    <a:pt x="6330" y="8081"/>
                  </a:lnTo>
                  <a:lnTo>
                    <a:pt x="5287" y="8687"/>
                  </a:lnTo>
                  <a:lnTo>
                    <a:pt x="5085" y="8788"/>
                  </a:lnTo>
                  <a:lnTo>
                    <a:pt x="5455" y="8553"/>
                  </a:lnTo>
                  <a:lnTo>
                    <a:pt x="6162" y="7980"/>
                  </a:lnTo>
                  <a:lnTo>
                    <a:pt x="6869" y="7441"/>
                  </a:lnTo>
                  <a:lnTo>
                    <a:pt x="7239" y="7206"/>
                  </a:lnTo>
                  <a:lnTo>
                    <a:pt x="7610" y="6970"/>
                  </a:lnTo>
                  <a:lnTo>
                    <a:pt x="8014" y="6802"/>
                  </a:lnTo>
                  <a:lnTo>
                    <a:pt x="8451" y="6667"/>
                  </a:lnTo>
                  <a:lnTo>
                    <a:pt x="8519" y="6633"/>
                  </a:lnTo>
                  <a:lnTo>
                    <a:pt x="8552" y="6600"/>
                  </a:lnTo>
                  <a:lnTo>
                    <a:pt x="8552" y="6532"/>
                  </a:lnTo>
                  <a:lnTo>
                    <a:pt x="8519" y="6431"/>
                  </a:lnTo>
                  <a:lnTo>
                    <a:pt x="8485" y="6398"/>
                  </a:lnTo>
                  <a:lnTo>
                    <a:pt x="8418" y="6398"/>
                  </a:lnTo>
                  <a:lnTo>
                    <a:pt x="8081" y="6431"/>
                  </a:lnTo>
                  <a:lnTo>
                    <a:pt x="7744" y="6499"/>
                  </a:lnTo>
                  <a:lnTo>
                    <a:pt x="8216" y="6297"/>
                  </a:lnTo>
                  <a:lnTo>
                    <a:pt x="8687" y="6061"/>
                  </a:lnTo>
                  <a:lnTo>
                    <a:pt x="9125" y="5893"/>
                  </a:lnTo>
                  <a:close/>
                  <a:moveTo>
                    <a:pt x="6734" y="7172"/>
                  </a:moveTo>
                  <a:lnTo>
                    <a:pt x="6263" y="7542"/>
                  </a:lnTo>
                  <a:lnTo>
                    <a:pt x="5758" y="7946"/>
                  </a:lnTo>
                  <a:lnTo>
                    <a:pt x="5186" y="8418"/>
                  </a:lnTo>
                  <a:lnTo>
                    <a:pt x="4613" y="8822"/>
                  </a:lnTo>
                  <a:lnTo>
                    <a:pt x="3401" y="9596"/>
                  </a:lnTo>
                  <a:lnTo>
                    <a:pt x="2997" y="9798"/>
                  </a:lnTo>
                  <a:lnTo>
                    <a:pt x="2627" y="10034"/>
                  </a:lnTo>
                  <a:lnTo>
                    <a:pt x="2256" y="10270"/>
                  </a:lnTo>
                  <a:lnTo>
                    <a:pt x="1886" y="10539"/>
                  </a:lnTo>
                  <a:lnTo>
                    <a:pt x="1852" y="10573"/>
                  </a:lnTo>
                  <a:lnTo>
                    <a:pt x="1852" y="10640"/>
                  </a:lnTo>
                  <a:lnTo>
                    <a:pt x="1886" y="10707"/>
                  </a:lnTo>
                  <a:lnTo>
                    <a:pt x="1953" y="10775"/>
                  </a:lnTo>
                  <a:lnTo>
                    <a:pt x="2054" y="10775"/>
                  </a:lnTo>
                  <a:lnTo>
                    <a:pt x="3502" y="9832"/>
                  </a:lnTo>
                  <a:lnTo>
                    <a:pt x="4512" y="9361"/>
                  </a:lnTo>
                  <a:lnTo>
                    <a:pt x="4142" y="9563"/>
                  </a:lnTo>
                  <a:lnTo>
                    <a:pt x="3738" y="9832"/>
                  </a:lnTo>
                  <a:lnTo>
                    <a:pt x="3334" y="10135"/>
                  </a:lnTo>
                  <a:lnTo>
                    <a:pt x="2964" y="10438"/>
                  </a:lnTo>
                  <a:lnTo>
                    <a:pt x="2560" y="10741"/>
                  </a:lnTo>
                  <a:lnTo>
                    <a:pt x="2492" y="10775"/>
                  </a:lnTo>
                  <a:lnTo>
                    <a:pt x="2492" y="10808"/>
                  </a:lnTo>
                  <a:lnTo>
                    <a:pt x="2492" y="10909"/>
                  </a:lnTo>
                  <a:lnTo>
                    <a:pt x="2560" y="10977"/>
                  </a:lnTo>
                  <a:lnTo>
                    <a:pt x="2694" y="10977"/>
                  </a:lnTo>
                  <a:lnTo>
                    <a:pt x="2997" y="10775"/>
                  </a:lnTo>
                  <a:lnTo>
                    <a:pt x="3368" y="10640"/>
                  </a:lnTo>
                  <a:lnTo>
                    <a:pt x="3704" y="10472"/>
                  </a:lnTo>
                  <a:lnTo>
                    <a:pt x="4041" y="10303"/>
                  </a:lnTo>
                  <a:lnTo>
                    <a:pt x="4782" y="9899"/>
                  </a:lnTo>
                  <a:lnTo>
                    <a:pt x="5489" y="9428"/>
                  </a:lnTo>
                  <a:lnTo>
                    <a:pt x="6128" y="8990"/>
                  </a:lnTo>
                  <a:lnTo>
                    <a:pt x="6802" y="8586"/>
                  </a:lnTo>
                  <a:lnTo>
                    <a:pt x="6936" y="8519"/>
                  </a:lnTo>
                  <a:lnTo>
                    <a:pt x="6936" y="8519"/>
                  </a:lnTo>
                  <a:lnTo>
                    <a:pt x="6465" y="8856"/>
                  </a:lnTo>
                  <a:lnTo>
                    <a:pt x="5994" y="9226"/>
                  </a:lnTo>
                  <a:lnTo>
                    <a:pt x="5388" y="9664"/>
                  </a:lnTo>
                  <a:lnTo>
                    <a:pt x="4748" y="10101"/>
                  </a:lnTo>
                  <a:lnTo>
                    <a:pt x="4108" y="10505"/>
                  </a:lnTo>
                  <a:lnTo>
                    <a:pt x="3502" y="10977"/>
                  </a:lnTo>
                  <a:lnTo>
                    <a:pt x="3435" y="11044"/>
                  </a:lnTo>
                  <a:lnTo>
                    <a:pt x="3469" y="11111"/>
                  </a:lnTo>
                  <a:lnTo>
                    <a:pt x="3502" y="11179"/>
                  </a:lnTo>
                  <a:lnTo>
                    <a:pt x="3603" y="11212"/>
                  </a:lnTo>
                  <a:lnTo>
                    <a:pt x="3974" y="11179"/>
                  </a:lnTo>
                  <a:lnTo>
                    <a:pt x="4310" y="11078"/>
                  </a:lnTo>
                  <a:lnTo>
                    <a:pt x="4310" y="11145"/>
                  </a:lnTo>
                  <a:lnTo>
                    <a:pt x="4344" y="11246"/>
                  </a:lnTo>
                  <a:lnTo>
                    <a:pt x="4378" y="11280"/>
                  </a:lnTo>
                  <a:lnTo>
                    <a:pt x="4479" y="11280"/>
                  </a:lnTo>
                  <a:lnTo>
                    <a:pt x="5152" y="11044"/>
                  </a:lnTo>
                  <a:lnTo>
                    <a:pt x="5489" y="10943"/>
                  </a:lnTo>
                  <a:lnTo>
                    <a:pt x="5825" y="10808"/>
                  </a:lnTo>
                  <a:lnTo>
                    <a:pt x="5859" y="10876"/>
                  </a:lnTo>
                  <a:lnTo>
                    <a:pt x="5926" y="10909"/>
                  </a:lnTo>
                  <a:lnTo>
                    <a:pt x="6128" y="10909"/>
                  </a:lnTo>
                  <a:lnTo>
                    <a:pt x="6263" y="10876"/>
                  </a:lnTo>
                  <a:lnTo>
                    <a:pt x="6263" y="10876"/>
                  </a:lnTo>
                  <a:lnTo>
                    <a:pt x="5859" y="11044"/>
                  </a:lnTo>
                  <a:lnTo>
                    <a:pt x="5421" y="11212"/>
                  </a:lnTo>
                  <a:lnTo>
                    <a:pt x="4984" y="11313"/>
                  </a:lnTo>
                  <a:lnTo>
                    <a:pt x="4512" y="11381"/>
                  </a:lnTo>
                  <a:lnTo>
                    <a:pt x="4041" y="11414"/>
                  </a:lnTo>
                  <a:lnTo>
                    <a:pt x="3570" y="11381"/>
                  </a:lnTo>
                  <a:lnTo>
                    <a:pt x="3098" y="11347"/>
                  </a:lnTo>
                  <a:lnTo>
                    <a:pt x="2593" y="11246"/>
                  </a:lnTo>
                  <a:lnTo>
                    <a:pt x="2088" y="11111"/>
                  </a:lnTo>
                  <a:lnTo>
                    <a:pt x="1617" y="10943"/>
                  </a:lnTo>
                  <a:lnTo>
                    <a:pt x="1179" y="10741"/>
                  </a:lnTo>
                  <a:lnTo>
                    <a:pt x="741" y="10505"/>
                  </a:lnTo>
                  <a:lnTo>
                    <a:pt x="775" y="10505"/>
                  </a:lnTo>
                  <a:lnTo>
                    <a:pt x="1246" y="10236"/>
                  </a:lnTo>
                  <a:lnTo>
                    <a:pt x="1718" y="10034"/>
                  </a:lnTo>
                  <a:lnTo>
                    <a:pt x="2189" y="9832"/>
                  </a:lnTo>
                  <a:lnTo>
                    <a:pt x="2694" y="9630"/>
                  </a:lnTo>
                  <a:lnTo>
                    <a:pt x="3166" y="9394"/>
                  </a:lnTo>
                  <a:lnTo>
                    <a:pt x="3637" y="9125"/>
                  </a:lnTo>
                  <a:lnTo>
                    <a:pt x="4546" y="8586"/>
                  </a:lnTo>
                  <a:lnTo>
                    <a:pt x="5623" y="7845"/>
                  </a:lnTo>
                  <a:lnTo>
                    <a:pt x="6196" y="7475"/>
                  </a:lnTo>
                  <a:lnTo>
                    <a:pt x="6734" y="7172"/>
                  </a:lnTo>
                  <a:close/>
                  <a:moveTo>
                    <a:pt x="3637" y="1"/>
                  </a:moveTo>
                  <a:lnTo>
                    <a:pt x="3031" y="68"/>
                  </a:lnTo>
                  <a:lnTo>
                    <a:pt x="2492" y="203"/>
                  </a:lnTo>
                  <a:lnTo>
                    <a:pt x="1920" y="371"/>
                  </a:lnTo>
                  <a:lnTo>
                    <a:pt x="1415" y="573"/>
                  </a:lnTo>
                  <a:lnTo>
                    <a:pt x="910" y="843"/>
                  </a:lnTo>
                  <a:lnTo>
                    <a:pt x="438" y="1146"/>
                  </a:lnTo>
                  <a:lnTo>
                    <a:pt x="1" y="1516"/>
                  </a:lnTo>
                  <a:lnTo>
                    <a:pt x="1" y="1853"/>
                  </a:lnTo>
                  <a:lnTo>
                    <a:pt x="270" y="1617"/>
                  </a:lnTo>
                  <a:lnTo>
                    <a:pt x="539" y="1381"/>
                  </a:lnTo>
                  <a:lnTo>
                    <a:pt x="842" y="1179"/>
                  </a:lnTo>
                  <a:lnTo>
                    <a:pt x="1145" y="1011"/>
                  </a:lnTo>
                  <a:lnTo>
                    <a:pt x="1448" y="843"/>
                  </a:lnTo>
                  <a:lnTo>
                    <a:pt x="1785" y="674"/>
                  </a:lnTo>
                  <a:lnTo>
                    <a:pt x="2122" y="573"/>
                  </a:lnTo>
                  <a:lnTo>
                    <a:pt x="2122" y="573"/>
                  </a:lnTo>
                  <a:lnTo>
                    <a:pt x="1953" y="641"/>
                  </a:lnTo>
                  <a:lnTo>
                    <a:pt x="1448" y="876"/>
                  </a:lnTo>
                  <a:lnTo>
                    <a:pt x="977" y="1146"/>
                  </a:lnTo>
                  <a:lnTo>
                    <a:pt x="539" y="1449"/>
                  </a:lnTo>
                  <a:lnTo>
                    <a:pt x="506" y="1516"/>
                  </a:lnTo>
                  <a:lnTo>
                    <a:pt x="506" y="1583"/>
                  </a:lnTo>
                  <a:lnTo>
                    <a:pt x="539" y="1617"/>
                  </a:lnTo>
                  <a:lnTo>
                    <a:pt x="640" y="1617"/>
                  </a:lnTo>
                  <a:lnTo>
                    <a:pt x="1314" y="1213"/>
                  </a:lnTo>
                  <a:lnTo>
                    <a:pt x="2021" y="843"/>
                  </a:lnTo>
                  <a:lnTo>
                    <a:pt x="2492" y="674"/>
                  </a:lnTo>
                  <a:lnTo>
                    <a:pt x="2930" y="540"/>
                  </a:lnTo>
                  <a:lnTo>
                    <a:pt x="3401" y="438"/>
                  </a:lnTo>
                  <a:lnTo>
                    <a:pt x="3873" y="405"/>
                  </a:lnTo>
                  <a:lnTo>
                    <a:pt x="3873" y="405"/>
                  </a:lnTo>
                  <a:lnTo>
                    <a:pt x="2863" y="775"/>
                  </a:lnTo>
                  <a:lnTo>
                    <a:pt x="1852" y="1146"/>
                  </a:lnTo>
                  <a:lnTo>
                    <a:pt x="1347" y="1348"/>
                  </a:lnTo>
                  <a:lnTo>
                    <a:pt x="876" y="1583"/>
                  </a:lnTo>
                  <a:lnTo>
                    <a:pt x="405" y="1853"/>
                  </a:lnTo>
                  <a:lnTo>
                    <a:pt x="1" y="2156"/>
                  </a:lnTo>
                  <a:lnTo>
                    <a:pt x="1" y="2492"/>
                  </a:lnTo>
                  <a:lnTo>
                    <a:pt x="640" y="2189"/>
                  </a:lnTo>
                  <a:lnTo>
                    <a:pt x="1280" y="1886"/>
                  </a:lnTo>
                  <a:lnTo>
                    <a:pt x="1953" y="1617"/>
                  </a:lnTo>
                  <a:lnTo>
                    <a:pt x="2627" y="1348"/>
                  </a:lnTo>
                  <a:lnTo>
                    <a:pt x="3300" y="1146"/>
                  </a:lnTo>
                  <a:lnTo>
                    <a:pt x="4007" y="1011"/>
                  </a:lnTo>
                  <a:lnTo>
                    <a:pt x="4546" y="876"/>
                  </a:lnTo>
                  <a:lnTo>
                    <a:pt x="4849" y="843"/>
                  </a:lnTo>
                  <a:lnTo>
                    <a:pt x="5152" y="809"/>
                  </a:lnTo>
                  <a:lnTo>
                    <a:pt x="4815" y="944"/>
                  </a:lnTo>
                  <a:lnTo>
                    <a:pt x="4512" y="1011"/>
                  </a:lnTo>
                  <a:lnTo>
                    <a:pt x="3873" y="1179"/>
                  </a:lnTo>
                  <a:lnTo>
                    <a:pt x="3098" y="1415"/>
                  </a:lnTo>
                  <a:lnTo>
                    <a:pt x="2324" y="1684"/>
                  </a:lnTo>
                  <a:lnTo>
                    <a:pt x="1650" y="1920"/>
                  </a:lnTo>
                  <a:lnTo>
                    <a:pt x="842" y="2189"/>
                  </a:lnTo>
                  <a:lnTo>
                    <a:pt x="438" y="2324"/>
                  </a:lnTo>
                  <a:lnTo>
                    <a:pt x="1" y="2526"/>
                  </a:lnTo>
                  <a:lnTo>
                    <a:pt x="1" y="2829"/>
                  </a:lnTo>
                  <a:lnTo>
                    <a:pt x="236" y="2728"/>
                  </a:lnTo>
                  <a:lnTo>
                    <a:pt x="1" y="2863"/>
                  </a:lnTo>
                  <a:lnTo>
                    <a:pt x="1" y="3132"/>
                  </a:lnTo>
                  <a:lnTo>
                    <a:pt x="876" y="2627"/>
                  </a:lnTo>
                  <a:lnTo>
                    <a:pt x="1314" y="2391"/>
                  </a:lnTo>
                  <a:lnTo>
                    <a:pt x="1785" y="2189"/>
                  </a:lnTo>
                  <a:lnTo>
                    <a:pt x="2762" y="1819"/>
                  </a:lnTo>
                  <a:lnTo>
                    <a:pt x="3267" y="1651"/>
                  </a:lnTo>
                  <a:lnTo>
                    <a:pt x="3772" y="1516"/>
                  </a:lnTo>
                  <a:lnTo>
                    <a:pt x="4310" y="1415"/>
                  </a:lnTo>
                  <a:lnTo>
                    <a:pt x="4815" y="1314"/>
                  </a:lnTo>
                  <a:lnTo>
                    <a:pt x="5354" y="1280"/>
                  </a:lnTo>
                  <a:lnTo>
                    <a:pt x="5859" y="1314"/>
                  </a:lnTo>
                  <a:lnTo>
                    <a:pt x="5085" y="1550"/>
                  </a:lnTo>
                  <a:lnTo>
                    <a:pt x="3839" y="1987"/>
                  </a:lnTo>
                  <a:lnTo>
                    <a:pt x="1718" y="2795"/>
                  </a:lnTo>
                  <a:lnTo>
                    <a:pt x="842" y="3166"/>
                  </a:lnTo>
                  <a:lnTo>
                    <a:pt x="405" y="3368"/>
                  </a:lnTo>
                  <a:lnTo>
                    <a:pt x="1" y="3603"/>
                  </a:lnTo>
                  <a:lnTo>
                    <a:pt x="1" y="3906"/>
                  </a:lnTo>
                  <a:lnTo>
                    <a:pt x="539" y="3570"/>
                  </a:lnTo>
                  <a:lnTo>
                    <a:pt x="1145" y="3300"/>
                  </a:lnTo>
                  <a:lnTo>
                    <a:pt x="1718" y="3065"/>
                  </a:lnTo>
                  <a:lnTo>
                    <a:pt x="2290" y="2829"/>
                  </a:lnTo>
                  <a:lnTo>
                    <a:pt x="4411" y="2055"/>
                  </a:lnTo>
                  <a:lnTo>
                    <a:pt x="4512" y="2021"/>
                  </a:lnTo>
                  <a:lnTo>
                    <a:pt x="3300" y="2526"/>
                  </a:lnTo>
                  <a:lnTo>
                    <a:pt x="2155" y="2997"/>
                  </a:lnTo>
                  <a:lnTo>
                    <a:pt x="977" y="3502"/>
                  </a:lnTo>
                  <a:lnTo>
                    <a:pt x="506" y="3772"/>
                  </a:lnTo>
                  <a:lnTo>
                    <a:pt x="1" y="4075"/>
                  </a:lnTo>
                  <a:lnTo>
                    <a:pt x="1" y="4310"/>
                  </a:lnTo>
                  <a:lnTo>
                    <a:pt x="438" y="4041"/>
                  </a:lnTo>
                  <a:lnTo>
                    <a:pt x="977" y="3772"/>
                  </a:lnTo>
                  <a:lnTo>
                    <a:pt x="1516" y="3536"/>
                  </a:lnTo>
                  <a:lnTo>
                    <a:pt x="1516" y="3536"/>
                  </a:lnTo>
                  <a:lnTo>
                    <a:pt x="741" y="4007"/>
                  </a:lnTo>
                  <a:lnTo>
                    <a:pt x="1" y="4512"/>
                  </a:lnTo>
                  <a:lnTo>
                    <a:pt x="1" y="4782"/>
                  </a:lnTo>
                  <a:lnTo>
                    <a:pt x="236" y="4613"/>
                  </a:lnTo>
                  <a:lnTo>
                    <a:pt x="876" y="4209"/>
                  </a:lnTo>
                  <a:lnTo>
                    <a:pt x="1516" y="3839"/>
                  </a:lnTo>
                  <a:lnTo>
                    <a:pt x="2189" y="3502"/>
                  </a:lnTo>
                  <a:lnTo>
                    <a:pt x="2863" y="3199"/>
                  </a:lnTo>
                  <a:lnTo>
                    <a:pt x="4243" y="2694"/>
                  </a:lnTo>
                  <a:lnTo>
                    <a:pt x="5590" y="2189"/>
                  </a:lnTo>
                  <a:lnTo>
                    <a:pt x="6398" y="1853"/>
                  </a:lnTo>
                  <a:lnTo>
                    <a:pt x="6802" y="1684"/>
                  </a:lnTo>
                  <a:lnTo>
                    <a:pt x="7138" y="1415"/>
                  </a:lnTo>
                  <a:lnTo>
                    <a:pt x="7475" y="1718"/>
                  </a:lnTo>
                  <a:lnTo>
                    <a:pt x="7812" y="2055"/>
                  </a:lnTo>
                  <a:lnTo>
                    <a:pt x="8115" y="2425"/>
                  </a:lnTo>
                  <a:lnTo>
                    <a:pt x="8384" y="2795"/>
                  </a:lnTo>
                  <a:lnTo>
                    <a:pt x="8350" y="2795"/>
                  </a:lnTo>
                  <a:lnTo>
                    <a:pt x="8014" y="2829"/>
                  </a:lnTo>
                  <a:lnTo>
                    <a:pt x="7711" y="2896"/>
                  </a:lnTo>
                  <a:lnTo>
                    <a:pt x="7408" y="3031"/>
                  </a:lnTo>
                  <a:lnTo>
                    <a:pt x="7071" y="3166"/>
                  </a:lnTo>
                  <a:lnTo>
                    <a:pt x="6499" y="3469"/>
                  </a:lnTo>
                  <a:lnTo>
                    <a:pt x="5926" y="3805"/>
                  </a:lnTo>
                  <a:lnTo>
                    <a:pt x="5893" y="3805"/>
                  </a:lnTo>
                  <a:lnTo>
                    <a:pt x="3098" y="5118"/>
                  </a:lnTo>
                  <a:lnTo>
                    <a:pt x="2290" y="5455"/>
                  </a:lnTo>
                  <a:lnTo>
                    <a:pt x="2863" y="5118"/>
                  </a:lnTo>
                  <a:lnTo>
                    <a:pt x="4714" y="4007"/>
                  </a:lnTo>
                  <a:lnTo>
                    <a:pt x="5489" y="3772"/>
                  </a:lnTo>
                  <a:lnTo>
                    <a:pt x="6263" y="3469"/>
                  </a:lnTo>
                  <a:lnTo>
                    <a:pt x="7004" y="3166"/>
                  </a:lnTo>
                  <a:lnTo>
                    <a:pt x="7374" y="2964"/>
                  </a:lnTo>
                  <a:lnTo>
                    <a:pt x="7744" y="2762"/>
                  </a:lnTo>
                  <a:lnTo>
                    <a:pt x="7778" y="2694"/>
                  </a:lnTo>
                  <a:lnTo>
                    <a:pt x="7812" y="2627"/>
                  </a:lnTo>
                  <a:lnTo>
                    <a:pt x="7744" y="2560"/>
                  </a:lnTo>
                  <a:lnTo>
                    <a:pt x="7677" y="2526"/>
                  </a:lnTo>
                  <a:lnTo>
                    <a:pt x="7239" y="2593"/>
                  </a:lnTo>
                  <a:lnTo>
                    <a:pt x="6802" y="2694"/>
                  </a:lnTo>
                  <a:lnTo>
                    <a:pt x="6364" y="2829"/>
                  </a:lnTo>
                  <a:lnTo>
                    <a:pt x="5960" y="3031"/>
                  </a:lnTo>
                  <a:lnTo>
                    <a:pt x="5522" y="3199"/>
                  </a:lnTo>
                  <a:lnTo>
                    <a:pt x="5118" y="3435"/>
                  </a:lnTo>
                  <a:lnTo>
                    <a:pt x="4310" y="3906"/>
                  </a:lnTo>
                  <a:lnTo>
                    <a:pt x="3536" y="4176"/>
                  </a:lnTo>
                  <a:lnTo>
                    <a:pt x="2728" y="4445"/>
                  </a:lnTo>
                  <a:lnTo>
                    <a:pt x="2728" y="4445"/>
                  </a:lnTo>
                  <a:lnTo>
                    <a:pt x="4479" y="3502"/>
                  </a:lnTo>
                  <a:lnTo>
                    <a:pt x="5623" y="2896"/>
                  </a:lnTo>
                  <a:lnTo>
                    <a:pt x="6128" y="2627"/>
                  </a:lnTo>
                  <a:lnTo>
                    <a:pt x="6768" y="2425"/>
                  </a:lnTo>
                  <a:lnTo>
                    <a:pt x="7071" y="2290"/>
                  </a:lnTo>
                  <a:lnTo>
                    <a:pt x="7374" y="2156"/>
                  </a:lnTo>
                  <a:lnTo>
                    <a:pt x="7441" y="2122"/>
                  </a:lnTo>
                  <a:lnTo>
                    <a:pt x="7441" y="2021"/>
                  </a:lnTo>
                  <a:lnTo>
                    <a:pt x="7408" y="1954"/>
                  </a:lnTo>
                  <a:lnTo>
                    <a:pt x="7307" y="1920"/>
                  </a:lnTo>
                  <a:lnTo>
                    <a:pt x="6970" y="1987"/>
                  </a:lnTo>
                  <a:lnTo>
                    <a:pt x="6600" y="2088"/>
                  </a:lnTo>
                  <a:lnTo>
                    <a:pt x="6263" y="2257"/>
                  </a:lnTo>
                  <a:lnTo>
                    <a:pt x="5926" y="2425"/>
                  </a:lnTo>
                  <a:lnTo>
                    <a:pt x="5421" y="2593"/>
                  </a:lnTo>
                  <a:lnTo>
                    <a:pt x="4950" y="2762"/>
                  </a:lnTo>
                  <a:lnTo>
                    <a:pt x="3873" y="3199"/>
                  </a:lnTo>
                  <a:lnTo>
                    <a:pt x="2795" y="3671"/>
                  </a:lnTo>
                  <a:lnTo>
                    <a:pt x="472" y="4782"/>
                  </a:lnTo>
                  <a:lnTo>
                    <a:pt x="1" y="5017"/>
                  </a:lnTo>
                  <a:lnTo>
                    <a:pt x="1" y="5320"/>
                  </a:lnTo>
                  <a:lnTo>
                    <a:pt x="169" y="5219"/>
                  </a:lnTo>
                  <a:lnTo>
                    <a:pt x="2694" y="4007"/>
                  </a:lnTo>
                  <a:lnTo>
                    <a:pt x="4209" y="3334"/>
                  </a:lnTo>
                  <a:lnTo>
                    <a:pt x="2728" y="4142"/>
                  </a:lnTo>
                  <a:lnTo>
                    <a:pt x="1650" y="4681"/>
                  </a:lnTo>
                  <a:lnTo>
                    <a:pt x="539" y="5219"/>
                  </a:lnTo>
                  <a:lnTo>
                    <a:pt x="1" y="5556"/>
                  </a:lnTo>
                  <a:lnTo>
                    <a:pt x="1" y="5960"/>
                  </a:lnTo>
                  <a:lnTo>
                    <a:pt x="775" y="5590"/>
                  </a:lnTo>
                  <a:lnTo>
                    <a:pt x="1415" y="5287"/>
                  </a:lnTo>
                  <a:lnTo>
                    <a:pt x="2088" y="4984"/>
                  </a:lnTo>
                  <a:lnTo>
                    <a:pt x="3435" y="4445"/>
                  </a:lnTo>
                  <a:lnTo>
                    <a:pt x="2728" y="4883"/>
                  </a:lnTo>
                  <a:lnTo>
                    <a:pt x="2088" y="5253"/>
                  </a:lnTo>
                  <a:lnTo>
                    <a:pt x="1448" y="5590"/>
                  </a:lnTo>
                  <a:lnTo>
                    <a:pt x="135" y="6263"/>
                  </a:lnTo>
                  <a:lnTo>
                    <a:pt x="1" y="6330"/>
                  </a:lnTo>
                  <a:lnTo>
                    <a:pt x="1" y="6768"/>
                  </a:lnTo>
                  <a:lnTo>
                    <a:pt x="371" y="6566"/>
                  </a:lnTo>
                  <a:lnTo>
                    <a:pt x="842" y="6364"/>
                  </a:lnTo>
                  <a:lnTo>
                    <a:pt x="405" y="6600"/>
                  </a:lnTo>
                  <a:lnTo>
                    <a:pt x="1" y="6903"/>
                  </a:lnTo>
                  <a:lnTo>
                    <a:pt x="1" y="7509"/>
                  </a:lnTo>
                  <a:lnTo>
                    <a:pt x="1112" y="6970"/>
                  </a:lnTo>
                  <a:lnTo>
                    <a:pt x="2290" y="6398"/>
                  </a:lnTo>
                  <a:lnTo>
                    <a:pt x="3300" y="5977"/>
                  </a:lnTo>
                  <a:lnTo>
                    <a:pt x="3300" y="5977"/>
                  </a:lnTo>
                  <a:lnTo>
                    <a:pt x="2189" y="6532"/>
                  </a:lnTo>
                  <a:lnTo>
                    <a:pt x="1617" y="6835"/>
                  </a:lnTo>
                  <a:lnTo>
                    <a:pt x="1011" y="7206"/>
                  </a:lnTo>
                  <a:lnTo>
                    <a:pt x="573" y="7542"/>
                  </a:lnTo>
                  <a:lnTo>
                    <a:pt x="102" y="7879"/>
                  </a:lnTo>
                  <a:lnTo>
                    <a:pt x="1" y="7946"/>
                  </a:lnTo>
                  <a:lnTo>
                    <a:pt x="1" y="8485"/>
                  </a:lnTo>
                  <a:lnTo>
                    <a:pt x="640" y="8081"/>
                  </a:lnTo>
                  <a:lnTo>
                    <a:pt x="1314" y="7677"/>
                  </a:lnTo>
                  <a:lnTo>
                    <a:pt x="1718" y="7475"/>
                  </a:lnTo>
                  <a:lnTo>
                    <a:pt x="2122" y="7307"/>
                  </a:lnTo>
                  <a:lnTo>
                    <a:pt x="1078" y="8115"/>
                  </a:lnTo>
                  <a:lnTo>
                    <a:pt x="34" y="8923"/>
                  </a:lnTo>
                  <a:lnTo>
                    <a:pt x="1" y="8923"/>
                  </a:lnTo>
                  <a:lnTo>
                    <a:pt x="1" y="9293"/>
                  </a:lnTo>
                  <a:lnTo>
                    <a:pt x="236" y="9125"/>
                  </a:lnTo>
                  <a:lnTo>
                    <a:pt x="876" y="8856"/>
                  </a:lnTo>
                  <a:lnTo>
                    <a:pt x="1448" y="8620"/>
                  </a:lnTo>
                  <a:lnTo>
                    <a:pt x="1886" y="8451"/>
                  </a:lnTo>
                  <a:lnTo>
                    <a:pt x="1886" y="8451"/>
                  </a:lnTo>
                  <a:lnTo>
                    <a:pt x="1011" y="9024"/>
                  </a:lnTo>
                  <a:lnTo>
                    <a:pt x="135" y="9563"/>
                  </a:lnTo>
                  <a:lnTo>
                    <a:pt x="102" y="9596"/>
                  </a:lnTo>
                  <a:lnTo>
                    <a:pt x="68" y="9630"/>
                  </a:lnTo>
                  <a:lnTo>
                    <a:pt x="102" y="9731"/>
                  </a:lnTo>
                  <a:lnTo>
                    <a:pt x="135" y="9798"/>
                  </a:lnTo>
                  <a:lnTo>
                    <a:pt x="236" y="9798"/>
                  </a:lnTo>
                  <a:lnTo>
                    <a:pt x="1213" y="9495"/>
                  </a:lnTo>
                  <a:lnTo>
                    <a:pt x="1684" y="9327"/>
                  </a:lnTo>
                  <a:lnTo>
                    <a:pt x="2155" y="9159"/>
                  </a:lnTo>
                  <a:lnTo>
                    <a:pt x="2694" y="8889"/>
                  </a:lnTo>
                  <a:lnTo>
                    <a:pt x="3233" y="8620"/>
                  </a:lnTo>
                  <a:lnTo>
                    <a:pt x="4277" y="8047"/>
                  </a:lnTo>
                  <a:lnTo>
                    <a:pt x="5219" y="7542"/>
                  </a:lnTo>
                  <a:lnTo>
                    <a:pt x="6162" y="7105"/>
                  </a:lnTo>
                  <a:lnTo>
                    <a:pt x="5085" y="7744"/>
                  </a:lnTo>
                  <a:lnTo>
                    <a:pt x="2863" y="8990"/>
                  </a:lnTo>
                  <a:lnTo>
                    <a:pt x="640" y="10236"/>
                  </a:lnTo>
                  <a:lnTo>
                    <a:pt x="573" y="10303"/>
                  </a:lnTo>
                  <a:lnTo>
                    <a:pt x="573" y="10404"/>
                  </a:lnTo>
                  <a:lnTo>
                    <a:pt x="270" y="10169"/>
                  </a:lnTo>
                  <a:lnTo>
                    <a:pt x="1" y="9967"/>
                  </a:lnTo>
                  <a:lnTo>
                    <a:pt x="1" y="10270"/>
                  </a:lnTo>
                  <a:lnTo>
                    <a:pt x="371" y="10573"/>
                  </a:lnTo>
                  <a:lnTo>
                    <a:pt x="809" y="10808"/>
                  </a:lnTo>
                  <a:lnTo>
                    <a:pt x="1179" y="11010"/>
                  </a:lnTo>
                  <a:lnTo>
                    <a:pt x="1583" y="11212"/>
                  </a:lnTo>
                  <a:lnTo>
                    <a:pt x="1987" y="11347"/>
                  </a:lnTo>
                  <a:lnTo>
                    <a:pt x="2425" y="11482"/>
                  </a:lnTo>
                  <a:lnTo>
                    <a:pt x="2863" y="11549"/>
                  </a:lnTo>
                  <a:lnTo>
                    <a:pt x="3267" y="11616"/>
                  </a:lnTo>
                  <a:lnTo>
                    <a:pt x="3704" y="11650"/>
                  </a:lnTo>
                  <a:lnTo>
                    <a:pt x="4142" y="11650"/>
                  </a:lnTo>
                  <a:lnTo>
                    <a:pt x="4580" y="11616"/>
                  </a:lnTo>
                  <a:lnTo>
                    <a:pt x="5017" y="11549"/>
                  </a:lnTo>
                  <a:lnTo>
                    <a:pt x="5421" y="11448"/>
                  </a:lnTo>
                  <a:lnTo>
                    <a:pt x="5825" y="11347"/>
                  </a:lnTo>
                  <a:lnTo>
                    <a:pt x="6229" y="11179"/>
                  </a:lnTo>
                  <a:lnTo>
                    <a:pt x="6633" y="10977"/>
                  </a:lnTo>
                  <a:lnTo>
                    <a:pt x="7004" y="10741"/>
                  </a:lnTo>
                  <a:lnTo>
                    <a:pt x="7374" y="10505"/>
                  </a:lnTo>
                  <a:lnTo>
                    <a:pt x="7744" y="10135"/>
                  </a:lnTo>
                  <a:lnTo>
                    <a:pt x="8081" y="9731"/>
                  </a:lnTo>
                  <a:lnTo>
                    <a:pt x="8418" y="9293"/>
                  </a:lnTo>
                  <a:lnTo>
                    <a:pt x="8653" y="8856"/>
                  </a:lnTo>
                  <a:lnTo>
                    <a:pt x="8889" y="8350"/>
                  </a:lnTo>
                  <a:lnTo>
                    <a:pt x="9057" y="7812"/>
                  </a:lnTo>
                  <a:lnTo>
                    <a:pt x="9226" y="7273"/>
                  </a:lnTo>
                  <a:lnTo>
                    <a:pt x="9293" y="6734"/>
                  </a:lnTo>
                  <a:lnTo>
                    <a:pt x="9360" y="6196"/>
                  </a:lnTo>
                  <a:lnTo>
                    <a:pt x="9360" y="5623"/>
                  </a:lnTo>
                  <a:lnTo>
                    <a:pt x="9327" y="5085"/>
                  </a:lnTo>
                  <a:lnTo>
                    <a:pt x="9259" y="4546"/>
                  </a:lnTo>
                  <a:lnTo>
                    <a:pt x="9158" y="4007"/>
                  </a:lnTo>
                  <a:lnTo>
                    <a:pt x="8990" y="3502"/>
                  </a:lnTo>
                  <a:lnTo>
                    <a:pt x="8788" y="3031"/>
                  </a:lnTo>
                  <a:lnTo>
                    <a:pt x="8519" y="2560"/>
                  </a:lnTo>
                  <a:lnTo>
                    <a:pt x="8283" y="2189"/>
                  </a:lnTo>
                  <a:lnTo>
                    <a:pt x="7980" y="1853"/>
                  </a:lnTo>
                  <a:lnTo>
                    <a:pt x="7677" y="1550"/>
                  </a:lnTo>
                  <a:lnTo>
                    <a:pt x="7340" y="1247"/>
                  </a:lnTo>
                  <a:lnTo>
                    <a:pt x="7374" y="1179"/>
                  </a:lnTo>
                  <a:lnTo>
                    <a:pt x="7374" y="1112"/>
                  </a:lnTo>
                  <a:lnTo>
                    <a:pt x="7307" y="1045"/>
                  </a:lnTo>
                  <a:lnTo>
                    <a:pt x="7071" y="1045"/>
                  </a:lnTo>
                  <a:lnTo>
                    <a:pt x="6768" y="843"/>
                  </a:lnTo>
                  <a:lnTo>
                    <a:pt x="6431" y="674"/>
                  </a:lnTo>
                  <a:lnTo>
                    <a:pt x="6095" y="506"/>
                  </a:lnTo>
                  <a:lnTo>
                    <a:pt x="5758" y="371"/>
                  </a:lnTo>
                  <a:lnTo>
                    <a:pt x="5388" y="270"/>
                  </a:lnTo>
                  <a:lnTo>
                    <a:pt x="5051" y="203"/>
                  </a:lnTo>
                  <a:lnTo>
                    <a:pt x="4681" y="135"/>
                  </a:lnTo>
                  <a:lnTo>
                    <a:pt x="4310" y="102"/>
                  </a:lnTo>
                  <a:lnTo>
                    <a:pt x="4277" y="34"/>
                  </a:lnTo>
                  <a:lnTo>
                    <a:pt x="4209" y="34"/>
                  </a:lnTo>
                  <a:lnTo>
                    <a:pt x="363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6" name="Google Shape;926;p6"/>
            <p:cNvSpPr/>
            <p:nvPr/>
          </p:nvSpPr>
          <p:spPr>
            <a:xfrm>
              <a:off x="4707250" y="2941650"/>
              <a:ext cx="63150" cy="59800"/>
            </a:xfrm>
            <a:custGeom>
              <a:avLst/>
              <a:gdLst/>
              <a:ahLst/>
              <a:cxnLst/>
              <a:rect l="l" t="t" r="r" b="b"/>
              <a:pathLst>
                <a:path w="2526" h="2392" extrusionOk="0">
                  <a:moveTo>
                    <a:pt x="2256" y="236"/>
                  </a:moveTo>
                  <a:lnTo>
                    <a:pt x="2256" y="674"/>
                  </a:lnTo>
                  <a:lnTo>
                    <a:pt x="2290" y="1078"/>
                  </a:lnTo>
                  <a:lnTo>
                    <a:pt x="2290" y="1617"/>
                  </a:lnTo>
                  <a:lnTo>
                    <a:pt x="2323" y="2122"/>
                  </a:lnTo>
                  <a:lnTo>
                    <a:pt x="2121" y="2088"/>
                  </a:lnTo>
                  <a:lnTo>
                    <a:pt x="1886" y="2088"/>
                  </a:lnTo>
                  <a:lnTo>
                    <a:pt x="1448" y="2122"/>
                  </a:lnTo>
                  <a:lnTo>
                    <a:pt x="909" y="2122"/>
                  </a:lnTo>
                  <a:lnTo>
                    <a:pt x="640" y="2156"/>
                  </a:lnTo>
                  <a:lnTo>
                    <a:pt x="370" y="2223"/>
                  </a:lnTo>
                  <a:lnTo>
                    <a:pt x="337" y="1684"/>
                  </a:lnTo>
                  <a:lnTo>
                    <a:pt x="269" y="1146"/>
                  </a:lnTo>
                  <a:lnTo>
                    <a:pt x="236" y="708"/>
                  </a:lnTo>
                  <a:lnTo>
                    <a:pt x="168" y="270"/>
                  </a:lnTo>
                  <a:lnTo>
                    <a:pt x="673" y="304"/>
                  </a:lnTo>
                  <a:lnTo>
                    <a:pt x="1212" y="270"/>
                  </a:lnTo>
                  <a:lnTo>
                    <a:pt x="2256" y="236"/>
                  </a:lnTo>
                  <a:close/>
                  <a:moveTo>
                    <a:pt x="2256" y="1"/>
                  </a:moveTo>
                  <a:lnTo>
                    <a:pt x="1212" y="34"/>
                  </a:lnTo>
                  <a:lnTo>
                    <a:pt x="673" y="34"/>
                  </a:lnTo>
                  <a:lnTo>
                    <a:pt x="135" y="102"/>
                  </a:lnTo>
                  <a:lnTo>
                    <a:pt x="67" y="135"/>
                  </a:lnTo>
                  <a:lnTo>
                    <a:pt x="67" y="203"/>
                  </a:lnTo>
                  <a:lnTo>
                    <a:pt x="34" y="438"/>
                  </a:lnTo>
                  <a:lnTo>
                    <a:pt x="0" y="674"/>
                  </a:lnTo>
                  <a:lnTo>
                    <a:pt x="34" y="1146"/>
                  </a:lnTo>
                  <a:lnTo>
                    <a:pt x="101" y="1752"/>
                  </a:lnTo>
                  <a:lnTo>
                    <a:pt x="135" y="2021"/>
                  </a:lnTo>
                  <a:lnTo>
                    <a:pt x="236" y="2324"/>
                  </a:lnTo>
                  <a:lnTo>
                    <a:pt x="236" y="2358"/>
                  </a:lnTo>
                  <a:lnTo>
                    <a:pt x="370" y="2358"/>
                  </a:lnTo>
                  <a:lnTo>
                    <a:pt x="606" y="2391"/>
                  </a:lnTo>
                  <a:lnTo>
                    <a:pt x="842" y="2391"/>
                  </a:lnTo>
                  <a:lnTo>
                    <a:pt x="1313" y="2358"/>
                  </a:lnTo>
                  <a:lnTo>
                    <a:pt x="2088" y="2358"/>
                  </a:lnTo>
                  <a:lnTo>
                    <a:pt x="2357" y="2290"/>
                  </a:lnTo>
                  <a:lnTo>
                    <a:pt x="2391" y="2324"/>
                  </a:lnTo>
                  <a:lnTo>
                    <a:pt x="2492" y="2324"/>
                  </a:lnTo>
                  <a:lnTo>
                    <a:pt x="2492" y="2290"/>
                  </a:lnTo>
                  <a:lnTo>
                    <a:pt x="2525" y="2021"/>
                  </a:lnTo>
                  <a:lnTo>
                    <a:pt x="2525" y="1752"/>
                  </a:lnTo>
                  <a:lnTo>
                    <a:pt x="2492" y="1247"/>
                  </a:lnTo>
                  <a:lnTo>
                    <a:pt x="2458" y="641"/>
                  </a:lnTo>
                  <a:lnTo>
                    <a:pt x="2424" y="371"/>
                  </a:lnTo>
                  <a:lnTo>
                    <a:pt x="2357" y="68"/>
                  </a:lnTo>
                  <a:lnTo>
                    <a:pt x="2323" y="34"/>
                  </a:lnTo>
                  <a:lnTo>
                    <a:pt x="229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7" name="Google Shape;927;p6"/>
            <p:cNvSpPr/>
            <p:nvPr/>
          </p:nvSpPr>
          <p:spPr>
            <a:xfrm>
              <a:off x="4637375" y="2942500"/>
              <a:ext cx="62325" cy="68200"/>
            </a:xfrm>
            <a:custGeom>
              <a:avLst/>
              <a:gdLst/>
              <a:ahLst/>
              <a:cxnLst/>
              <a:rect l="l" t="t" r="r" b="b"/>
              <a:pathLst>
                <a:path w="2493" h="2728" extrusionOk="0">
                  <a:moveTo>
                    <a:pt x="2290" y="236"/>
                  </a:moveTo>
                  <a:lnTo>
                    <a:pt x="2223" y="741"/>
                  </a:lnTo>
                  <a:lnTo>
                    <a:pt x="2223" y="1280"/>
                  </a:lnTo>
                  <a:lnTo>
                    <a:pt x="2223" y="1819"/>
                  </a:lnTo>
                  <a:lnTo>
                    <a:pt x="2290" y="2324"/>
                  </a:lnTo>
                  <a:lnTo>
                    <a:pt x="2324" y="2391"/>
                  </a:lnTo>
                  <a:lnTo>
                    <a:pt x="2324" y="2391"/>
                  </a:lnTo>
                  <a:lnTo>
                    <a:pt x="2290" y="2357"/>
                  </a:lnTo>
                  <a:lnTo>
                    <a:pt x="1819" y="2357"/>
                  </a:lnTo>
                  <a:lnTo>
                    <a:pt x="1347" y="2391"/>
                  </a:lnTo>
                  <a:lnTo>
                    <a:pt x="371" y="2391"/>
                  </a:lnTo>
                  <a:lnTo>
                    <a:pt x="270" y="1314"/>
                  </a:lnTo>
                  <a:lnTo>
                    <a:pt x="203" y="270"/>
                  </a:lnTo>
                  <a:lnTo>
                    <a:pt x="203" y="270"/>
                  </a:lnTo>
                  <a:lnTo>
                    <a:pt x="708" y="303"/>
                  </a:lnTo>
                  <a:lnTo>
                    <a:pt x="1246" y="303"/>
                  </a:lnTo>
                  <a:lnTo>
                    <a:pt x="2290" y="236"/>
                  </a:lnTo>
                  <a:close/>
                  <a:moveTo>
                    <a:pt x="2324" y="0"/>
                  </a:moveTo>
                  <a:lnTo>
                    <a:pt x="1785" y="34"/>
                  </a:lnTo>
                  <a:lnTo>
                    <a:pt x="1246" y="68"/>
                  </a:lnTo>
                  <a:lnTo>
                    <a:pt x="708" y="68"/>
                  </a:lnTo>
                  <a:lnTo>
                    <a:pt x="169" y="101"/>
                  </a:lnTo>
                  <a:lnTo>
                    <a:pt x="102" y="135"/>
                  </a:lnTo>
                  <a:lnTo>
                    <a:pt x="102" y="169"/>
                  </a:lnTo>
                  <a:lnTo>
                    <a:pt x="68" y="202"/>
                  </a:lnTo>
                  <a:lnTo>
                    <a:pt x="34" y="236"/>
                  </a:lnTo>
                  <a:lnTo>
                    <a:pt x="1" y="842"/>
                  </a:lnTo>
                  <a:lnTo>
                    <a:pt x="34" y="1448"/>
                  </a:lnTo>
                  <a:lnTo>
                    <a:pt x="102" y="2054"/>
                  </a:lnTo>
                  <a:lnTo>
                    <a:pt x="203" y="2627"/>
                  </a:lnTo>
                  <a:lnTo>
                    <a:pt x="236" y="2694"/>
                  </a:lnTo>
                  <a:lnTo>
                    <a:pt x="304" y="2728"/>
                  </a:lnTo>
                  <a:lnTo>
                    <a:pt x="371" y="2660"/>
                  </a:lnTo>
                  <a:lnTo>
                    <a:pt x="405" y="2593"/>
                  </a:lnTo>
                  <a:lnTo>
                    <a:pt x="405" y="2526"/>
                  </a:lnTo>
                  <a:lnTo>
                    <a:pt x="876" y="2593"/>
                  </a:lnTo>
                  <a:lnTo>
                    <a:pt x="1347" y="2627"/>
                  </a:lnTo>
                  <a:lnTo>
                    <a:pt x="1852" y="2627"/>
                  </a:lnTo>
                  <a:lnTo>
                    <a:pt x="2088" y="2559"/>
                  </a:lnTo>
                  <a:lnTo>
                    <a:pt x="2290" y="2526"/>
                  </a:lnTo>
                  <a:lnTo>
                    <a:pt x="2357" y="2458"/>
                  </a:lnTo>
                  <a:lnTo>
                    <a:pt x="2324" y="2391"/>
                  </a:lnTo>
                  <a:lnTo>
                    <a:pt x="2324" y="2391"/>
                  </a:lnTo>
                  <a:lnTo>
                    <a:pt x="2391" y="2425"/>
                  </a:lnTo>
                  <a:lnTo>
                    <a:pt x="2425" y="2425"/>
                  </a:lnTo>
                  <a:lnTo>
                    <a:pt x="2458" y="2391"/>
                  </a:lnTo>
                  <a:lnTo>
                    <a:pt x="2458" y="2324"/>
                  </a:lnTo>
                  <a:lnTo>
                    <a:pt x="2492" y="1819"/>
                  </a:lnTo>
                  <a:lnTo>
                    <a:pt x="2492" y="1280"/>
                  </a:lnTo>
                  <a:lnTo>
                    <a:pt x="2458" y="708"/>
                  </a:lnTo>
                  <a:lnTo>
                    <a:pt x="2391" y="202"/>
                  </a:lnTo>
                  <a:lnTo>
                    <a:pt x="2425" y="135"/>
                  </a:lnTo>
                  <a:lnTo>
                    <a:pt x="2425" y="68"/>
                  </a:lnTo>
                  <a:lnTo>
                    <a:pt x="2391" y="34"/>
                  </a:lnTo>
                  <a:lnTo>
                    <a:pt x="2324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8" name="Google Shape;928;p6"/>
            <p:cNvSpPr/>
            <p:nvPr/>
          </p:nvSpPr>
          <p:spPr>
            <a:xfrm>
              <a:off x="4652525" y="3011525"/>
              <a:ext cx="64850" cy="60625"/>
            </a:xfrm>
            <a:custGeom>
              <a:avLst/>
              <a:gdLst/>
              <a:ahLst/>
              <a:cxnLst/>
              <a:rect l="l" t="t" r="r" b="b"/>
              <a:pathLst>
                <a:path w="2594" h="2425" extrusionOk="0">
                  <a:moveTo>
                    <a:pt x="1819" y="0"/>
                  </a:moveTo>
                  <a:lnTo>
                    <a:pt x="1280" y="68"/>
                  </a:lnTo>
                  <a:lnTo>
                    <a:pt x="708" y="101"/>
                  </a:lnTo>
                  <a:lnTo>
                    <a:pt x="135" y="202"/>
                  </a:lnTo>
                  <a:lnTo>
                    <a:pt x="135" y="135"/>
                  </a:lnTo>
                  <a:lnTo>
                    <a:pt x="102" y="101"/>
                  </a:lnTo>
                  <a:lnTo>
                    <a:pt x="34" y="101"/>
                  </a:lnTo>
                  <a:lnTo>
                    <a:pt x="1" y="135"/>
                  </a:lnTo>
                  <a:lnTo>
                    <a:pt x="1" y="438"/>
                  </a:lnTo>
                  <a:lnTo>
                    <a:pt x="1" y="741"/>
                  </a:lnTo>
                  <a:lnTo>
                    <a:pt x="34" y="1347"/>
                  </a:lnTo>
                  <a:lnTo>
                    <a:pt x="34" y="1852"/>
                  </a:lnTo>
                  <a:lnTo>
                    <a:pt x="68" y="2121"/>
                  </a:lnTo>
                  <a:lnTo>
                    <a:pt x="102" y="2391"/>
                  </a:lnTo>
                  <a:lnTo>
                    <a:pt x="135" y="2391"/>
                  </a:lnTo>
                  <a:lnTo>
                    <a:pt x="169" y="2424"/>
                  </a:lnTo>
                  <a:lnTo>
                    <a:pt x="203" y="2391"/>
                  </a:lnTo>
                  <a:lnTo>
                    <a:pt x="1314" y="2391"/>
                  </a:lnTo>
                  <a:lnTo>
                    <a:pt x="1819" y="2357"/>
                  </a:lnTo>
                  <a:lnTo>
                    <a:pt x="2088" y="2323"/>
                  </a:lnTo>
                  <a:lnTo>
                    <a:pt x="2324" y="2290"/>
                  </a:lnTo>
                  <a:lnTo>
                    <a:pt x="2357" y="2323"/>
                  </a:lnTo>
                  <a:lnTo>
                    <a:pt x="2391" y="2323"/>
                  </a:lnTo>
                  <a:lnTo>
                    <a:pt x="2492" y="2290"/>
                  </a:lnTo>
                  <a:lnTo>
                    <a:pt x="2559" y="2189"/>
                  </a:lnTo>
                  <a:lnTo>
                    <a:pt x="2593" y="2088"/>
                  </a:lnTo>
                  <a:lnTo>
                    <a:pt x="2593" y="1953"/>
                  </a:lnTo>
                  <a:lnTo>
                    <a:pt x="2559" y="1717"/>
                  </a:lnTo>
                  <a:lnTo>
                    <a:pt x="2559" y="1482"/>
                  </a:lnTo>
                  <a:lnTo>
                    <a:pt x="2526" y="775"/>
                  </a:lnTo>
                  <a:lnTo>
                    <a:pt x="2458" y="404"/>
                  </a:lnTo>
                  <a:lnTo>
                    <a:pt x="2425" y="236"/>
                  </a:lnTo>
                  <a:lnTo>
                    <a:pt x="2324" y="101"/>
                  </a:lnTo>
                  <a:lnTo>
                    <a:pt x="2256" y="202"/>
                  </a:lnTo>
                  <a:lnTo>
                    <a:pt x="2256" y="337"/>
                  </a:lnTo>
                  <a:lnTo>
                    <a:pt x="2256" y="606"/>
                  </a:lnTo>
                  <a:lnTo>
                    <a:pt x="2324" y="1145"/>
                  </a:lnTo>
                  <a:lnTo>
                    <a:pt x="2324" y="1650"/>
                  </a:lnTo>
                  <a:lnTo>
                    <a:pt x="2324" y="2155"/>
                  </a:lnTo>
                  <a:lnTo>
                    <a:pt x="2088" y="2121"/>
                  </a:lnTo>
                  <a:lnTo>
                    <a:pt x="1819" y="2088"/>
                  </a:lnTo>
                  <a:lnTo>
                    <a:pt x="1314" y="2121"/>
                  </a:lnTo>
                  <a:lnTo>
                    <a:pt x="270" y="2189"/>
                  </a:lnTo>
                  <a:lnTo>
                    <a:pt x="236" y="2189"/>
                  </a:lnTo>
                  <a:lnTo>
                    <a:pt x="270" y="1919"/>
                  </a:lnTo>
                  <a:lnTo>
                    <a:pt x="270" y="1684"/>
                  </a:lnTo>
                  <a:lnTo>
                    <a:pt x="236" y="1179"/>
                  </a:lnTo>
                  <a:lnTo>
                    <a:pt x="203" y="775"/>
                  </a:lnTo>
                  <a:lnTo>
                    <a:pt x="169" y="404"/>
                  </a:lnTo>
                  <a:lnTo>
                    <a:pt x="809" y="337"/>
                  </a:lnTo>
                  <a:lnTo>
                    <a:pt x="1448" y="270"/>
                  </a:lnTo>
                  <a:lnTo>
                    <a:pt x="1886" y="236"/>
                  </a:lnTo>
                  <a:lnTo>
                    <a:pt x="2088" y="202"/>
                  </a:lnTo>
                  <a:lnTo>
                    <a:pt x="2290" y="101"/>
                  </a:lnTo>
                  <a:lnTo>
                    <a:pt x="2290" y="68"/>
                  </a:lnTo>
                  <a:lnTo>
                    <a:pt x="2189" y="34"/>
                  </a:lnTo>
                  <a:lnTo>
                    <a:pt x="2054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9" name="Google Shape;929;p6"/>
            <p:cNvSpPr/>
            <p:nvPr/>
          </p:nvSpPr>
          <p:spPr>
            <a:xfrm>
              <a:off x="4737550" y="3191650"/>
              <a:ext cx="21900" cy="12650"/>
            </a:xfrm>
            <a:custGeom>
              <a:avLst/>
              <a:gdLst/>
              <a:ahLst/>
              <a:cxnLst/>
              <a:rect l="l" t="t" r="r" b="b"/>
              <a:pathLst>
                <a:path w="876" h="506" extrusionOk="0">
                  <a:moveTo>
                    <a:pt x="707" y="0"/>
                  </a:moveTo>
                  <a:lnTo>
                    <a:pt x="539" y="169"/>
                  </a:lnTo>
                  <a:lnTo>
                    <a:pt x="404" y="303"/>
                  </a:lnTo>
                  <a:lnTo>
                    <a:pt x="270" y="169"/>
                  </a:lnTo>
                  <a:lnTo>
                    <a:pt x="169" y="34"/>
                  </a:lnTo>
                  <a:lnTo>
                    <a:pt x="34" y="34"/>
                  </a:lnTo>
                  <a:lnTo>
                    <a:pt x="0" y="101"/>
                  </a:lnTo>
                  <a:lnTo>
                    <a:pt x="34" y="169"/>
                  </a:lnTo>
                  <a:lnTo>
                    <a:pt x="135" y="303"/>
                  </a:lnTo>
                  <a:lnTo>
                    <a:pt x="270" y="472"/>
                  </a:lnTo>
                  <a:lnTo>
                    <a:pt x="303" y="505"/>
                  </a:lnTo>
                  <a:lnTo>
                    <a:pt x="337" y="505"/>
                  </a:lnTo>
                  <a:lnTo>
                    <a:pt x="404" y="472"/>
                  </a:lnTo>
                  <a:lnTo>
                    <a:pt x="438" y="472"/>
                  </a:lnTo>
                  <a:lnTo>
                    <a:pt x="472" y="438"/>
                  </a:lnTo>
                  <a:lnTo>
                    <a:pt x="674" y="303"/>
                  </a:lnTo>
                  <a:lnTo>
                    <a:pt x="842" y="169"/>
                  </a:lnTo>
                  <a:lnTo>
                    <a:pt x="876" y="101"/>
                  </a:lnTo>
                  <a:lnTo>
                    <a:pt x="842" y="34"/>
                  </a:lnTo>
                  <a:lnTo>
                    <a:pt x="775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0" name="Google Shape;930;p6"/>
            <p:cNvSpPr/>
            <p:nvPr/>
          </p:nvSpPr>
          <p:spPr>
            <a:xfrm>
              <a:off x="4467350" y="3043500"/>
              <a:ext cx="20225" cy="21075"/>
            </a:xfrm>
            <a:custGeom>
              <a:avLst/>
              <a:gdLst/>
              <a:ahLst/>
              <a:cxnLst/>
              <a:rect l="l" t="t" r="r" b="b"/>
              <a:pathLst>
                <a:path w="809" h="843" extrusionOk="0">
                  <a:moveTo>
                    <a:pt x="34" y="1"/>
                  </a:moveTo>
                  <a:lnTo>
                    <a:pt x="1" y="135"/>
                  </a:lnTo>
                  <a:lnTo>
                    <a:pt x="1" y="270"/>
                  </a:lnTo>
                  <a:lnTo>
                    <a:pt x="1" y="640"/>
                  </a:lnTo>
                  <a:lnTo>
                    <a:pt x="34" y="708"/>
                  </a:lnTo>
                  <a:lnTo>
                    <a:pt x="68" y="741"/>
                  </a:lnTo>
                  <a:lnTo>
                    <a:pt x="135" y="741"/>
                  </a:lnTo>
                  <a:lnTo>
                    <a:pt x="169" y="708"/>
                  </a:lnTo>
                  <a:lnTo>
                    <a:pt x="371" y="506"/>
                  </a:lnTo>
                  <a:lnTo>
                    <a:pt x="371" y="539"/>
                  </a:lnTo>
                  <a:lnTo>
                    <a:pt x="405" y="607"/>
                  </a:lnTo>
                  <a:lnTo>
                    <a:pt x="472" y="708"/>
                  </a:lnTo>
                  <a:lnTo>
                    <a:pt x="573" y="809"/>
                  </a:lnTo>
                  <a:lnTo>
                    <a:pt x="607" y="842"/>
                  </a:lnTo>
                  <a:lnTo>
                    <a:pt x="674" y="842"/>
                  </a:lnTo>
                  <a:lnTo>
                    <a:pt x="708" y="775"/>
                  </a:lnTo>
                  <a:lnTo>
                    <a:pt x="708" y="741"/>
                  </a:lnTo>
                  <a:lnTo>
                    <a:pt x="640" y="640"/>
                  </a:lnTo>
                  <a:lnTo>
                    <a:pt x="539" y="506"/>
                  </a:lnTo>
                  <a:lnTo>
                    <a:pt x="472" y="472"/>
                  </a:lnTo>
                  <a:lnTo>
                    <a:pt x="438" y="472"/>
                  </a:lnTo>
                  <a:lnTo>
                    <a:pt x="506" y="405"/>
                  </a:lnTo>
                  <a:lnTo>
                    <a:pt x="640" y="270"/>
                  </a:lnTo>
                  <a:lnTo>
                    <a:pt x="674" y="304"/>
                  </a:lnTo>
                  <a:lnTo>
                    <a:pt x="741" y="270"/>
                  </a:lnTo>
                  <a:lnTo>
                    <a:pt x="809" y="203"/>
                  </a:lnTo>
                  <a:lnTo>
                    <a:pt x="809" y="169"/>
                  </a:lnTo>
                  <a:lnTo>
                    <a:pt x="775" y="102"/>
                  </a:lnTo>
                  <a:lnTo>
                    <a:pt x="741" y="68"/>
                  </a:lnTo>
                  <a:lnTo>
                    <a:pt x="573" y="68"/>
                  </a:lnTo>
                  <a:lnTo>
                    <a:pt x="438" y="169"/>
                  </a:lnTo>
                  <a:lnTo>
                    <a:pt x="337" y="304"/>
                  </a:lnTo>
                  <a:lnTo>
                    <a:pt x="169" y="472"/>
                  </a:lnTo>
                  <a:lnTo>
                    <a:pt x="135" y="304"/>
                  </a:lnTo>
                  <a:lnTo>
                    <a:pt x="135" y="135"/>
                  </a:lnTo>
                  <a:lnTo>
                    <a:pt x="102" y="68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1" name="Google Shape;931;p6"/>
            <p:cNvSpPr/>
            <p:nvPr/>
          </p:nvSpPr>
          <p:spPr>
            <a:xfrm>
              <a:off x="4443800" y="3019100"/>
              <a:ext cx="62300" cy="65675"/>
            </a:xfrm>
            <a:custGeom>
              <a:avLst/>
              <a:gdLst/>
              <a:ahLst/>
              <a:cxnLst/>
              <a:rect l="l" t="t" r="r" b="b"/>
              <a:pathLst>
                <a:path w="2492" h="2627" extrusionOk="0">
                  <a:moveTo>
                    <a:pt x="2222" y="135"/>
                  </a:moveTo>
                  <a:lnTo>
                    <a:pt x="2222" y="1212"/>
                  </a:lnTo>
                  <a:lnTo>
                    <a:pt x="2188" y="2290"/>
                  </a:lnTo>
                  <a:lnTo>
                    <a:pt x="1717" y="2323"/>
                  </a:lnTo>
                  <a:lnTo>
                    <a:pt x="1212" y="2357"/>
                  </a:lnTo>
                  <a:lnTo>
                    <a:pt x="774" y="2357"/>
                  </a:lnTo>
                  <a:lnTo>
                    <a:pt x="539" y="2391"/>
                  </a:lnTo>
                  <a:lnTo>
                    <a:pt x="303" y="2424"/>
                  </a:lnTo>
                  <a:lnTo>
                    <a:pt x="269" y="2424"/>
                  </a:lnTo>
                  <a:lnTo>
                    <a:pt x="269" y="2391"/>
                  </a:lnTo>
                  <a:lnTo>
                    <a:pt x="303" y="1886"/>
                  </a:lnTo>
                  <a:lnTo>
                    <a:pt x="269" y="1347"/>
                  </a:lnTo>
                  <a:lnTo>
                    <a:pt x="236" y="808"/>
                  </a:lnTo>
                  <a:lnTo>
                    <a:pt x="135" y="270"/>
                  </a:lnTo>
                  <a:lnTo>
                    <a:pt x="1178" y="270"/>
                  </a:lnTo>
                  <a:lnTo>
                    <a:pt x="1683" y="236"/>
                  </a:lnTo>
                  <a:lnTo>
                    <a:pt x="2222" y="135"/>
                  </a:lnTo>
                  <a:close/>
                  <a:moveTo>
                    <a:pt x="1683" y="0"/>
                  </a:moveTo>
                  <a:lnTo>
                    <a:pt x="1145" y="34"/>
                  </a:lnTo>
                  <a:lnTo>
                    <a:pt x="606" y="68"/>
                  </a:lnTo>
                  <a:lnTo>
                    <a:pt x="67" y="68"/>
                  </a:lnTo>
                  <a:lnTo>
                    <a:pt x="0" y="101"/>
                  </a:lnTo>
                  <a:lnTo>
                    <a:pt x="0" y="135"/>
                  </a:lnTo>
                  <a:lnTo>
                    <a:pt x="0" y="202"/>
                  </a:lnTo>
                  <a:lnTo>
                    <a:pt x="34" y="270"/>
                  </a:lnTo>
                  <a:lnTo>
                    <a:pt x="0" y="775"/>
                  </a:lnTo>
                  <a:lnTo>
                    <a:pt x="34" y="1347"/>
                  </a:lnTo>
                  <a:lnTo>
                    <a:pt x="67" y="1886"/>
                  </a:lnTo>
                  <a:lnTo>
                    <a:pt x="101" y="2391"/>
                  </a:lnTo>
                  <a:lnTo>
                    <a:pt x="135" y="2458"/>
                  </a:lnTo>
                  <a:lnTo>
                    <a:pt x="168" y="2458"/>
                  </a:lnTo>
                  <a:lnTo>
                    <a:pt x="202" y="2492"/>
                  </a:lnTo>
                  <a:lnTo>
                    <a:pt x="236" y="2458"/>
                  </a:lnTo>
                  <a:lnTo>
                    <a:pt x="236" y="2525"/>
                  </a:lnTo>
                  <a:lnTo>
                    <a:pt x="303" y="2559"/>
                  </a:lnTo>
                  <a:lnTo>
                    <a:pt x="539" y="2593"/>
                  </a:lnTo>
                  <a:lnTo>
                    <a:pt x="774" y="2626"/>
                  </a:lnTo>
                  <a:lnTo>
                    <a:pt x="1246" y="2626"/>
                  </a:lnTo>
                  <a:lnTo>
                    <a:pt x="1751" y="2525"/>
                  </a:lnTo>
                  <a:lnTo>
                    <a:pt x="2188" y="2424"/>
                  </a:lnTo>
                  <a:lnTo>
                    <a:pt x="2188" y="2492"/>
                  </a:lnTo>
                  <a:lnTo>
                    <a:pt x="2222" y="2559"/>
                  </a:lnTo>
                  <a:lnTo>
                    <a:pt x="2289" y="2593"/>
                  </a:lnTo>
                  <a:lnTo>
                    <a:pt x="2357" y="2593"/>
                  </a:lnTo>
                  <a:lnTo>
                    <a:pt x="2424" y="2525"/>
                  </a:lnTo>
                  <a:lnTo>
                    <a:pt x="2458" y="1919"/>
                  </a:lnTo>
                  <a:lnTo>
                    <a:pt x="2491" y="1313"/>
                  </a:lnTo>
                  <a:lnTo>
                    <a:pt x="2458" y="707"/>
                  </a:lnTo>
                  <a:lnTo>
                    <a:pt x="2357" y="101"/>
                  </a:lnTo>
                  <a:lnTo>
                    <a:pt x="2357" y="68"/>
                  </a:lnTo>
                  <a:lnTo>
                    <a:pt x="2323" y="68"/>
                  </a:lnTo>
                  <a:lnTo>
                    <a:pt x="2289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2" name="Google Shape;932;p6"/>
            <p:cNvSpPr/>
            <p:nvPr/>
          </p:nvSpPr>
          <p:spPr>
            <a:xfrm>
              <a:off x="4431175" y="3110000"/>
              <a:ext cx="22750" cy="19375"/>
            </a:xfrm>
            <a:custGeom>
              <a:avLst/>
              <a:gdLst/>
              <a:ahLst/>
              <a:cxnLst/>
              <a:rect l="l" t="t" r="r" b="b"/>
              <a:pathLst>
                <a:path w="910" h="775" extrusionOk="0">
                  <a:moveTo>
                    <a:pt x="67" y="0"/>
                  </a:moveTo>
                  <a:lnTo>
                    <a:pt x="0" y="34"/>
                  </a:lnTo>
                  <a:lnTo>
                    <a:pt x="0" y="101"/>
                  </a:lnTo>
                  <a:lnTo>
                    <a:pt x="0" y="674"/>
                  </a:lnTo>
                  <a:lnTo>
                    <a:pt x="34" y="741"/>
                  </a:lnTo>
                  <a:lnTo>
                    <a:pt x="168" y="741"/>
                  </a:lnTo>
                  <a:lnTo>
                    <a:pt x="202" y="674"/>
                  </a:lnTo>
                  <a:lnTo>
                    <a:pt x="202" y="438"/>
                  </a:lnTo>
                  <a:lnTo>
                    <a:pt x="303" y="606"/>
                  </a:lnTo>
                  <a:lnTo>
                    <a:pt x="370" y="640"/>
                  </a:lnTo>
                  <a:lnTo>
                    <a:pt x="404" y="640"/>
                  </a:lnTo>
                  <a:lnTo>
                    <a:pt x="438" y="606"/>
                  </a:lnTo>
                  <a:lnTo>
                    <a:pt x="640" y="404"/>
                  </a:lnTo>
                  <a:lnTo>
                    <a:pt x="673" y="573"/>
                  </a:lnTo>
                  <a:lnTo>
                    <a:pt x="741" y="741"/>
                  </a:lnTo>
                  <a:lnTo>
                    <a:pt x="808" y="775"/>
                  </a:lnTo>
                  <a:lnTo>
                    <a:pt x="875" y="741"/>
                  </a:lnTo>
                  <a:lnTo>
                    <a:pt x="909" y="707"/>
                  </a:lnTo>
                  <a:lnTo>
                    <a:pt x="909" y="640"/>
                  </a:lnTo>
                  <a:lnTo>
                    <a:pt x="842" y="404"/>
                  </a:lnTo>
                  <a:lnTo>
                    <a:pt x="842" y="270"/>
                  </a:lnTo>
                  <a:lnTo>
                    <a:pt x="842" y="135"/>
                  </a:lnTo>
                  <a:lnTo>
                    <a:pt x="842" y="68"/>
                  </a:lnTo>
                  <a:lnTo>
                    <a:pt x="808" y="34"/>
                  </a:lnTo>
                  <a:lnTo>
                    <a:pt x="741" y="34"/>
                  </a:lnTo>
                  <a:lnTo>
                    <a:pt x="673" y="68"/>
                  </a:lnTo>
                  <a:lnTo>
                    <a:pt x="404" y="371"/>
                  </a:lnTo>
                  <a:lnTo>
                    <a:pt x="168" y="34"/>
                  </a:lnTo>
                  <a:lnTo>
                    <a:pt x="10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3" name="Google Shape;933;p6"/>
            <p:cNvSpPr/>
            <p:nvPr/>
          </p:nvSpPr>
          <p:spPr>
            <a:xfrm>
              <a:off x="4552375" y="3084750"/>
              <a:ext cx="63975" cy="59775"/>
            </a:xfrm>
            <a:custGeom>
              <a:avLst/>
              <a:gdLst/>
              <a:ahLst/>
              <a:cxnLst/>
              <a:rect l="l" t="t" r="r" b="b"/>
              <a:pathLst>
                <a:path w="2559" h="2391" extrusionOk="0">
                  <a:moveTo>
                    <a:pt x="101" y="0"/>
                  </a:moveTo>
                  <a:lnTo>
                    <a:pt x="101" y="34"/>
                  </a:lnTo>
                  <a:lnTo>
                    <a:pt x="34" y="303"/>
                  </a:lnTo>
                  <a:lnTo>
                    <a:pt x="0" y="539"/>
                  </a:lnTo>
                  <a:lnTo>
                    <a:pt x="34" y="1078"/>
                  </a:lnTo>
                  <a:lnTo>
                    <a:pt x="68" y="1684"/>
                  </a:lnTo>
                  <a:lnTo>
                    <a:pt x="101" y="1987"/>
                  </a:lnTo>
                  <a:lnTo>
                    <a:pt x="169" y="2290"/>
                  </a:lnTo>
                  <a:lnTo>
                    <a:pt x="202" y="2323"/>
                  </a:lnTo>
                  <a:lnTo>
                    <a:pt x="270" y="2357"/>
                  </a:lnTo>
                  <a:lnTo>
                    <a:pt x="303" y="2323"/>
                  </a:lnTo>
                  <a:lnTo>
                    <a:pt x="337" y="2256"/>
                  </a:lnTo>
                  <a:lnTo>
                    <a:pt x="337" y="1953"/>
                  </a:lnTo>
                  <a:lnTo>
                    <a:pt x="303" y="1650"/>
                  </a:lnTo>
                  <a:lnTo>
                    <a:pt x="236" y="1078"/>
                  </a:lnTo>
                  <a:lnTo>
                    <a:pt x="236" y="640"/>
                  </a:lnTo>
                  <a:lnTo>
                    <a:pt x="202" y="202"/>
                  </a:lnTo>
                  <a:lnTo>
                    <a:pt x="438" y="236"/>
                  </a:lnTo>
                  <a:lnTo>
                    <a:pt x="1145" y="236"/>
                  </a:lnTo>
                  <a:lnTo>
                    <a:pt x="2222" y="169"/>
                  </a:lnTo>
                  <a:lnTo>
                    <a:pt x="2256" y="236"/>
                  </a:lnTo>
                  <a:lnTo>
                    <a:pt x="2357" y="236"/>
                  </a:lnTo>
                  <a:lnTo>
                    <a:pt x="2323" y="573"/>
                  </a:lnTo>
                  <a:lnTo>
                    <a:pt x="2323" y="876"/>
                  </a:lnTo>
                  <a:lnTo>
                    <a:pt x="2357" y="2054"/>
                  </a:lnTo>
                  <a:lnTo>
                    <a:pt x="1886" y="2054"/>
                  </a:lnTo>
                  <a:lnTo>
                    <a:pt x="1414" y="2088"/>
                  </a:lnTo>
                  <a:lnTo>
                    <a:pt x="707" y="2088"/>
                  </a:lnTo>
                  <a:lnTo>
                    <a:pt x="539" y="2121"/>
                  </a:lnTo>
                  <a:lnTo>
                    <a:pt x="438" y="2189"/>
                  </a:lnTo>
                  <a:lnTo>
                    <a:pt x="337" y="2256"/>
                  </a:lnTo>
                  <a:lnTo>
                    <a:pt x="438" y="2323"/>
                  </a:lnTo>
                  <a:lnTo>
                    <a:pt x="539" y="2357"/>
                  </a:lnTo>
                  <a:lnTo>
                    <a:pt x="775" y="2391"/>
                  </a:lnTo>
                  <a:lnTo>
                    <a:pt x="1280" y="2357"/>
                  </a:lnTo>
                  <a:lnTo>
                    <a:pt x="1818" y="2357"/>
                  </a:lnTo>
                  <a:lnTo>
                    <a:pt x="2121" y="2323"/>
                  </a:lnTo>
                  <a:lnTo>
                    <a:pt x="2391" y="2256"/>
                  </a:lnTo>
                  <a:lnTo>
                    <a:pt x="2424" y="2323"/>
                  </a:lnTo>
                  <a:lnTo>
                    <a:pt x="2492" y="2323"/>
                  </a:lnTo>
                  <a:lnTo>
                    <a:pt x="2559" y="2290"/>
                  </a:lnTo>
                  <a:lnTo>
                    <a:pt x="2559" y="2222"/>
                  </a:lnTo>
                  <a:lnTo>
                    <a:pt x="2525" y="1044"/>
                  </a:lnTo>
                  <a:lnTo>
                    <a:pt x="2525" y="539"/>
                  </a:lnTo>
                  <a:lnTo>
                    <a:pt x="2492" y="270"/>
                  </a:lnTo>
                  <a:lnTo>
                    <a:pt x="2458" y="34"/>
                  </a:lnTo>
                  <a:lnTo>
                    <a:pt x="2424" y="34"/>
                  </a:lnTo>
                  <a:lnTo>
                    <a:pt x="2391" y="68"/>
                  </a:lnTo>
                  <a:lnTo>
                    <a:pt x="2323" y="34"/>
                  </a:lnTo>
                  <a:lnTo>
                    <a:pt x="2222" y="0"/>
                  </a:lnTo>
                  <a:lnTo>
                    <a:pt x="2020" y="0"/>
                  </a:lnTo>
                  <a:lnTo>
                    <a:pt x="1616" y="34"/>
                  </a:lnTo>
                  <a:lnTo>
                    <a:pt x="909" y="34"/>
                  </a:lnTo>
                  <a:lnTo>
                    <a:pt x="539" y="68"/>
                  </a:lnTo>
                  <a:lnTo>
                    <a:pt x="202" y="101"/>
                  </a:lnTo>
                  <a:lnTo>
                    <a:pt x="202" y="34"/>
                  </a:lnTo>
                  <a:lnTo>
                    <a:pt x="169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4" name="Google Shape;934;p6"/>
            <p:cNvSpPr/>
            <p:nvPr/>
          </p:nvSpPr>
          <p:spPr>
            <a:xfrm>
              <a:off x="4586025" y="2969425"/>
              <a:ext cx="22750" cy="17700"/>
            </a:xfrm>
            <a:custGeom>
              <a:avLst/>
              <a:gdLst/>
              <a:ahLst/>
              <a:cxnLst/>
              <a:rect l="l" t="t" r="r" b="b"/>
              <a:pathLst>
                <a:path w="910" h="708" extrusionOk="0">
                  <a:moveTo>
                    <a:pt x="607" y="169"/>
                  </a:moveTo>
                  <a:lnTo>
                    <a:pt x="742" y="203"/>
                  </a:lnTo>
                  <a:lnTo>
                    <a:pt x="641" y="304"/>
                  </a:lnTo>
                  <a:lnTo>
                    <a:pt x="540" y="371"/>
                  </a:lnTo>
                  <a:lnTo>
                    <a:pt x="270" y="371"/>
                  </a:lnTo>
                  <a:lnTo>
                    <a:pt x="270" y="203"/>
                  </a:lnTo>
                  <a:lnTo>
                    <a:pt x="371" y="169"/>
                  </a:lnTo>
                  <a:close/>
                  <a:moveTo>
                    <a:pt x="506" y="1"/>
                  </a:moveTo>
                  <a:lnTo>
                    <a:pt x="371" y="35"/>
                  </a:lnTo>
                  <a:lnTo>
                    <a:pt x="270" y="102"/>
                  </a:lnTo>
                  <a:lnTo>
                    <a:pt x="203" y="68"/>
                  </a:lnTo>
                  <a:lnTo>
                    <a:pt x="169" y="68"/>
                  </a:lnTo>
                  <a:lnTo>
                    <a:pt x="136" y="102"/>
                  </a:lnTo>
                  <a:lnTo>
                    <a:pt x="102" y="203"/>
                  </a:lnTo>
                  <a:lnTo>
                    <a:pt x="102" y="338"/>
                  </a:lnTo>
                  <a:lnTo>
                    <a:pt x="35" y="371"/>
                  </a:lnTo>
                  <a:lnTo>
                    <a:pt x="1" y="439"/>
                  </a:lnTo>
                  <a:lnTo>
                    <a:pt x="35" y="506"/>
                  </a:lnTo>
                  <a:lnTo>
                    <a:pt x="102" y="540"/>
                  </a:lnTo>
                  <a:lnTo>
                    <a:pt x="102" y="607"/>
                  </a:lnTo>
                  <a:lnTo>
                    <a:pt x="136" y="674"/>
                  </a:lnTo>
                  <a:lnTo>
                    <a:pt x="169" y="708"/>
                  </a:lnTo>
                  <a:lnTo>
                    <a:pt x="203" y="708"/>
                  </a:lnTo>
                  <a:lnTo>
                    <a:pt x="237" y="674"/>
                  </a:lnTo>
                  <a:lnTo>
                    <a:pt x="270" y="641"/>
                  </a:lnTo>
                  <a:lnTo>
                    <a:pt x="304" y="607"/>
                  </a:lnTo>
                  <a:lnTo>
                    <a:pt x="270" y="540"/>
                  </a:lnTo>
                  <a:lnTo>
                    <a:pt x="506" y="540"/>
                  </a:lnTo>
                  <a:lnTo>
                    <a:pt x="708" y="472"/>
                  </a:lnTo>
                  <a:lnTo>
                    <a:pt x="775" y="439"/>
                  </a:lnTo>
                  <a:lnTo>
                    <a:pt x="843" y="371"/>
                  </a:lnTo>
                  <a:lnTo>
                    <a:pt x="876" y="270"/>
                  </a:lnTo>
                  <a:lnTo>
                    <a:pt x="910" y="169"/>
                  </a:lnTo>
                  <a:lnTo>
                    <a:pt x="910" y="102"/>
                  </a:lnTo>
                  <a:lnTo>
                    <a:pt x="876" y="102"/>
                  </a:lnTo>
                  <a:lnTo>
                    <a:pt x="67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5" name="Google Shape;935;p6"/>
            <p:cNvSpPr/>
            <p:nvPr/>
          </p:nvSpPr>
          <p:spPr>
            <a:xfrm>
              <a:off x="4567525" y="3158825"/>
              <a:ext cx="5900" cy="65675"/>
            </a:xfrm>
            <a:custGeom>
              <a:avLst/>
              <a:gdLst/>
              <a:ahLst/>
              <a:cxnLst/>
              <a:rect l="l" t="t" r="r" b="b"/>
              <a:pathLst>
                <a:path w="236" h="2627" extrusionOk="0">
                  <a:moveTo>
                    <a:pt x="68" y="0"/>
                  </a:moveTo>
                  <a:lnTo>
                    <a:pt x="0" y="236"/>
                  </a:lnTo>
                  <a:lnTo>
                    <a:pt x="0" y="472"/>
                  </a:lnTo>
                  <a:lnTo>
                    <a:pt x="0" y="977"/>
                  </a:lnTo>
                  <a:lnTo>
                    <a:pt x="0" y="1785"/>
                  </a:lnTo>
                  <a:lnTo>
                    <a:pt x="0" y="2155"/>
                  </a:lnTo>
                  <a:lnTo>
                    <a:pt x="34" y="2559"/>
                  </a:lnTo>
                  <a:lnTo>
                    <a:pt x="68" y="2593"/>
                  </a:lnTo>
                  <a:lnTo>
                    <a:pt x="101" y="2626"/>
                  </a:lnTo>
                  <a:lnTo>
                    <a:pt x="169" y="2626"/>
                  </a:lnTo>
                  <a:lnTo>
                    <a:pt x="202" y="2559"/>
                  </a:lnTo>
                  <a:lnTo>
                    <a:pt x="202" y="2256"/>
                  </a:lnTo>
                  <a:lnTo>
                    <a:pt x="236" y="1953"/>
                  </a:lnTo>
                  <a:lnTo>
                    <a:pt x="202" y="1381"/>
                  </a:lnTo>
                  <a:lnTo>
                    <a:pt x="202" y="674"/>
                  </a:lnTo>
                  <a:lnTo>
                    <a:pt x="202" y="337"/>
                  </a:lnTo>
                  <a:lnTo>
                    <a:pt x="169" y="169"/>
                  </a:lnTo>
                  <a:lnTo>
                    <a:pt x="10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6" name="Google Shape;936;p6"/>
            <p:cNvSpPr/>
            <p:nvPr/>
          </p:nvSpPr>
          <p:spPr>
            <a:xfrm>
              <a:off x="4670200" y="3192475"/>
              <a:ext cx="10975" cy="16875"/>
            </a:xfrm>
            <a:custGeom>
              <a:avLst/>
              <a:gdLst/>
              <a:ahLst/>
              <a:cxnLst/>
              <a:rect l="l" t="t" r="r" b="b"/>
              <a:pathLst>
                <a:path w="439" h="675" extrusionOk="0">
                  <a:moveTo>
                    <a:pt x="270" y="1"/>
                  </a:moveTo>
                  <a:lnTo>
                    <a:pt x="203" y="68"/>
                  </a:lnTo>
                  <a:lnTo>
                    <a:pt x="135" y="136"/>
                  </a:lnTo>
                  <a:lnTo>
                    <a:pt x="34" y="237"/>
                  </a:lnTo>
                  <a:lnTo>
                    <a:pt x="1" y="371"/>
                  </a:lnTo>
                  <a:lnTo>
                    <a:pt x="34" y="405"/>
                  </a:lnTo>
                  <a:lnTo>
                    <a:pt x="34" y="439"/>
                  </a:lnTo>
                  <a:lnTo>
                    <a:pt x="135" y="439"/>
                  </a:lnTo>
                  <a:lnTo>
                    <a:pt x="169" y="506"/>
                  </a:lnTo>
                  <a:lnTo>
                    <a:pt x="304" y="641"/>
                  </a:lnTo>
                  <a:lnTo>
                    <a:pt x="371" y="674"/>
                  </a:lnTo>
                  <a:lnTo>
                    <a:pt x="438" y="641"/>
                  </a:lnTo>
                  <a:lnTo>
                    <a:pt x="438" y="607"/>
                  </a:lnTo>
                  <a:lnTo>
                    <a:pt x="438" y="540"/>
                  </a:lnTo>
                  <a:lnTo>
                    <a:pt x="337" y="439"/>
                  </a:lnTo>
                  <a:lnTo>
                    <a:pt x="236" y="338"/>
                  </a:lnTo>
                  <a:lnTo>
                    <a:pt x="405" y="169"/>
                  </a:lnTo>
                  <a:lnTo>
                    <a:pt x="438" y="136"/>
                  </a:lnTo>
                  <a:lnTo>
                    <a:pt x="438" y="68"/>
                  </a:lnTo>
                  <a:lnTo>
                    <a:pt x="40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7" name="Google Shape;937;p6"/>
            <p:cNvSpPr/>
            <p:nvPr/>
          </p:nvSpPr>
          <p:spPr>
            <a:xfrm>
              <a:off x="4623075" y="3079700"/>
              <a:ext cx="62300" cy="67350"/>
            </a:xfrm>
            <a:custGeom>
              <a:avLst/>
              <a:gdLst/>
              <a:ahLst/>
              <a:cxnLst/>
              <a:rect l="l" t="t" r="r" b="b"/>
              <a:pathLst>
                <a:path w="2492" h="2694" extrusionOk="0">
                  <a:moveTo>
                    <a:pt x="2290" y="202"/>
                  </a:moveTo>
                  <a:lnTo>
                    <a:pt x="2222" y="707"/>
                  </a:lnTo>
                  <a:lnTo>
                    <a:pt x="2222" y="1246"/>
                  </a:lnTo>
                  <a:lnTo>
                    <a:pt x="2256" y="1785"/>
                  </a:lnTo>
                  <a:lnTo>
                    <a:pt x="2290" y="2323"/>
                  </a:lnTo>
                  <a:lnTo>
                    <a:pt x="2323" y="2357"/>
                  </a:lnTo>
                  <a:lnTo>
                    <a:pt x="2290" y="2357"/>
                  </a:lnTo>
                  <a:lnTo>
                    <a:pt x="2054" y="2323"/>
                  </a:lnTo>
                  <a:lnTo>
                    <a:pt x="1818" y="2323"/>
                  </a:lnTo>
                  <a:lnTo>
                    <a:pt x="1347" y="2357"/>
                  </a:lnTo>
                  <a:lnTo>
                    <a:pt x="371" y="2357"/>
                  </a:lnTo>
                  <a:lnTo>
                    <a:pt x="270" y="1313"/>
                  </a:lnTo>
                  <a:lnTo>
                    <a:pt x="202" y="236"/>
                  </a:lnTo>
                  <a:lnTo>
                    <a:pt x="707" y="270"/>
                  </a:lnTo>
                  <a:lnTo>
                    <a:pt x="1246" y="270"/>
                  </a:lnTo>
                  <a:lnTo>
                    <a:pt x="2290" y="202"/>
                  </a:lnTo>
                  <a:close/>
                  <a:moveTo>
                    <a:pt x="2323" y="0"/>
                  </a:moveTo>
                  <a:lnTo>
                    <a:pt x="1785" y="34"/>
                  </a:lnTo>
                  <a:lnTo>
                    <a:pt x="707" y="34"/>
                  </a:lnTo>
                  <a:lnTo>
                    <a:pt x="169" y="68"/>
                  </a:lnTo>
                  <a:lnTo>
                    <a:pt x="101" y="101"/>
                  </a:lnTo>
                  <a:lnTo>
                    <a:pt x="101" y="169"/>
                  </a:lnTo>
                  <a:lnTo>
                    <a:pt x="68" y="169"/>
                  </a:lnTo>
                  <a:lnTo>
                    <a:pt x="34" y="202"/>
                  </a:lnTo>
                  <a:lnTo>
                    <a:pt x="0" y="808"/>
                  </a:lnTo>
                  <a:lnTo>
                    <a:pt x="34" y="1414"/>
                  </a:lnTo>
                  <a:lnTo>
                    <a:pt x="101" y="2020"/>
                  </a:lnTo>
                  <a:lnTo>
                    <a:pt x="202" y="2626"/>
                  </a:lnTo>
                  <a:lnTo>
                    <a:pt x="236" y="2660"/>
                  </a:lnTo>
                  <a:lnTo>
                    <a:pt x="303" y="2694"/>
                  </a:lnTo>
                  <a:lnTo>
                    <a:pt x="404" y="2660"/>
                  </a:lnTo>
                  <a:lnTo>
                    <a:pt x="404" y="2559"/>
                  </a:lnTo>
                  <a:lnTo>
                    <a:pt x="404" y="2492"/>
                  </a:lnTo>
                  <a:lnTo>
                    <a:pt x="876" y="2593"/>
                  </a:lnTo>
                  <a:lnTo>
                    <a:pt x="1852" y="2593"/>
                  </a:lnTo>
                  <a:lnTo>
                    <a:pt x="2088" y="2559"/>
                  </a:lnTo>
                  <a:lnTo>
                    <a:pt x="2290" y="2492"/>
                  </a:lnTo>
                  <a:lnTo>
                    <a:pt x="2357" y="2458"/>
                  </a:lnTo>
                  <a:lnTo>
                    <a:pt x="2357" y="2391"/>
                  </a:lnTo>
                  <a:lnTo>
                    <a:pt x="2424" y="2391"/>
                  </a:lnTo>
                  <a:lnTo>
                    <a:pt x="2458" y="2357"/>
                  </a:lnTo>
                  <a:lnTo>
                    <a:pt x="2492" y="2323"/>
                  </a:lnTo>
                  <a:lnTo>
                    <a:pt x="2492" y="1785"/>
                  </a:lnTo>
                  <a:lnTo>
                    <a:pt x="2492" y="1246"/>
                  </a:lnTo>
                  <a:lnTo>
                    <a:pt x="2458" y="707"/>
                  </a:lnTo>
                  <a:lnTo>
                    <a:pt x="2391" y="169"/>
                  </a:lnTo>
                  <a:lnTo>
                    <a:pt x="2424" y="101"/>
                  </a:lnTo>
                  <a:lnTo>
                    <a:pt x="2424" y="68"/>
                  </a:lnTo>
                  <a:lnTo>
                    <a:pt x="239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8" name="Google Shape;938;p6"/>
            <p:cNvSpPr/>
            <p:nvPr/>
          </p:nvSpPr>
          <p:spPr>
            <a:xfrm>
              <a:off x="6826650" y="4567825"/>
              <a:ext cx="297975" cy="292925"/>
            </a:xfrm>
            <a:custGeom>
              <a:avLst/>
              <a:gdLst/>
              <a:ahLst/>
              <a:cxnLst/>
              <a:rect l="l" t="t" r="r" b="b"/>
              <a:pathLst>
                <a:path w="11919" h="11717" extrusionOk="0">
                  <a:moveTo>
                    <a:pt x="270" y="6532"/>
                  </a:moveTo>
                  <a:lnTo>
                    <a:pt x="303" y="6734"/>
                  </a:lnTo>
                  <a:lnTo>
                    <a:pt x="371" y="6936"/>
                  </a:lnTo>
                  <a:lnTo>
                    <a:pt x="573" y="7273"/>
                  </a:lnTo>
                  <a:lnTo>
                    <a:pt x="808" y="7609"/>
                  </a:lnTo>
                  <a:lnTo>
                    <a:pt x="977" y="7744"/>
                  </a:lnTo>
                  <a:lnTo>
                    <a:pt x="1111" y="7845"/>
                  </a:lnTo>
                  <a:lnTo>
                    <a:pt x="1078" y="8148"/>
                  </a:lnTo>
                  <a:lnTo>
                    <a:pt x="1078" y="8451"/>
                  </a:lnTo>
                  <a:lnTo>
                    <a:pt x="1111" y="8721"/>
                  </a:lnTo>
                  <a:lnTo>
                    <a:pt x="1145" y="9024"/>
                  </a:lnTo>
                  <a:lnTo>
                    <a:pt x="1212" y="9158"/>
                  </a:lnTo>
                  <a:lnTo>
                    <a:pt x="943" y="8956"/>
                  </a:lnTo>
                  <a:lnTo>
                    <a:pt x="707" y="8687"/>
                  </a:lnTo>
                  <a:lnTo>
                    <a:pt x="505" y="8418"/>
                  </a:lnTo>
                  <a:lnTo>
                    <a:pt x="371" y="8115"/>
                  </a:lnTo>
                  <a:lnTo>
                    <a:pt x="270" y="7811"/>
                  </a:lnTo>
                  <a:lnTo>
                    <a:pt x="236" y="7508"/>
                  </a:lnTo>
                  <a:lnTo>
                    <a:pt x="202" y="7205"/>
                  </a:lnTo>
                  <a:lnTo>
                    <a:pt x="236" y="6869"/>
                  </a:lnTo>
                  <a:lnTo>
                    <a:pt x="270" y="6532"/>
                  </a:lnTo>
                  <a:close/>
                  <a:moveTo>
                    <a:pt x="2593" y="1"/>
                  </a:moveTo>
                  <a:lnTo>
                    <a:pt x="2559" y="34"/>
                  </a:lnTo>
                  <a:lnTo>
                    <a:pt x="2222" y="607"/>
                  </a:lnTo>
                  <a:lnTo>
                    <a:pt x="1953" y="1179"/>
                  </a:lnTo>
                  <a:lnTo>
                    <a:pt x="1650" y="1785"/>
                  </a:lnTo>
                  <a:lnTo>
                    <a:pt x="1414" y="2391"/>
                  </a:lnTo>
                  <a:lnTo>
                    <a:pt x="943" y="3637"/>
                  </a:lnTo>
                  <a:lnTo>
                    <a:pt x="539" y="4849"/>
                  </a:lnTo>
                  <a:lnTo>
                    <a:pt x="236" y="5825"/>
                  </a:lnTo>
                  <a:lnTo>
                    <a:pt x="101" y="6364"/>
                  </a:lnTo>
                  <a:lnTo>
                    <a:pt x="0" y="6869"/>
                  </a:lnTo>
                  <a:lnTo>
                    <a:pt x="0" y="7374"/>
                  </a:lnTo>
                  <a:lnTo>
                    <a:pt x="0" y="7643"/>
                  </a:lnTo>
                  <a:lnTo>
                    <a:pt x="68" y="7879"/>
                  </a:lnTo>
                  <a:lnTo>
                    <a:pt x="135" y="8148"/>
                  </a:lnTo>
                  <a:lnTo>
                    <a:pt x="236" y="8384"/>
                  </a:lnTo>
                  <a:lnTo>
                    <a:pt x="371" y="8586"/>
                  </a:lnTo>
                  <a:lnTo>
                    <a:pt x="539" y="8822"/>
                  </a:lnTo>
                  <a:lnTo>
                    <a:pt x="909" y="9192"/>
                  </a:lnTo>
                  <a:lnTo>
                    <a:pt x="1347" y="9562"/>
                  </a:lnTo>
                  <a:lnTo>
                    <a:pt x="1818" y="9865"/>
                  </a:lnTo>
                  <a:lnTo>
                    <a:pt x="2323" y="10135"/>
                  </a:lnTo>
                  <a:lnTo>
                    <a:pt x="2828" y="10370"/>
                  </a:lnTo>
                  <a:lnTo>
                    <a:pt x="3367" y="10572"/>
                  </a:lnTo>
                  <a:lnTo>
                    <a:pt x="4411" y="10909"/>
                  </a:lnTo>
                  <a:lnTo>
                    <a:pt x="5050" y="11077"/>
                  </a:lnTo>
                  <a:lnTo>
                    <a:pt x="5690" y="11212"/>
                  </a:lnTo>
                  <a:lnTo>
                    <a:pt x="6970" y="11414"/>
                  </a:lnTo>
                  <a:lnTo>
                    <a:pt x="8249" y="11582"/>
                  </a:lnTo>
                  <a:lnTo>
                    <a:pt x="9528" y="11717"/>
                  </a:lnTo>
                  <a:lnTo>
                    <a:pt x="9596" y="11717"/>
                  </a:lnTo>
                  <a:lnTo>
                    <a:pt x="9629" y="11650"/>
                  </a:lnTo>
                  <a:lnTo>
                    <a:pt x="9596" y="11549"/>
                  </a:lnTo>
                  <a:lnTo>
                    <a:pt x="9528" y="11515"/>
                  </a:lnTo>
                  <a:lnTo>
                    <a:pt x="7576" y="11313"/>
                  </a:lnTo>
                  <a:lnTo>
                    <a:pt x="6566" y="11178"/>
                  </a:lnTo>
                  <a:lnTo>
                    <a:pt x="5555" y="11010"/>
                  </a:lnTo>
                  <a:lnTo>
                    <a:pt x="4579" y="10774"/>
                  </a:lnTo>
                  <a:lnTo>
                    <a:pt x="4074" y="10640"/>
                  </a:lnTo>
                  <a:lnTo>
                    <a:pt x="3603" y="10471"/>
                  </a:lnTo>
                  <a:lnTo>
                    <a:pt x="3131" y="10303"/>
                  </a:lnTo>
                  <a:lnTo>
                    <a:pt x="2660" y="10067"/>
                  </a:lnTo>
                  <a:lnTo>
                    <a:pt x="2222" y="9865"/>
                  </a:lnTo>
                  <a:lnTo>
                    <a:pt x="1818" y="9596"/>
                  </a:lnTo>
                  <a:lnTo>
                    <a:pt x="1549" y="9226"/>
                  </a:lnTo>
                  <a:lnTo>
                    <a:pt x="1448" y="9057"/>
                  </a:lnTo>
                  <a:lnTo>
                    <a:pt x="1347" y="8822"/>
                  </a:lnTo>
                  <a:lnTo>
                    <a:pt x="1313" y="8620"/>
                  </a:lnTo>
                  <a:lnTo>
                    <a:pt x="1313" y="8384"/>
                  </a:lnTo>
                  <a:lnTo>
                    <a:pt x="1280" y="8148"/>
                  </a:lnTo>
                  <a:lnTo>
                    <a:pt x="1246" y="7912"/>
                  </a:lnTo>
                  <a:lnTo>
                    <a:pt x="1313" y="7879"/>
                  </a:lnTo>
                  <a:lnTo>
                    <a:pt x="1347" y="7811"/>
                  </a:lnTo>
                  <a:lnTo>
                    <a:pt x="1313" y="7744"/>
                  </a:lnTo>
                  <a:lnTo>
                    <a:pt x="1280" y="7710"/>
                  </a:lnTo>
                  <a:lnTo>
                    <a:pt x="1044" y="7542"/>
                  </a:lnTo>
                  <a:lnTo>
                    <a:pt x="876" y="7340"/>
                  </a:lnTo>
                  <a:lnTo>
                    <a:pt x="707" y="7104"/>
                  </a:lnTo>
                  <a:lnTo>
                    <a:pt x="539" y="6869"/>
                  </a:lnTo>
                  <a:lnTo>
                    <a:pt x="472" y="6633"/>
                  </a:lnTo>
                  <a:lnTo>
                    <a:pt x="404" y="6431"/>
                  </a:lnTo>
                  <a:lnTo>
                    <a:pt x="404" y="5960"/>
                  </a:lnTo>
                  <a:lnTo>
                    <a:pt x="640" y="5185"/>
                  </a:lnTo>
                  <a:lnTo>
                    <a:pt x="909" y="4445"/>
                  </a:lnTo>
                  <a:lnTo>
                    <a:pt x="1313" y="3367"/>
                  </a:lnTo>
                  <a:lnTo>
                    <a:pt x="1751" y="2290"/>
                  </a:lnTo>
                  <a:lnTo>
                    <a:pt x="2189" y="1246"/>
                  </a:lnTo>
                  <a:lnTo>
                    <a:pt x="2593" y="169"/>
                  </a:lnTo>
                  <a:lnTo>
                    <a:pt x="2727" y="304"/>
                  </a:lnTo>
                  <a:lnTo>
                    <a:pt x="2896" y="405"/>
                  </a:lnTo>
                  <a:lnTo>
                    <a:pt x="3098" y="506"/>
                  </a:lnTo>
                  <a:lnTo>
                    <a:pt x="3266" y="573"/>
                  </a:lnTo>
                  <a:lnTo>
                    <a:pt x="3670" y="640"/>
                  </a:lnTo>
                  <a:lnTo>
                    <a:pt x="4074" y="708"/>
                  </a:lnTo>
                  <a:lnTo>
                    <a:pt x="4714" y="842"/>
                  </a:lnTo>
                  <a:lnTo>
                    <a:pt x="5353" y="1011"/>
                  </a:lnTo>
                  <a:lnTo>
                    <a:pt x="6599" y="1415"/>
                  </a:lnTo>
                  <a:lnTo>
                    <a:pt x="7879" y="1785"/>
                  </a:lnTo>
                  <a:lnTo>
                    <a:pt x="9192" y="2088"/>
                  </a:lnTo>
                  <a:lnTo>
                    <a:pt x="10505" y="2324"/>
                  </a:lnTo>
                  <a:lnTo>
                    <a:pt x="11818" y="2492"/>
                  </a:lnTo>
                  <a:lnTo>
                    <a:pt x="11885" y="2492"/>
                  </a:lnTo>
                  <a:lnTo>
                    <a:pt x="11919" y="2425"/>
                  </a:lnTo>
                  <a:lnTo>
                    <a:pt x="11885" y="2324"/>
                  </a:lnTo>
                  <a:lnTo>
                    <a:pt x="11818" y="2290"/>
                  </a:lnTo>
                  <a:lnTo>
                    <a:pt x="10572" y="2122"/>
                  </a:lnTo>
                  <a:lnTo>
                    <a:pt x="9326" y="1920"/>
                  </a:lnTo>
                  <a:lnTo>
                    <a:pt x="8114" y="1650"/>
                  </a:lnTo>
                  <a:lnTo>
                    <a:pt x="6902" y="1314"/>
                  </a:lnTo>
                  <a:lnTo>
                    <a:pt x="5825" y="977"/>
                  </a:lnTo>
                  <a:lnTo>
                    <a:pt x="4781" y="674"/>
                  </a:lnTo>
                  <a:lnTo>
                    <a:pt x="4242" y="539"/>
                  </a:lnTo>
                  <a:lnTo>
                    <a:pt x="3670" y="438"/>
                  </a:lnTo>
                  <a:lnTo>
                    <a:pt x="3165" y="304"/>
                  </a:lnTo>
                  <a:lnTo>
                    <a:pt x="2896" y="236"/>
                  </a:lnTo>
                  <a:lnTo>
                    <a:pt x="2626" y="102"/>
                  </a:lnTo>
                  <a:lnTo>
                    <a:pt x="2626" y="68"/>
                  </a:lnTo>
                  <a:lnTo>
                    <a:pt x="2626" y="34"/>
                  </a:lnTo>
                  <a:lnTo>
                    <a:pt x="2626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9" name="Google Shape;939;p6"/>
            <p:cNvSpPr/>
            <p:nvPr/>
          </p:nvSpPr>
          <p:spPr>
            <a:xfrm>
              <a:off x="4570050" y="3149550"/>
              <a:ext cx="64825" cy="75775"/>
            </a:xfrm>
            <a:custGeom>
              <a:avLst/>
              <a:gdLst/>
              <a:ahLst/>
              <a:cxnLst/>
              <a:rect l="l" t="t" r="r" b="b"/>
              <a:pathLst>
                <a:path w="2593" h="3031" extrusionOk="0">
                  <a:moveTo>
                    <a:pt x="2424" y="1"/>
                  </a:moveTo>
                  <a:lnTo>
                    <a:pt x="2391" y="34"/>
                  </a:lnTo>
                  <a:lnTo>
                    <a:pt x="2357" y="68"/>
                  </a:lnTo>
                  <a:lnTo>
                    <a:pt x="2054" y="68"/>
                  </a:lnTo>
                  <a:lnTo>
                    <a:pt x="1785" y="102"/>
                  </a:lnTo>
                  <a:lnTo>
                    <a:pt x="1212" y="203"/>
                  </a:lnTo>
                  <a:lnTo>
                    <a:pt x="909" y="203"/>
                  </a:lnTo>
                  <a:lnTo>
                    <a:pt x="606" y="135"/>
                  </a:lnTo>
                  <a:lnTo>
                    <a:pt x="303" y="135"/>
                  </a:lnTo>
                  <a:lnTo>
                    <a:pt x="169" y="169"/>
                  </a:lnTo>
                  <a:lnTo>
                    <a:pt x="34" y="236"/>
                  </a:lnTo>
                  <a:lnTo>
                    <a:pt x="0" y="270"/>
                  </a:lnTo>
                  <a:lnTo>
                    <a:pt x="0" y="304"/>
                  </a:lnTo>
                  <a:lnTo>
                    <a:pt x="68" y="338"/>
                  </a:lnTo>
                  <a:lnTo>
                    <a:pt x="303" y="371"/>
                  </a:lnTo>
                  <a:lnTo>
                    <a:pt x="539" y="405"/>
                  </a:lnTo>
                  <a:lnTo>
                    <a:pt x="1044" y="439"/>
                  </a:lnTo>
                  <a:lnTo>
                    <a:pt x="1381" y="439"/>
                  </a:lnTo>
                  <a:lnTo>
                    <a:pt x="1684" y="371"/>
                  </a:lnTo>
                  <a:lnTo>
                    <a:pt x="2020" y="304"/>
                  </a:lnTo>
                  <a:lnTo>
                    <a:pt x="2357" y="304"/>
                  </a:lnTo>
                  <a:lnTo>
                    <a:pt x="2323" y="809"/>
                  </a:lnTo>
                  <a:lnTo>
                    <a:pt x="2357" y="1314"/>
                  </a:lnTo>
                  <a:lnTo>
                    <a:pt x="2357" y="1954"/>
                  </a:lnTo>
                  <a:lnTo>
                    <a:pt x="2357" y="2290"/>
                  </a:lnTo>
                  <a:lnTo>
                    <a:pt x="2424" y="2627"/>
                  </a:lnTo>
                  <a:lnTo>
                    <a:pt x="2357" y="2593"/>
                  </a:lnTo>
                  <a:lnTo>
                    <a:pt x="1751" y="2661"/>
                  </a:lnTo>
                  <a:lnTo>
                    <a:pt x="1111" y="2728"/>
                  </a:lnTo>
                  <a:lnTo>
                    <a:pt x="606" y="2795"/>
                  </a:lnTo>
                  <a:lnTo>
                    <a:pt x="337" y="2863"/>
                  </a:lnTo>
                  <a:lnTo>
                    <a:pt x="101" y="2964"/>
                  </a:lnTo>
                  <a:lnTo>
                    <a:pt x="371" y="3031"/>
                  </a:lnTo>
                  <a:lnTo>
                    <a:pt x="606" y="2997"/>
                  </a:lnTo>
                  <a:lnTo>
                    <a:pt x="1111" y="2930"/>
                  </a:lnTo>
                  <a:lnTo>
                    <a:pt x="1751" y="2863"/>
                  </a:lnTo>
                  <a:lnTo>
                    <a:pt x="2357" y="2795"/>
                  </a:lnTo>
                  <a:lnTo>
                    <a:pt x="2424" y="2762"/>
                  </a:lnTo>
                  <a:lnTo>
                    <a:pt x="2458" y="2728"/>
                  </a:lnTo>
                  <a:lnTo>
                    <a:pt x="2458" y="2762"/>
                  </a:lnTo>
                  <a:lnTo>
                    <a:pt x="2525" y="2762"/>
                  </a:lnTo>
                  <a:lnTo>
                    <a:pt x="2559" y="2728"/>
                  </a:lnTo>
                  <a:lnTo>
                    <a:pt x="2593" y="2425"/>
                  </a:lnTo>
                  <a:lnTo>
                    <a:pt x="2593" y="2122"/>
                  </a:lnTo>
                  <a:lnTo>
                    <a:pt x="2593" y="1516"/>
                  </a:lnTo>
                  <a:lnTo>
                    <a:pt x="2559" y="775"/>
                  </a:lnTo>
                  <a:lnTo>
                    <a:pt x="2559" y="439"/>
                  </a:lnTo>
                  <a:lnTo>
                    <a:pt x="2492" y="68"/>
                  </a:lnTo>
                  <a:lnTo>
                    <a:pt x="2492" y="34"/>
                  </a:lnTo>
                  <a:lnTo>
                    <a:pt x="242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0" name="Google Shape;940;p6"/>
            <p:cNvSpPr/>
            <p:nvPr/>
          </p:nvSpPr>
          <p:spPr>
            <a:xfrm>
              <a:off x="4134050" y="3160500"/>
              <a:ext cx="342600" cy="82500"/>
            </a:xfrm>
            <a:custGeom>
              <a:avLst/>
              <a:gdLst/>
              <a:ahLst/>
              <a:cxnLst/>
              <a:rect l="l" t="t" r="r" b="b"/>
              <a:pathLst>
                <a:path w="13704" h="3300" extrusionOk="0">
                  <a:moveTo>
                    <a:pt x="13366" y="337"/>
                  </a:moveTo>
                  <a:lnTo>
                    <a:pt x="13366" y="674"/>
                  </a:lnTo>
                  <a:lnTo>
                    <a:pt x="13366" y="1011"/>
                  </a:lnTo>
                  <a:lnTo>
                    <a:pt x="13434" y="2593"/>
                  </a:lnTo>
                  <a:lnTo>
                    <a:pt x="13400" y="2559"/>
                  </a:lnTo>
                  <a:lnTo>
                    <a:pt x="13030" y="2492"/>
                  </a:lnTo>
                  <a:lnTo>
                    <a:pt x="12659" y="2458"/>
                  </a:lnTo>
                  <a:lnTo>
                    <a:pt x="11986" y="2458"/>
                  </a:lnTo>
                  <a:lnTo>
                    <a:pt x="11279" y="2526"/>
                  </a:lnTo>
                  <a:lnTo>
                    <a:pt x="10572" y="2627"/>
                  </a:lnTo>
                  <a:lnTo>
                    <a:pt x="9697" y="2728"/>
                  </a:lnTo>
                  <a:lnTo>
                    <a:pt x="8855" y="2795"/>
                  </a:lnTo>
                  <a:lnTo>
                    <a:pt x="7171" y="2862"/>
                  </a:lnTo>
                  <a:lnTo>
                    <a:pt x="5488" y="2896"/>
                  </a:lnTo>
                  <a:lnTo>
                    <a:pt x="3805" y="2930"/>
                  </a:lnTo>
                  <a:lnTo>
                    <a:pt x="2088" y="2963"/>
                  </a:lnTo>
                  <a:lnTo>
                    <a:pt x="1246" y="2997"/>
                  </a:lnTo>
                  <a:lnTo>
                    <a:pt x="438" y="3064"/>
                  </a:lnTo>
                  <a:lnTo>
                    <a:pt x="404" y="2761"/>
                  </a:lnTo>
                  <a:lnTo>
                    <a:pt x="371" y="2425"/>
                  </a:lnTo>
                  <a:lnTo>
                    <a:pt x="270" y="1751"/>
                  </a:lnTo>
                  <a:lnTo>
                    <a:pt x="202" y="1145"/>
                  </a:lnTo>
                  <a:lnTo>
                    <a:pt x="135" y="842"/>
                  </a:lnTo>
                  <a:lnTo>
                    <a:pt x="68" y="573"/>
                  </a:lnTo>
                  <a:lnTo>
                    <a:pt x="1751" y="573"/>
                  </a:lnTo>
                  <a:lnTo>
                    <a:pt x="3434" y="539"/>
                  </a:lnTo>
                  <a:lnTo>
                    <a:pt x="6801" y="438"/>
                  </a:lnTo>
                  <a:lnTo>
                    <a:pt x="13366" y="337"/>
                  </a:lnTo>
                  <a:close/>
                  <a:moveTo>
                    <a:pt x="13467" y="1"/>
                  </a:moveTo>
                  <a:lnTo>
                    <a:pt x="13400" y="68"/>
                  </a:lnTo>
                  <a:lnTo>
                    <a:pt x="6801" y="236"/>
                  </a:lnTo>
                  <a:lnTo>
                    <a:pt x="3434" y="270"/>
                  </a:lnTo>
                  <a:lnTo>
                    <a:pt x="1751" y="304"/>
                  </a:lnTo>
                  <a:lnTo>
                    <a:pt x="68" y="371"/>
                  </a:lnTo>
                  <a:lnTo>
                    <a:pt x="34" y="405"/>
                  </a:lnTo>
                  <a:lnTo>
                    <a:pt x="0" y="438"/>
                  </a:lnTo>
                  <a:lnTo>
                    <a:pt x="0" y="506"/>
                  </a:lnTo>
                  <a:lnTo>
                    <a:pt x="0" y="842"/>
                  </a:lnTo>
                  <a:lnTo>
                    <a:pt x="0" y="1145"/>
                  </a:lnTo>
                  <a:lnTo>
                    <a:pt x="68" y="1751"/>
                  </a:lnTo>
                  <a:lnTo>
                    <a:pt x="135" y="2526"/>
                  </a:lnTo>
                  <a:lnTo>
                    <a:pt x="169" y="2896"/>
                  </a:lnTo>
                  <a:lnTo>
                    <a:pt x="270" y="3266"/>
                  </a:lnTo>
                  <a:lnTo>
                    <a:pt x="303" y="3300"/>
                  </a:lnTo>
                  <a:lnTo>
                    <a:pt x="337" y="3300"/>
                  </a:lnTo>
                  <a:lnTo>
                    <a:pt x="404" y="3266"/>
                  </a:lnTo>
                  <a:lnTo>
                    <a:pt x="404" y="3233"/>
                  </a:lnTo>
                  <a:lnTo>
                    <a:pt x="1212" y="3266"/>
                  </a:lnTo>
                  <a:lnTo>
                    <a:pt x="2054" y="3266"/>
                  </a:lnTo>
                  <a:lnTo>
                    <a:pt x="3670" y="3233"/>
                  </a:lnTo>
                  <a:lnTo>
                    <a:pt x="6936" y="3098"/>
                  </a:lnTo>
                  <a:lnTo>
                    <a:pt x="8518" y="3031"/>
                  </a:lnTo>
                  <a:lnTo>
                    <a:pt x="9326" y="2997"/>
                  </a:lnTo>
                  <a:lnTo>
                    <a:pt x="10101" y="2930"/>
                  </a:lnTo>
                  <a:lnTo>
                    <a:pt x="10909" y="2829"/>
                  </a:lnTo>
                  <a:lnTo>
                    <a:pt x="11717" y="2728"/>
                  </a:lnTo>
                  <a:lnTo>
                    <a:pt x="12525" y="2728"/>
                  </a:lnTo>
                  <a:lnTo>
                    <a:pt x="12929" y="2761"/>
                  </a:lnTo>
                  <a:lnTo>
                    <a:pt x="13333" y="2795"/>
                  </a:lnTo>
                  <a:lnTo>
                    <a:pt x="13434" y="2795"/>
                  </a:lnTo>
                  <a:lnTo>
                    <a:pt x="13467" y="2694"/>
                  </a:lnTo>
                  <a:lnTo>
                    <a:pt x="13535" y="2728"/>
                  </a:lnTo>
                  <a:lnTo>
                    <a:pt x="13602" y="2728"/>
                  </a:lnTo>
                  <a:lnTo>
                    <a:pt x="13669" y="2660"/>
                  </a:lnTo>
                  <a:lnTo>
                    <a:pt x="13703" y="2593"/>
                  </a:lnTo>
                  <a:lnTo>
                    <a:pt x="13636" y="1179"/>
                  </a:lnTo>
                  <a:lnTo>
                    <a:pt x="13636" y="741"/>
                  </a:lnTo>
                  <a:lnTo>
                    <a:pt x="13636" y="539"/>
                  </a:lnTo>
                  <a:lnTo>
                    <a:pt x="13602" y="304"/>
                  </a:lnTo>
                  <a:lnTo>
                    <a:pt x="13636" y="270"/>
                  </a:lnTo>
                  <a:lnTo>
                    <a:pt x="13669" y="169"/>
                  </a:lnTo>
                  <a:lnTo>
                    <a:pt x="13602" y="102"/>
                  </a:lnTo>
                  <a:lnTo>
                    <a:pt x="13535" y="68"/>
                  </a:lnTo>
                  <a:lnTo>
                    <a:pt x="13501" y="68"/>
                  </a:lnTo>
                  <a:lnTo>
                    <a:pt x="1346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1" name="Google Shape;941;p6"/>
            <p:cNvSpPr/>
            <p:nvPr/>
          </p:nvSpPr>
          <p:spPr>
            <a:xfrm>
              <a:off x="4573400" y="3096525"/>
              <a:ext cx="17700" cy="16025"/>
            </a:xfrm>
            <a:custGeom>
              <a:avLst/>
              <a:gdLst/>
              <a:ahLst/>
              <a:cxnLst/>
              <a:rect l="l" t="t" r="r" b="b"/>
              <a:pathLst>
                <a:path w="708" h="641" extrusionOk="0">
                  <a:moveTo>
                    <a:pt x="68" y="1"/>
                  </a:moveTo>
                  <a:lnTo>
                    <a:pt x="1" y="34"/>
                  </a:lnTo>
                  <a:lnTo>
                    <a:pt x="1" y="68"/>
                  </a:lnTo>
                  <a:lnTo>
                    <a:pt x="35" y="102"/>
                  </a:lnTo>
                  <a:lnTo>
                    <a:pt x="169" y="203"/>
                  </a:lnTo>
                  <a:lnTo>
                    <a:pt x="371" y="270"/>
                  </a:lnTo>
                  <a:lnTo>
                    <a:pt x="102" y="472"/>
                  </a:lnTo>
                  <a:lnTo>
                    <a:pt x="68" y="539"/>
                  </a:lnTo>
                  <a:lnTo>
                    <a:pt x="102" y="607"/>
                  </a:lnTo>
                  <a:lnTo>
                    <a:pt x="169" y="640"/>
                  </a:lnTo>
                  <a:lnTo>
                    <a:pt x="237" y="640"/>
                  </a:lnTo>
                  <a:lnTo>
                    <a:pt x="439" y="472"/>
                  </a:lnTo>
                  <a:lnTo>
                    <a:pt x="641" y="304"/>
                  </a:lnTo>
                  <a:lnTo>
                    <a:pt x="674" y="270"/>
                  </a:lnTo>
                  <a:lnTo>
                    <a:pt x="708" y="203"/>
                  </a:lnTo>
                  <a:lnTo>
                    <a:pt x="674" y="169"/>
                  </a:lnTo>
                  <a:lnTo>
                    <a:pt x="607" y="135"/>
                  </a:lnTo>
                  <a:lnTo>
                    <a:pt x="338" y="34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2" name="Google Shape;942;p6"/>
            <p:cNvSpPr/>
            <p:nvPr/>
          </p:nvSpPr>
          <p:spPr>
            <a:xfrm>
              <a:off x="3843650" y="3111675"/>
              <a:ext cx="69900" cy="65675"/>
            </a:xfrm>
            <a:custGeom>
              <a:avLst/>
              <a:gdLst/>
              <a:ahLst/>
              <a:cxnLst/>
              <a:rect l="l" t="t" r="r" b="b"/>
              <a:pathLst>
                <a:path w="2796" h="2627" extrusionOk="0">
                  <a:moveTo>
                    <a:pt x="2627" y="1"/>
                  </a:moveTo>
                  <a:lnTo>
                    <a:pt x="2593" y="34"/>
                  </a:lnTo>
                  <a:lnTo>
                    <a:pt x="2560" y="68"/>
                  </a:lnTo>
                  <a:lnTo>
                    <a:pt x="2492" y="236"/>
                  </a:lnTo>
                  <a:lnTo>
                    <a:pt x="1819" y="169"/>
                  </a:lnTo>
                  <a:lnTo>
                    <a:pt x="1145" y="135"/>
                  </a:lnTo>
                  <a:lnTo>
                    <a:pt x="573" y="135"/>
                  </a:lnTo>
                  <a:lnTo>
                    <a:pt x="1" y="169"/>
                  </a:lnTo>
                  <a:lnTo>
                    <a:pt x="1" y="371"/>
                  </a:lnTo>
                  <a:lnTo>
                    <a:pt x="1684" y="371"/>
                  </a:lnTo>
                  <a:lnTo>
                    <a:pt x="2458" y="405"/>
                  </a:lnTo>
                  <a:lnTo>
                    <a:pt x="2425" y="876"/>
                  </a:lnTo>
                  <a:lnTo>
                    <a:pt x="2458" y="1347"/>
                  </a:lnTo>
                  <a:lnTo>
                    <a:pt x="2526" y="2257"/>
                  </a:lnTo>
                  <a:lnTo>
                    <a:pt x="1953" y="2324"/>
                  </a:lnTo>
                  <a:lnTo>
                    <a:pt x="1179" y="2358"/>
                  </a:lnTo>
                  <a:lnTo>
                    <a:pt x="472" y="2391"/>
                  </a:lnTo>
                  <a:lnTo>
                    <a:pt x="169" y="2358"/>
                  </a:lnTo>
                  <a:lnTo>
                    <a:pt x="1" y="2324"/>
                  </a:lnTo>
                  <a:lnTo>
                    <a:pt x="1" y="2492"/>
                  </a:lnTo>
                  <a:lnTo>
                    <a:pt x="640" y="2593"/>
                  </a:lnTo>
                  <a:lnTo>
                    <a:pt x="1314" y="2627"/>
                  </a:lnTo>
                  <a:lnTo>
                    <a:pt x="1987" y="2560"/>
                  </a:lnTo>
                  <a:lnTo>
                    <a:pt x="2627" y="2459"/>
                  </a:lnTo>
                  <a:lnTo>
                    <a:pt x="2728" y="2459"/>
                  </a:lnTo>
                  <a:lnTo>
                    <a:pt x="2795" y="2391"/>
                  </a:lnTo>
                  <a:lnTo>
                    <a:pt x="2795" y="2324"/>
                  </a:lnTo>
                  <a:lnTo>
                    <a:pt x="2728" y="1718"/>
                  </a:lnTo>
                  <a:lnTo>
                    <a:pt x="2694" y="1112"/>
                  </a:lnTo>
                  <a:lnTo>
                    <a:pt x="2728" y="573"/>
                  </a:lnTo>
                  <a:lnTo>
                    <a:pt x="2728" y="337"/>
                  </a:lnTo>
                  <a:lnTo>
                    <a:pt x="2694" y="68"/>
                  </a:lnTo>
                  <a:lnTo>
                    <a:pt x="2661" y="34"/>
                  </a:lnTo>
                  <a:lnTo>
                    <a:pt x="262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3" name="Google Shape;943;p6"/>
            <p:cNvSpPr/>
            <p:nvPr/>
          </p:nvSpPr>
          <p:spPr>
            <a:xfrm>
              <a:off x="3974950" y="2891150"/>
              <a:ext cx="60650" cy="10125"/>
            </a:xfrm>
            <a:custGeom>
              <a:avLst/>
              <a:gdLst/>
              <a:ahLst/>
              <a:cxnLst/>
              <a:rect l="l" t="t" r="r" b="b"/>
              <a:pathLst>
                <a:path w="2426" h="405" extrusionOk="0">
                  <a:moveTo>
                    <a:pt x="2189" y="1"/>
                  </a:moveTo>
                  <a:lnTo>
                    <a:pt x="2223" y="169"/>
                  </a:lnTo>
                  <a:lnTo>
                    <a:pt x="1684" y="169"/>
                  </a:lnTo>
                  <a:lnTo>
                    <a:pt x="1112" y="203"/>
                  </a:lnTo>
                  <a:lnTo>
                    <a:pt x="540" y="169"/>
                  </a:lnTo>
                  <a:lnTo>
                    <a:pt x="270" y="169"/>
                  </a:lnTo>
                  <a:lnTo>
                    <a:pt x="1" y="236"/>
                  </a:lnTo>
                  <a:lnTo>
                    <a:pt x="237" y="304"/>
                  </a:lnTo>
                  <a:lnTo>
                    <a:pt x="472" y="337"/>
                  </a:lnTo>
                  <a:lnTo>
                    <a:pt x="977" y="371"/>
                  </a:lnTo>
                  <a:lnTo>
                    <a:pt x="1651" y="405"/>
                  </a:lnTo>
                  <a:lnTo>
                    <a:pt x="1954" y="371"/>
                  </a:lnTo>
                  <a:lnTo>
                    <a:pt x="2290" y="270"/>
                  </a:lnTo>
                  <a:lnTo>
                    <a:pt x="2358" y="270"/>
                  </a:lnTo>
                  <a:lnTo>
                    <a:pt x="2391" y="236"/>
                  </a:lnTo>
                  <a:lnTo>
                    <a:pt x="2425" y="203"/>
                  </a:lnTo>
                  <a:lnTo>
                    <a:pt x="239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4" name="Google Shape;944;p6"/>
            <p:cNvSpPr/>
            <p:nvPr/>
          </p:nvSpPr>
          <p:spPr>
            <a:xfrm>
              <a:off x="3843650" y="3181550"/>
              <a:ext cx="53900" cy="69875"/>
            </a:xfrm>
            <a:custGeom>
              <a:avLst/>
              <a:gdLst/>
              <a:ahLst/>
              <a:cxnLst/>
              <a:rect l="l" t="t" r="r" b="b"/>
              <a:pathLst>
                <a:path w="2156" h="2795" extrusionOk="0">
                  <a:moveTo>
                    <a:pt x="1583" y="0"/>
                  </a:moveTo>
                  <a:lnTo>
                    <a:pt x="1179" y="34"/>
                  </a:lnTo>
                  <a:lnTo>
                    <a:pt x="607" y="68"/>
                  </a:lnTo>
                  <a:lnTo>
                    <a:pt x="304" y="68"/>
                  </a:lnTo>
                  <a:lnTo>
                    <a:pt x="1" y="101"/>
                  </a:lnTo>
                  <a:lnTo>
                    <a:pt x="1" y="270"/>
                  </a:lnTo>
                  <a:lnTo>
                    <a:pt x="741" y="270"/>
                  </a:lnTo>
                  <a:lnTo>
                    <a:pt x="1785" y="202"/>
                  </a:lnTo>
                  <a:lnTo>
                    <a:pt x="1819" y="236"/>
                  </a:lnTo>
                  <a:lnTo>
                    <a:pt x="1886" y="236"/>
                  </a:lnTo>
                  <a:lnTo>
                    <a:pt x="1886" y="270"/>
                  </a:lnTo>
                  <a:lnTo>
                    <a:pt x="1920" y="236"/>
                  </a:lnTo>
                  <a:lnTo>
                    <a:pt x="1886" y="573"/>
                  </a:lnTo>
                  <a:lnTo>
                    <a:pt x="1886" y="909"/>
                  </a:lnTo>
                  <a:lnTo>
                    <a:pt x="1920" y="1684"/>
                  </a:lnTo>
                  <a:lnTo>
                    <a:pt x="1953" y="2458"/>
                  </a:lnTo>
                  <a:lnTo>
                    <a:pt x="1482" y="2458"/>
                  </a:lnTo>
                  <a:lnTo>
                    <a:pt x="1011" y="2492"/>
                  </a:lnTo>
                  <a:lnTo>
                    <a:pt x="506" y="2492"/>
                  </a:lnTo>
                  <a:lnTo>
                    <a:pt x="236" y="2525"/>
                  </a:lnTo>
                  <a:lnTo>
                    <a:pt x="102" y="2559"/>
                  </a:lnTo>
                  <a:lnTo>
                    <a:pt x="1" y="2593"/>
                  </a:lnTo>
                  <a:lnTo>
                    <a:pt x="1" y="2727"/>
                  </a:lnTo>
                  <a:lnTo>
                    <a:pt x="102" y="2761"/>
                  </a:lnTo>
                  <a:lnTo>
                    <a:pt x="203" y="2795"/>
                  </a:lnTo>
                  <a:lnTo>
                    <a:pt x="438" y="2795"/>
                  </a:lnTo>
                  <a:lnTo>
                    <a:pt x="876" y="2761"/>
                  </a:lnTo>
                  <a:lnTo>
                    <a:pt x="1415" y="2761"/>
                  </a:lnTo>
                  <a:lnTo>
                    <a:pt x="1718" y="2727"/>
                  </a:lnTo>
                  <a:lnTo>
                    <a:pt x="1987" y="2694"/>
                  </a:lnTo>
                  <a:lnTo>
                    <a:pt x="2021" y="2727"/>
                  </a:lnTo>
                  <a:lnTo>
                    <a:pt x="2088" y="2727"/>
                  </a:lnTo>
                  <a:lnTo>
                    <a:pt x="2155" y="2694"/>
                  </a:lnTo>
                  <a:lnTo>
                    <a:pt x="2155" y="2626"/>
                  </a:lnTo>
                  <a:lnTo>
                    <a:pt x="2088" y="1078"/>
                  </a:lnTo>
                  <a:lnTo>
                    <a:pt x="2088" y="539"/>
                  </a:lnTo>
                  <a:lnTo>
                    <a:pt x="2088" y="303"/>
                  </a:lnTo>
                  <a:lnTo>
                    <a:pt x="2021" y="68"/>
                  </a:lnTo>
                  <a:lnTo>
                    <a:pt x="2021" y="34"/>
                  </a:lnTo>
                  <a:lnTo>
                    <a:pt x="1987" y="68"/>
                  </a:lnTo>
                  <a:lnTo>
                    <a:pt x="1987" y="101"/>
                  </a:lnTo>
                  <a:lnTo>
                    <a:pt x="1953" y="68"/>
                  </a:lnTo>
                  <a:lnTo>
                    <a:pt x="1886" y="34"/>
                  </a:lnTo>
                  <a:lnTo>
                    <a:pt x="1785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5" name="Google Shape;945;p6"/>
            <p:cNvSpPr/>
            <p:nvPr/>
          </p:nvSpPr>
          <p:spPr>
            <a:xfrm>
              <a:off x="3921100" y="3108325"/>
              <a:ext cx="62300" cy="67350"/>
            </a:xfrm>
            <a:custGeom>
              <a:avLst/>
              <a:gdLst/>
              <a:ahLst/>
              <a:cxnLst/>
              <a:rect l="l" t="t" r="r" b="b"/>
              <a:pathLst>
                <a:path w="2492" h="2694" extrusionOk="0">
                  <a:moveTo>
                    <a:pt x="2290" y="202"/>
                  </a:moveTo>
                  <a:lnTo>
                    <a:pt x="2222" y="707"/>
                  </a:lnTo>
                  <a:lnTo>
                    <a:pt x="2189" y="1246"/>
                  </a:lnTo>
                  <a:lnTo>
                    <a:pt x="2222" y="1784"/>
                  </a:lnTo>
                  <a:lnTo>
                    <a:pt x="2290" y="2323"/>
                  </a:lnTo>
                  <a:lnTo>
                    <a:pt x="1818" y="2323"/>
                  </a:lnTo>
                  <a:lnTo>
                    <a:pt x="1347" y="2357"/>
                  </a:lnTo>
                  <a:lnTo>
                    <a:pt x="371" y="2357"/>
                  </a:lnTo>
                  <a:lnTo>
                    <a:pt x="270" y="1279"/>
                  </a:lnTo>
                  <a:lnTo>
                    <a:pt x="169" y="236"/>
                  </a:lnTo>
                  <a:lnTo>
                    <a:pt x="707" y="269"/>
                  </a:lnTo>
                  <a:lnTo>
                    <a:pt x="1246" y="269"/>
                  </a:lnTo>
                  <a:lnTo>
                    <a:pt x="2290" y="202"/>
                  </a:lnTo>
                  <a:close/>
                  <a:moveTo>
                    <a:pt x="1751" y="0"/>
                  </a:moveTo>
                  <a:lnTo>
                    <a:pt x="1212" y="34"/>
                  </a:lnTo>
                  <a:lnTo>
                    <a:pt x="674" y="34"/>
                  </a:lnTo>
                  <a:lnTo>
                    <a:pt x="135" y="67"/>
                  </a:lnTo>
                  <a:lnTo>
                    <a:pt x="101" y="101"/>
                  </a:lnTo>
                  <a:lnTo>
                    <a:pt x="68" y="135"/>
                  </a:lnTo>
                  <a:lnTo>
                    <a:pt x="34" y="168"/>
                  </a:lnTo>
                  <a:lnTo>
                    <a:pt x="34" y="202"/>
                  </a:lnTo>
                  <a:lnTo>
                    <a:pt x="0" y="808"/>
                  </a:lnTo>
                  <a:lnTo>
                    <a:pt x="0" y="1414"/>
                  </a:lnTo>
                  <a:lnTo>
                    <a:pt x="68" y="2020"/>
                  </a:lnTo>
                  <a:lnTo>
                    <a:pt x="169" y="2626"/>
                  </a:lnTo>
                  <a:lnTo>
                    <a:pt x="236" y="2660"/>
                  </a:lnTo>
                  <a:lnTo>
                    <a:pt x="303" y="2694"/>
                  </a:lnTo>
                  <a:lnTo>
                    <a:pt x="371" y="2660"/>
                  </a:lnTo>
                  <a:lnTo>
                    <a:pt x="404" y="2559"/>
                  </a:lnTo>
                  <a:lnTo>
                    <a:pt x="371" y="2492"/>
                  </a:lnTo>
                  <a:lnTo>
                    <a:pt x="842" y="2559"/>
                  </a:lnTo>
                  <a:lnTo>
                    <a:pt x="1347" y="2593"/>
                  </a:lnTo>
                  <a:lnTo>
                    <a:pt x="1818" y="2593"/>
                  </a:lnTo>
                  <a:lnTo>
                    <a:pt x="2054" y="2559"/>
                  </a:lnTo>
                  <a:lnTo>
                    <a:pt x="2290" y="2492"/>
                  </a:lnTo>
                  <a:lnTo>
                    <a:pt x="2323" y="2458"/>
                  </a:lnTo>
                  <a:lnTo>
                    <a:pt x="2323" y="2391"/>
                  </a:lnTo>
                  <a:lnTo>
                    <a:pt x="2424" y="2391"/>
                  </a:lnTo>
                  <a:lnTo>
                    <a:pt x="2458" y="2357"/>
                  </a:lnTo>
                  <a:lnTo>
                    <a:pt x="2458" y="2290"/>
                  </a:lnTo>
                  <a:lnTo>
                    <a:pt x="2492" y="1784"/>
                  </a:lnTo>
                  <a:lnTo>
                    <a:pt x="2458" y="1246"/>
                  </a:lnTo>
                  <a:lnTo>
                    <a:pt x="2424" y="707"/>
                  </a:lnTo>
                  <a:lnTo>
                    <a:pt x="2357" y="168"/>
                  </a:lnTo>
                  <a:lnTo>
                    <a:pt x="2391" y="101"/>
                  </a:lnTo>
                  <a:lnTo>
                    <a:pt x="2391" y="67"/>
                  </a:lnTo>
                  <a:lnTo>
                    <a:pt x="2357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6" name="Google Shape;946;p6"/>
            <p:cNvSpPr/>
            <p:nvPr/>
          </p:nvSpPr>
          <p:spPr>
            <a:xfrm>
              <a:off x="4639075" y="3015725"/>
              <a:ext cx="6750" cy="58100"/>
            </a:xfrm>
            <a:custGeom>
              <a:avLst/>
              <a:gdLst/>
              <a:ahLst/>
              <a:cxnLst/>
              <a:rect l="l" t="t" r="r" b="b"/>
              <a:pathLst>
                <a:path w="270" h="2324" extrusionOk="0">
                  <a:moveTo>
                    <a:pt x="67" y="1"/>
                  </a:moveTo>
                  <a:lnTo>
                    <a:pt x="34" y="34"/>
                  </a:lnTo>
                  <a:lnTo>
                    <a:pt x="34" y="304"/>
                  </a:lnTo>
                  <a:lnTo>
                    <a:pt x="34" y="539"/>
                  </a:lnTo>
                  <a:lnTo>
                    <a:pt x="34" y="1078"/>
                  </a:lnTo>
                  <a:lnTo>
                    <a:pt x="0" y="1684"/>
                  </a:lnTo>
                  <a:lnTo>
                    <a:pt x="0" y="1987"/>
                  </a:lnTo>
                  <a:lnTo>
                    <a:pt x="34" y="2256"/>
                  </a:lnTo>
                  <a:lnTo>
                    <a:pt x="67" y="2324"/>
                  </a:lnTo>
                  <a:lnTo>
                    <a:pt x="168" y="2324"/>
                  </a:lnTo>
                  <a:lnTo>
                    <a:pt x="202" y="2290"/>
                  </a:lnTo>
                  <a:lnTo>
                    <a:pt x="236" y="1987"/>
                  </a:lnTo>
                  <a:lnTo>
                    <a:pt x="269" y="1684"/>
                  </a:lnTo>
                  <a:lnTo>
                    <a:pt x="236" y="1078"/>
                  </a:lnTo>
                  <a:lnTo>
                    <a:pt x="236" y="539"/>
                  </a:lnTo>
                  <a:lnTo>
                    <a:pt x="202" y="270"/>
                  </a:lnTo>
                  <a:lnTo>
                    <a:pt x="135" y="34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7" name="Google Shape;947;p6"/>
            <p:cNvSpPr/>
            <p:nvPr/>
          </p:nvSpPr>
          <p:spPr>
            <a:xfrm>
              <a:off x="4113850" y="3054450"/>
              <a:ext cx="18525" cy="26125"/>
            </a:xfrm>
            <a:custGeom>
              <a:avLst/>
              <a:gdLst/>
              <a:ahLst/>
              <a:cxnLst/>
              <a:rect l="l" t="t" r="r" b="b"/>
              <a:pathLst>
                <a:path w="741" h="1045" extrusionOk="0">
                  <a:moveTo>
                    <a:pt x="438" y="270"/>
                  </a:moveTo>
                  <a:lnTo>
                    <a:pt x="539" y="303"/>
                  </a:lnTo>
                  <a:lnTo>
                    <a:pt x="573" y="371"/>
                  </a:lnTo>
                  <a:lnTo>
                    <a:pt x="606" y="438"/>
                  </a:lnTo>
                  <a:lnTo>
                    <a:pt x="606" y="606"/>
                  </a:lnTo>
                  <a:lnTo>
                    <a:pt x="539" y="674"/>
                  </a:lnTo>
                  <a:lnTo>
                    <a:pt x="505" y="741"/>
                  </a:lnTo>
                  <a:lnTo>
                    <a:pt x="337" y="842"/>
                  </a:lnTo>
                  <a:lnTo>
                    <a:pt x="303" y="842"/>
                  </a:lnTo>
                  <a:lnTo>
                    <a:pt x="270" y="472"/>
                  </a:lnTo>
                  <a:lnTo>
                    <a:pt x="303" y="270"/>
                  </a:lnTo>
                  <a:lnTo>
                    <a:pt x="337" y="303"/>
                  </a:lnTo>
                  <a:lnTo>
                    <a:pt x="438" y="270"/>
                  </a:lnTo>
                  <a:close/>
                  <a:moveTo>
                    <a:pt x="270" y="0"/>
                  </a:moveTo>
                  <a:lnTo>
                    <a:pt x="270" y="34"/>
                  </a:lnTo>
                  <a:lnTo>
                    <a:pt x="202" y="101"/>
                  </a:lnTo>
                  <a:lnTo>
                    <a:pt x="135" y="202"/>
                  </a:lnTo>
                  <a:lnTo>
                    <a:pt x="101" y="404"/>
                  </a:lnTo>
                  <a:lnTo>
                    <a:pt x="101" y="640"/>
                  </a:lnTo>
                  <a:lnTo>
                    <a:pt x="135" y="876"/>
                  </a:lnTo>
                  <a:lnTo>
                    <a:pt x="34" y="876"/>
                  </a:lnTo>
                  <a:lnTo>
                    <a:pt x="0" y="909"/>
                  </a:lnTo>
                  <a:lnTo>
                    <a:pt x="0" y="943"/>
                  </a:lnTo>
                  <a:lnTo>
                    <a:pt x="0" y="1010"/>
                  </a:lnTo>
                  <a:lnTo>
                    <a:pt x="34" y="1010"/>
                  </a:lnTo>
                  <a:lnTo>
                    <a:pt x="135" y="1044"/>
                  </a:lnTo>
                  <a:lnTo>
                    <a:pt x="236" y="1044"/>
                  </a:lnTo>
                  <a:lnTo>
                    <a:pt x="337" y="1010"/>
                  </a:lnTo>
                  <a:lnTo>
                    <a:pt x="438" y="977"/>
                  </a:lnTo>
                  <a:lnTo>
                    <a:pt x="606" y="808"/>
                  </a:lnTo>
                  <a:lnTo>
                    <a:pt x="741" y="640"/>
                  </a:lnTo>
                  <a:lnTo>
                    <a:pt x="741" y="539"/>
                  </a:lnTo>
                  <a:lnTo>
                    <a:pt x="741" y="438"/>
                  </a:lnTo>
                  <a:lnTo>
                    <a:pt x="707" y="337"/>
                  </a:lnTo>
                  <a:lnTo>
                    <a:pt x="674" y="236"/>
                  </a:lnTo>
                  <a:lnTo>
                    <a:pt x="606" y="169"/>
                  </a:lnTo>
                  <a:lnTo>
                    <a:pt x="303" y="169"/>
                  </a:lnTo>
                  <a:lnTo>
                    <a:pt x="303" y="34"/>
                  </a:lnTo>
                  <a:lnTo>
                    <a:pt x="270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8" name="Google Shape;948;p6"/>
            <p:cNvSpPr/>
            <p:nvPr/>
          </p:nvSpPr>
          <p:spPr>
            <a:xfrm>
              <a:off x="3974125" y="3175650"/>
              <a:ext cx="63150" cy="69050"/>
            </a:xfrm>
            <a:custGeom>
              <a:avLst/>
              <a:gdLst/>
              <a:ahLst/>
              <a:cxnLst/>
              <a:rect l="l" t="t" r="r" b="b"/>
              <a:pathLst>
                <a:path w="2526" h="2762" extrusionOk="0">
                  <a:moveTo>
                    <a:pt x="2256" y="236"/>
                  </a:moveTo>
                  <a:lnTo>
                    <a:pt x="2256" y="640"/>
                  </a:lnTo>
                  <a:lnTo>
                    <a:pt x="2290" y="1078"/>
                  </a:lnTo>
                  <a:lnTo>
                    <a:pt x="2290" y="1785"/>
                  </a:lnTo>
                  <a:lnTo>
                    <a:pt x="2323" y="2492"/>
                  </a:lnTo>
                  <a:lnTo>
                    <a:pt x="1448" y="2492"/>
                  </a:lnTo>
                  <a:lnTo>
                    <a:pt x="909" y="2526"/>
                  </a:lnTo>
                  <a:lnTo>
                    <a:pt x="640" y="2559"/>
                  </a:lnTo>
                  <a:lnTo>
                    <a:pt x="371" y="2593"/>
                  </a:lnTo>
                  <a:lnTo>
                    <a:pt x="337" y="1886"/>
                  </a:lnTo>
                  <a:lnTo>
                    <a:pt x="236" y="1145"/>
                  </a:lnTo>
                  <a:lnTo>
                    <a:pt x="202" y="708"/>
                  </a:lnTo>
                  <a:lnTo>
                    <a:pt x="135" y="270"/>
                  </a:lnTo>
                  <a:lnTo>
                    <a:pt x="1179" y="270"/>
                  </a:lnTo>
                  <a:lnTo>
                    <a:pt x="2256" y="236"/>
                  </a:lnTo>
                  <a:close/>
                  <a:moveTo>
                    <a:pt x="2222" y="1"/>
                  </a:moveTo>
                  <a:lnTo>
                    <a:pt x="1179" y="34"/>
                  </a:lnTo>
                  <a:lnTo>
                    <a:pt x="640" y="34"/>
                  </a:lnTo>
                  <a:lnTo>
                    <a:pt x="135" y="68"/>
                  </a:lnTo>
                  <a:lnTo>
                    <a:pt x="68" y="135"/>
                  </a:lnTo>
                  <a:lnTo>
                    <a:pt x="34" y="203"/>
                  </a:lnTo>
                  <a:lnTo>
                    <a:pt x="0" y="438"/>
                  </a:lnTo>
                  <a:lnTo>
                    <a:pt x="0" y="674"/>
                  </a:lnTo>
                  <a:lnTo>
                    <a:pt x="34" y="1145"/>
                  </a:lnTo>
                  <a:lnTo>
                    <a:pt x="101" y="1920"/>
                  </a:lnTo>
                  <a:lnTo>
                    <a:pt x="135" y="2357"/>
                  </a:lnTo>
                  <a:lnTo>
                    <a:pt x="236" y="2694"/>
                  </a:lnTo>
                  <a:lnTo>
                    <a:pt x="236" y="2728"/>
                  </a:lnTo>
                  <a:lnTo>
                    <a:pt x="270" y="2761"/>
                  </a:lnTo>
                  <a:lnTo>
                    <a:pt x="337" y="2728"/>
                  </a:lnTo>
                  <a:lnTo>
                    <a:pt x="371" y="2728"/>
                  </a:lnTo>
                  <a:lnTo>
                    <a:pt x="606" y="2761"/>
                  </a:lnTo>
                  <a:lnTo>
                    <a:pt x="842" y="2761"/>
                  </a:lnTo>
                  <a:lnTo>
                    <a:pt x="1313" y="2728"/>
                  </a:lnTo>
                  <a:lnTo>
                    <a:pt x="2088" y="2728"/>
                  </a:lnTo>
                  <a:lnTo>
                    <a:pt x="2357" y="2694"/>
                  </a:lnTo>
                  <a:lnTo>
                    <a:pt x="2492" y="2694"/>
                  </a:lnTo>
                  <a:lnTo>
                    <a:pt x="2492" y="2660"/>
                  </a:lnTo>
                  <a:lnTo>
                    <a:pt x="2525" y="2324"/>
                  </a:lnTo>
                  <a:lnTo>
                    <a:pt x="2525" y="1953"/>
                  </a:lnTo>
                  <a:lnTo>
                    <a:pt x="2492" y="1246"/>
                  </a:lnTo>
                  <a:lnTo>
                    <a:pt x="2458" y="640"/>
                  </a:lnTo>
                  <a:lnTo>
                    <a:pt x="2424" y="337"/>
                  </a:lnTo>
                  <a:lnTo>
                    <a:pt x="2357" y="68"/>
                  </a:lnTo>
                  <a:lnTo>
                    <a:pt x="2323" y="34"/>
                  </a:lnTo>
                  <a:lnTo>
                    <a:pt x="229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9" name="Google Shape;949;p6"/>
            <p:cNvSpPr/>
            <p:nvPr/>
          </p:nvSpPr>
          <p:spPr>
            <a:xfrm>
              <a:off x="4091950" y="3033400"/>
              <a:ext cx="62325" cy="65675"/>
            </a:xfrm>
            <a:custGeom>
              <a:avLst/>
              <a:gdLst/>
              <a:ahLst/>
              <a:cxnLst/>
              <a:rect l="l" t="t" r="r" b="b"/>
              <a:pathLst>
                <a:path w="2493" h="2627" extrusionOk="0">
                  <a:moveTo>
                    <a:pt x="2223" y="135"/>
                  </a:moveTo>
                  <a:lnTo>
                    <a:pt x="2257" y="1213"/>
                  </a:lnTo>
                  <a:lnTo>
                    <a:pt x="2223" y="2290"/>
                  </a:lnTo>
                  <a:lnTo>
                    <a:pt x="1752" y="2324"/>
                  </a:lnTo>
                  <a:lnTo>
                    <a:pt x="1247" y="2357"/>
                  </a:lnTo>
                  <a:lnTo>
                    <a:pt x="775" y="2357"/>
                  </a:lnTo>
                  <a:lnTo>
                    <a:pt x="539" y="2391"/>
                  </a:lnTo>
                  <a:lnTo>
                    <a:pt x="337" y="2425"/>
                  </a:lnTo>
                  <a:lnTo>
                    <a:pt x="304" y="2425"/>
                  </a:lnTo>
                  <a:lnTo>
                    <a:pt x="304" y="2391"/>
                  </a:lnTo>
                  <a:lnTo>
                    <a:pt x="337" y="1886"/>
                  </a:lnTo>
                  <a:lnTo>
                    <a:pt x="304" y="1347"/>
                  </a:lnTo>
                  <a:lnTo>
                    <a:pt x="236" y="809"/>
                  </a:lnTo>
                  <a:lnTo>
                    <a:pt x="135" y="270"/>
                  </a:lnTo>
                  <a:lnTo>
                    <a:pt x="1213" y="270"/>
                  </a:lnTo>
                  <a:lnTo>
                    <a:pt x="1718" y="236"/>
                  </a:lnTo>
                  <a:lnTo>
                    <a:pt x="2223" y="135"/>
                  </a:lnTo>
                  <a:close/>
                  <a:moveTo>
                    <a:pt x="1718" y="1"/>
                  </a:moveTo>
                  <a:lnTo>
                    <a:pt x="1179" y="34"/>
                  </a:lnTo>
                  <a:lnTo>
                    <a:pt x="640" y="68"/>
                  </a:lnTo>
                  <a:lnTo>
                    <a:pt x="102" y="68"/>
                  </a:lnTo>
                  <a:lnTo>
                    <a:pt x="34" y="102"/>
                  </a:lnTo>
                  <a:lnTo>
                    <a:pt x="1" y="135"/>
                  </a:lnTo>
                  <a:lnTo>
                    <a:pt x="1" y="203"/>
                  </a:lnTo>
                  <a:lnTo>
                    <a:pt x="34" y="270"/>
                  </a:lnTo>
                  <a:lnTo>
                    <a:pt x="34" y="775"/>
                  </a:lnTo>
                  <a:lnTo>
                    <a:pt x="34" y="1347"/>
                  </a:lnTo>
                  <a:lnTo>
                    <a:pt x="68" y="1886"/>
                  </a:lnTo>
                  <a:lnTo>
                    <a:pt x="135" y="2391"/>
                  </a:lnTo>
                  <a:lnTo>
                    <a:pt x="169" y="2458"/>
                  </a:lnTo>
                  <a:lnTo>
                    <a:pt x="203" y="2458"/>
                  </a:lnTo>
                  <a:lnTo>
                    <a:pt x="236" y="2492"/>
                  </a:lnTo>
                  <a:lnTo>
                    <a:pt x="270" y="2458"/>
                  </a:lnTo>
                  <a:lnTo>
                    <a:pt x="270" y="2526"/>
                  </a:lnTo>
                  <a:lnTo>
                    <a:pt x="337" y="2559"/>
                  </a:lnTo>
                  <a:lnTo>
                    <a:pt x="539" y="2593"/>
                  </a:lnTo>
                  <a:lnTo>
                    <a:pt x="775" y="2627"/>
                  </a:lnTo>
                  <a:lnTo>
                    <a:pt x="1280" y="2593"/>
                  </a:lnTo>
                  <a:lnTo>
                    <a:pt x="1752" y="2526"/>
                  </a:lnTo>
                  <a:lnTo>
                    <a:pt x="2223" y="2425"/>
                  </a:lnTo>
                  <a:lnTo>
                    <a:pt x="2223" y="2492"/>
                  </a:lnTo>
                  <a:lnTo>
                    <a:pt x="2257" y="2559"/>
                  </a:lnTo>
                  <a:lnTo>
                    <a:pt x="2324" y="2593"/>
                  </a:lnTo>
                  <a:lnTo>
                    <a:pt x="2391" y="2593"/>
                  </a:lnTo>
                  <a:lnTo>
                    <a:pt x="2425" y="2526"/>
                  </a:lnTo>
                  <a:lnTo>
                    <a:pt x="2492" y="1920"/>
                  </a:lnTo>
                  <a:lnTo>
                    <a:pt x="2492" y="1314"/>
                  </a:lnTo>
                  <a:lnTo>
                    <a:pt x="2492" y="708"/>
                  </a:lnTo>
                  <a:lnTo>
                    <a:pt x="2391" y="102"/>
                  </a:lnTo>
                  <a:lnTo>
                    <a:pt x="2391" y="68"/>
                  </a:lnTo>
                  <a:lnTo>
                    <a:pt x="2324" y="68"/>
                  </a:lnTo>
                  <a:lnTo>
                    <a:pt x="232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0" name="Google Shape;950;p6"/>
            <p:cNvSpPr/>
            <p:nvPr/>
          </p:nvSpPr>
          <p:spPr>
            <a:xfrm>
              <a:off x="4132350" y="3104100"/>
              <a:ext cx="8450" cy="58100"/>
            </a:xfrm>
            <a:custGeom>
              <a:avLst/>
              <a:gdLst/>
              <a:ahLst/>
              <a:cxnLst/>
              <a:rect l="l" t="t" r="r" b="b"/>
              <a:pathLst>
                <a:path w="338" h="2324" extrusionOk="0">
                  <a:moveTo>
                    <a:pt x="68" y="1"/>
                  </a:moveTo>
                  <a:lnTo>
                    <a:pt x="35" y="34"/>
                  </a:lnTo>
                  <a:lnTo>
                    <a:pt x="1" y="304"/>
                  </a:lnTo>
                  <a:lnTo>
                    <a:pt x="1" y="573"/>
                  </a:lnTo>
                  <a:lnTo>
                    <a:pt x="35" y="1078"/>
                  </a:lnTo>
                  <a:lnTo>
                    <a:pt x="68" y="1684"/>
                  </a:lnTo>
                  <a:lnTo>
                    <a:pt x="102" y="1987"/>
                  </a:lnTo>
                  <a:lnTo>
                    <a:pt x="169" y="2290"/>
                  </a:lnTo>
                  <a:lnTo>
                    <a:pt x="203" y="2324"/>
                  </a:lnTo>
                  <a:lnTo>
                    <a:pt x="304" y="2324"/>
                  </a:lnTo>
                  <a:lnTo>
                    <a:pt x="304" y="2257"/>
                  </a:lnTo>
                  <a:lnTo>
                    <a:pt x="338" y="1987"/>
                  </a:lnTo>
                  <a:lnTo>
                    <a:pt x="304" y="1684"/>
                  </a:lnTo>
                  <a:lnTo>
                    <a:pt x="237" y="1078"/>
                  </a:lnTo>
                  <a:lnTo>
                    <a:pt x="203" y="539"/>
                  </a:lnTo>
                  <a:lnTo>
                    <a:pt x="169" y="304"/>
                  </a:lnTo>
                  <a:lnTo>
                    <a:pt x="136" y="34"/>
                  </a:lnTo>
                  <a:lnTo>
                    <a:pt x="136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1" name="Google Shape;951;p6"/>
            <p:cNvSpPr/>
            <p:nvPr/>
          </p:nvSpPr>
          <p:spPr>
            <a:xfrm>
              <a:off x="4015375" y="3126825"/>
              <a:ext cx="18525" cy="21925"/>
            </a:xfrm>
            <a:custGeom>
              <a:avLst/>
              <a:gdLst/>
              <a:ahLst/>
              <a:cxnLst/>
              <a:rect l="l" t="t" r="r" b="b"/>
              <a:pathLst>
                <a:path w="741" h="877" extrusionOk="0">
                  <a:moveTo>
                    <a:pt x="101" y="1"/>
                  </a:moveTo>
                  <a:lnTo>
                    <a:pt x="34" y="34"/>
                  </a:lnTo>
                  <a:lnTo>
                    <a:pt x="0" y="68"/>
                  </a:lnTo>
                  <a:lnTo>
                    <a:pt x="0" y="102"/>
                  </a:lnTo>
                  <a:lnTo>
                    <a:pt x="34" y="169"/>
                  </a:lnTo>
                  <a:lnTo>
                    <a:pt x="135" y="203"/>
                  </a:lnTo>
                  <a:lnTo>
                    <a:pt x="337" y="270"/>
                  </a:lnTo>
                  <a:lnTo>
                    <a:pt x="168" y="472"/>
                  </a:lnTo>
                  <a:lnTo>
                    <a:pt x="34" y="708"/>
                  </a:lnTo>
                  <a:lnTo>
                    <a:pt x="0" y="775"/>
                  </a:lnTo>
                  <a:lnTo>
                    <a:pt x="34" y="842"/>
                  </a:lnTo>
                  <a:lnTo>
                    <a:pt x="101" y="876"/>
                  </a:lnTo>
                  <a:lnTo>
                    <a:pt x="168" y="876"/>
                  </a:lnTo>
                  <a:lnTo>
                    <a:pt x="505" y="775"/>
                  </a:lnTo>
                  <a:lnTo>
                    <a:pt x="673" y="741"/>
                  </a:lnTo>
                  <a:lnTo>
                    <a:pt x="707" y="708"/>
                  </a:lnTo>
                  <a:lnTo>
                    <a:pt x="741" y="640"/>
                  </a:lnTo>
                  <a:lnTo>
                    <a:pt x="741" y="573"/>
                  </a:lnTo>
                  <a:lnTo>
                    <a:pt x="673" y="539"/>
                  </a:lnTo>
                  <a:lnTo>
                    <a:pt x="640" y="539"/>
                  </a:lnTo>
                  <a:lnTo>
                    <a:pt x="505" y="573"/>
                  </a:lnTo>
                  <a:lnTo>
                    <a:pt x="370" y="607"/>
                  </a:lnTo>
                  <a:lnTo>
                    <a:pt x="640" y="236"/>
                  </a:lnTo>
                  <a:lnTo>
                    <a:pt x="673" y="169"/>
                  </a:lnTo>
                  <a:lnTo>
                    <a:pt x="640" y="135"/>
                  </a:lnTo>
                  <a:lnTo>
                    <a:pt x="606" y="102"/>
                  </a:lnTo>
                  <a:lnTo>
                    <a:pt x="539" y="68"/>
                  </a:lnTo>
                  <a:lnTo>
                    <a:pt x="236" y="34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2" name="Google Shape;952;p6"/>
            <p:cNvSpPr/>
            <p:nvPr/>
          </p:nvSpPr>
          <p:spPr>
            <a:xfrm>
              <a:off x="3990950" y="3106625"/>
              <a:ext cx="63150" cy="59800"/>
            </a:xfrm>
            <a:custGeom>
              <a:avLst/>
              <a:gdLst/>
              <a:ahLst/>
              <a:cxnLst/>
              <a:rect l="l" t="t" r="r" b="b"/>
              <a:pathLst>
                <a:path w="2526" h="2392" extrusionOk="0">
                  <a:moveTo>
                    <a:pt x="2256" y="236"/>
                  </a:moveTo>
                  <a:lnTo>
                    <a:pt x="2256" y="674"/>
                  </a:lnTo>
                  <a:lnTo>
                    <a:pt x="2290" y="1112"/>
                  </a:lnTo>
                  <a:lnTo>
                    <a:pt x="2290" y="1617"/>
                  </a:lnTo>
                  <a:lnTo>
                    <a:pt x="2324" y="2122"/>
                  </a:lnTo>
                  <a:lnTo>
                    <a:pt x="1448" y="2122"/>
                  </a:lnTo>
                  <a:lnTo>
                    <a:pt x="910" y="2156"/>
                  </a:lnTo>
                  <a:lnTo>
                    <a:pt x="640" y="2156"/>
                  </a:lnTo>
                  <a:lnTo>
                    <a:pt x="371" y="2223"/>
                  </a:lnTo>
                  <a:lnTo>
                    <a:pt x="304" y="1684"/>
                  </a:lnTo>
                  <a:lnTo>
                    <a:pt x="236" y="1145"/>
                  </a:lnTo>
                  <a:lnTo>
                    <a:pt x="203" y="708"/>
                  </a:lnTo>
                  <a:lnTo>
                    <a:pt x="169" y="270"/>
                  </a:lnTo>
                  <a:lnTo>
                    <a:pt x="169" y="270"/>
                  </a:lnTo>
                  <a:lnTo>
                    <a:pt x="674" y="304"/>
                  </a:lnTo>
                  <a:lnTo>
                    <a:pt x="1213" y="270"/>
                  </a:lnTo>
                  <a:lnTo>
                    <a:pt x="2256" y="236"/>
                  </a:lnTo>
                  <a:close/>
                  <a:moveTo>
                    <a:pt x="2256" y="1"/>
                  </a:moveTo>
                  <a:lnTo>
                    <a:pt x="1179" y="34"/>
                  </a:lnTo>
                  <a:lnTo>
                    <a:pt x="674" y="68"/>
                  </a:lnTo>
                  <a:lnTo>
                    <a:pt x="135" y="102"/>
                  </a:lnTo>
                  <a:lnTo>
                    <a:pt x="68" y="135"/>
                  </a:lnTo>
                  <a:lnTo>
                    <a:pt x="34" y="203"/>
                  </a:lnTo>
                  <a:lnTo>
                    <a:pt x="1" y="438"/>
                  </a:lnTo>
                  <a:lnTo>
                    <a:pt x="1" y="674"/>
                  </a:lnTo>
                  <a:lnTo>
                    <a:pt x="34" y="1179"/>
                  </a:lnTo>
                  <a:lnTo>
                    <a:pt x="102" y="1751"/>
                  </a:lnTo>
                  <a:lnTo>
                    <a:pt x="135" y="2055"/>
                  </a:lnTo>
                  <a:lnTo>
                    <a:pt x="203" y="2324"/>
                  </a:lnTo>
                  <a:lnTo>
                    <a:pt x="236" y="2358"/>
                  </a:lnTo>
                  <a:lnTo>
                    <a:pt x="371" y="2358"/>
                  </a:lnTo>
                  <a:lnTo>
                    <a:pt x="573" y="2391"/>
                  </a:lnTo>
                  <a:lnTo>
                    <a:pt x="842" y="2391"/>
                  </a:lnTo>
                  <a:lnTo>
                    <a:pt x="1314" y="2358"/>
                  </a:lnTo>
                  <a:lnTo>
                    <a:pt x="2088" y="2358"/>
                  </a:lnTo>
                  <a:lnTo>
                    <a:pt x="2357" y="2324"/>
                  </a:lnTo>
                  <a:lnTo>
                    <a:pt x="2458" y="2324"/>
                  </a:lnTo>
                  <a:lnTo>
                    <a:pt x="2492" y="2290"/>
                  </a:lnTo>
                  <a:lnTo>
                    <a:pt x="2526" y="2021"/>
                  </a:lnTo>
                  <a:lnTo>
                    <a:pt x="2526" y="1785"/>
                  </a:lnTo>
                  <a:lnTo>
                    <a:pt x="2492" y="1246"/>
                  </a:lnTo>
                  <a:lnTo>
                    <a:pt x="2458" y="674"/>
                  </a:lnTo>
                  <a:lnTo>
                    <a:pt x="2425" y="371"/>
                  </a:lnTo>
                  <a:lnTo>
                    <a:pt x="2357" y="68"/>
                  </a:lnTo>
                  <a:lnTo>
                    <a:pt x="2324" y="34"/>
                  </a:lnTo>
                  <a:lnTo>
                    <a:pt x="2290" y="34"/>
                  </a:lnTo>
                  <a:lnTo>
                    <a:pt x="2256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3" name="Google Shape;953;p6"/>
            <p:cNvSpPr/>
            <p:nvPr/>
          </p:nvSpPr>
          <p:spPr>
            <a:xfrm>
              <a:off x="4412650" y="3088950"/>
              <a:ext cx="64825" cy="60625"/>
            </a:xfrm>
            <a:custGeom>
              <a:avLst/>
              <a:gdLst/>
              <a:ahLst/>
              <a:cxnLst/>
              <a:rect l="l" t="t" r="r" b="b"/>
              <a:pathLst>
                <a:path w="2593" h="2425" extrusionOk="0">
                  <a:moveTo>
                    <a:pt x="2391" y="1"/>
                  </a:moveTo>
                  <a:lnTo>
                    <a:pt x="2357" y="34"/>
                  </a:lnTo>
                  <a:lnTo>
                    <a:pt x="2323" y="135"/>
                  </a:lnTo>
                  <a:lnTo>
                    <a:pt x="1751" y="102"/>
                  </a:lnTo>
                  <a:lnTo>
                    <a:pt x="1179" y="68"/>
                  </a:lnTo>
                  <a:lnTo>
                    <a:pt x="674" y="34"/>
                  </a:lnTo>
                  <a:lnTo>
                    <a:pt x="404" y="68"/>
                  </a:lnTo>
                  <a:lnTo>
                    <a:pt x="303" y="135"/>
                  </a:lnTo>
                  <a:lnTo>
                    <a:pt x="202" y="169"/>
                  </a:lnTo>
                  <a:lnTo>
                    <a:pt x="202" y="203"/>
                  </a:lnTo>
                  <a:lnTo>
                    <a:pt x="371" y="270"/>
                  </a:lnTo>
                  <a:lnTo>
                    <a:pt x="573" y="304"/>
                  </a:lnTo>
                  <a:lnTo>
                    <a:pt x="1684" y="304"/>
                  </a:lnTo>
                  <a:lnTo>
                    <a:pt x="2323" y="337"/>
                  </a:lnTo>
                  <a:lnTo>
                    <a:pt x="2323" y="708"/>
                  </a:lnTo>
                  <a:lnTo>
                    <a:pt x="2323" y="1078"/>
                  </a:lnTo>
                  <a:lnTo>
                    <a:pt x="2323" y="1583"/>
                  </a:lnTo>
                  <a:lnTo>
                    <a:pt x="2357" y="1852"/>
                  </a:lnTo>
                  <a:lnTo>
                    <a:pt x="2387" y="2088"/>
                  </a:lnTo>
                  <a:lnTo>
                    <a:pt x="2387" y="2088"/>
                  </a:lnTo>
                  <a:lnTo>
                    <a:pt x="1347" y="2122"/>
                  </a:lnTo>
                  <a:lnTo>
                    <a:pt x="808" y="2155"/>
                  </a:lnTo>
                  <a:lnTo>
                    <a:pt x="539" y="2189"/>
                  </a:lnTo>
                  <a:lnTo>
                    <a:pt x="303" y="2256"/>
                  </a:lnTo>
                  <a:lnTo>
                    <a:pt x="270" y="1751"/>
                  </a:lnTo>
                  <a:lnTo>
                    <a:pt x="236" y="1246"/>
                  </a:lnTo>
                  <a:lnTo>
                    <a:pt x="270" y="708"/>
                  </a:lnTo>
                  <a:lnTo>
                    <a:pt x="236" y="438"/>
                  </a:lnTo>
                  <a:lnTo>
                    <a:pt x="202" y="304"/>
                  </a:lnTo>
                  <a:lnTo>
                    <a:pt x="169" y="203"/>
                  </a:lnTo>
                  <a:lnTo>
                    <a:pt x="68" y="337"/>
                  </a:lnTo>
                  <a:lnTo>
                    <a:pt x="34" y="506"/>
                  </a:lnTo>
                  <a:lnTo>
                    <a:pt x="0" y="876"/>
                  </a:lnTo>
                  <a:lnTo>
                    <a:pt x="34" y="1583"/>
                  </a:lnTo>
                  <a:lnTo>
                    <a:pt x="34" y="1819"/>
                  </a:lnTo>
                  <a:lnTo>
                    <a:pt x="34" y="2088"/>
                  </a:lnTo>
                  <a:lnTo>
                    <a:pt x="68" y="2189"/>
                  </a:lnTo>
                  <a:lnTo>
                    <a:pt x="101" y="2290"/>
                  </a:lnTo>
                  <a:lnTo>
                    <a:pt x="169" y="2391"/>
                  </a:lnTo>
                  <a:lnTo>
                    <a:pt x="270" y="2425"/>
                  </a:lnTo>
                  <a:lnTo>
                    <a:pt x="303" y="2425"/>
                  </a:lnTo>
                  <a:lnTo>
                    <a:pt x="337" y="2391"/>
                  </a:lnTo>
                  <a:lnTo>
                    <a:pt x="337" y="2357"/>
                  </a:lnTo>
                  <a:lnTo>
                    <a:pt x="573" y="2391"/>
                  </a:lnTo>
                  <a:lnTo>
                    <a:pt x="842" y="2425"/>
                  </a:lnTo>
                  <a:lnTo>
                    <a:pt x="1347" y="2391"/>
                  </a:lnTo>
                  <a:lnTo>
                    <a:pt x="2391" y="2324"/>
                  </a:lnTo>
                  <a:lnTo>
                    <a:pt x="2458" y="2290"/>
                  </a:lnTo>
                  <a:lnTo>
                    <a:pt x="2492" y="2324"/>
                  </a:lnTo>
                  <a:lnTo>
                    <a:pt x="2525" y="2324"/>
                  </a:lnTo>
                  <a:lnTo>
                    <a:pt x="2559" y="2290"/>
                  </a:lnTo>
                  <a:lnTo>
                    <a:pt x="2593" y="2021"/>
                  </a:lnTo>
                  <a:lnTo>
                    <a:pt x="2559" y="1785"/>
                  </a:lnTo>
                  <a:lnTo>
                    <a:pt x="2525" y="1246"/>
                  </a:lnTo>
                  <a:lnTo>
                    <a:pt x="2525" y="640"/>
                  </a:lnTo>
                  <a:lnTo>
                    <a:pt x="2492" y="337"/>
                  </a:lnTo>
                  <a:lnTo>
                    <a:pt x="2458" y="34"/>
                  </a:lnTo>
                  <a:lnTo>
                    <a:pt x="242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4" name="Google Shape;954;p6"/>
            <p:cNvSpPr/>
            <p:nvPr/>
          </p:nvSpPr>
          <p:spPr>
            <a:xfrm>
              <a:off x="6994975" y="3960950"/>
              <a:ext cx="296300" cy="452025"/>
            </a:xfrm>
            <a:custGeom>
              <a:avLst/>
              <a:gdLst/>
              <a:ahLst/>
              <a:cxnLst/>
              <a:rect l="l" t="t" r="r" b="b"/>
              <a:pathLst>
                <a:path w="11852" h="18081" extrusionOk="0">
                  <a:moveTo>
                    <a:pt x="8721" y="1"/>
                  </a:moveTo>
                  <a:lnTo>
                    <a:pt x="6431" y="506"/>
                  </a:lnTo>
                  <a:lnTo>
                    <a:pt x="4142" y="1045"/>
                  </a:lnTo>
                  <a:lnTo>
                    <a:pt x="1886" y="1651"/>
                  </a:lnTo>
                  <a:lnTo>
                    <a:pt x="977" y="1886"/>
                  </a:lnTo>
                  <a:lnTo>
                    <a:pt x="742" y="1954"/>
                  </a:lnTo>
                  <a:lnTo>
                    <a:pt x="540" y="2055"/>
                  </a:lnTo>
                  <a:lnTo>
                    <a:pt x="338" y="2156"/>
                  </a:lnTo>
                  <a:lnTo>
                    <a:pt x="169" y="2290"/>
                  </a:lnTo>
                  <a:lnTo>
                    <a:pt x="169" y="2324"/>
                  </a:lnTo>
                  <a:lnTo>
                    <a:pt x="136" y="2257"/>
                  </a:lnTo>
                  <a:lnTo>
                    <a:pt x="68" y="2223"/>
                  </a:lnTo>
                  <a:lnTo>
                    <a:pt x="1" y="2223"/>
                  </a:lnTo>
                  <a:lnTo>
                    <a:pt x="1" y="2290"/>
                  </a:lnTo>
                  <a:lnTo>
                    <a:pt x="35" y="2762"/>
                  </a:lnTo>
                  <a:lnTo>
                    <a:pt x="136" y="3233"/>
                  </a:lnTo>
                  <a:lnTo>
                    <a:pt x="371" y="4176"/>
                  </a:lnTo>
                  <a:lnTo>
                    <a:pt x="641" y="5118"/>
                  </a:lnTo>
                  <a:lnTo>
                    <a:pt x="876" y="6061"/>
                  </a:lnTo>
                  <a:lnTo>
                    <a:pt x="1785" y="10068"/>
                  </a:lnTo>
                  <a:lnTo>
                    <a:pt x="2223" y="12054"/>
                  </a:lnTo>
                  <a:lnTo>
                    <a:pt x="2728" y="14040"/>
                  </a:lnTo>
                  <a:lnTo>
                    <a:pt x="3267" y="16027"/>
                  </a:lnTo>
                  <a:lnTo>
                    <a:pt x="3536" y="17037"/>
                  </a:lnTo>
                  <a:lnTo>
                    <a:pt x="3873" y="17980"/>
                  </a:lnTo>
                  <a:lnTo>
                    <a:pt x="3940" y="18081"/>
                  </a:lnTo>
                  <a:lnTo>
                    <a:pt x="4007" y="18081"/>
                  </a:lnTo>
                  <a:lnTo>
                    <a:pt x="4075" y="18047"/>
                  </a:lnTo>
                  <a:lnTo>
                    <a:pt x="4142" y="17980"/>
                  </a:lnTo>
                  <a:lnTo>
                    <a:pt x="4681" y="17879"/>
                  </a:lnTo>
                  <a:lnTo>
                    <a:pt x="5253" y="17710"/>
                  </a:lnTo>
                  <a:lnTo>
                    <a:pt x="6330" y="17374"/>
                  </a:lnTo>
                  <a:lnTo>
                    <a:pt x="7576" y="17003"/>
                  </a:lnTo>
                  <a:lnTo>
                    <a:pt x="8856" y="16667"/>
                  </a:lnTo>
                  <a:lnTo>
                    <a:pt x="10337" y="16296"/>
                  </a:lnTo>
                  <a:lnTo>
                    <a:pt x="11111" y="16128"/>
                  </a:lnTo>
                  <a:lnTo>
                    <a:pt x="11852" y="15892"/>
                  </a:lnTo>
                  <a:lnTo>
                    <a:pt x="11852" y="15656"/>
                  </a:lnTo>
                  <a:lnTo>
                    <a:pt x="11044" y="15892"/>
                  </a:lnTo>
                  <a:lnTo>
                    <a:pt x="10202" y="16094"/>
                  </a:lnTo>
                  <a:lnTo>
                    <a:pt x="8519" y="16532"/>
                  </a:lnTo>
                  <a:lnTo>
                    <a:pt x="6263" y="17172"/>
                  </a:lnTo>
                  <a:lnTo>
                    <a:pt x="5152" y="17475"/>
                  </a:lnTo>
                  <a:lnTo>
                    <a:pt x="4613" y="17643"/>
                  </a:lnTo>
                  <a:lnTo>
                    <a:pt x="4108" y="17879"/>
                  </a:lnTo>
                  <a:lnTo>
                    <a:pt x="3536" y="15926"/>
                  </a:lnTo>
                  <a:lnTo>
                    <a:pt x="2997" y="13939"/>
                  </a:lnTo>
                  <a:lnTo>
                    <a:pt x="2526" y="11987"/>
                  </a:lnTo>
                  <a:lnTo>
                    <a:pt x="2055" y="9967"/>
                  </a:lnTo>
                  <a:lnTo>
                    <a:pt x="1146" y="5960"/>
                  </a:lnTo>
                  <a:lnTo>
                    <a:pt x="742" y="4108"/>
                  </a:lnTo>
                  <a:lnTo>
                    <a:pt x="506" y="3199"/>
                  </a:lnTo>
                  <a:lnTo>
                    <a:pt x="338" y="2762"/>
                  </a:lnTo>
                  <a:lnTo>
                    <a:pt x="182" y="2358"/>
                  </a:lnTo>
                  <a:lnTo>
                    <a:pt x="405" y="2358"/>
                  </a:lnTo>
                  <a:lnTo>
                    <a:pt x="641" y="2324"/>
                  </a:lnTo>
                  <a:lnTo>
                    <a:pt x="1078" y="2223"/>
                  </a:lnTo>
                  <a:lnTo>
                    <a:pt x="1954" y="1920"/>
                  </a:lnTo>
                  <a:lnTo>
                    <a:pt x="4209" y="1314"/>
                  </a:lnTo>
                  <a:lnTo>
                    <a:pt x="6465" y="775"/>
                  </a:lnTo>
                  <a:lnTo>
                    <a:pt x="8755" y="304"/>
                  </a:lnTo>
                  <a:lnTo>
                    <a:pt x="8889" y="977"/>
                  </a:lnTo>
                  <a:lnTo>
                    <a:pt x="9024" y="1651"/>
                  </a:lnTo>
                  <a:lnTo>
                    <a:pt x="9394" y="3031"/>
                  </a:lnTo>
                  <a:lnTo>
                    <a:pt x="10303" y="6330"/>
                  </a:lnTo>
                  <a:lnTo>
                    <a:pt x="11280" y="9664"/>
                  </a:lnTo>
                  <a:lnTo>
                    <a:pt x="11549" y="10674"/>
                  </a:lnTo>
                  <a:lnTo>
                    <a:pt x="11852" y="11717"/>
                  </a:lnTo>
                  <a:lnTo>
                    <a:pt x="11852" y="10640"/>
                  </a:lnTo>
                  <a:lnTo>
                    <a:pt x="11583" y="9832"/>
                  </a:lnTo>
                  <a:lnTo>
                    <a:pt x="10640" y="6532"/>
                  </a:lnTo>
                  <a:lnTo>
                    <a:pt x="9798" y="3469"/>
                  </a:lnTo>
                  <a:lnTo>
                    <a:pt x="9394" y="1785"/>
                  </a:lnTo>
                  <a:lnTo>
                    <a:pt x="9159" y="944"/>
                  </a:lnTo>
                  <a:lnTo>
                    <a:pt x="8923" y="136"/>
                  </a:lnTo>
                  <a:lnTo>
                    <a:pt x="8889" y="102"/>
                  </a:lnTo>
                  <a:lnTo>
                    <a:pt x="8822" y="35"/>
                  </a:lnTo>
                  <a:lnTo>
                    <a:pt x="8788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5" name="Google Shape;955;p6"/>
            <p:cNvSpPr/>
            <p:nvPr/>
          </p:nvSpPr>
          <p:spPr>
            <a:xfrm>
              <a:off x="5857000" y="2891150"/>
              <a:ext cx="1266800" cy="381325"/>
            </a:xfrm>
            <a:custGeom>
              <a:avLst/>
              <a:gdLst/>
              <a:ahLst/>
              <a:cxnLst/>
              <a:rect l="l" t="t" r="r" b="b"/>
              <a:pathLst>
                <a:path w="50672" h="15253" extrusionOk="0">
                  <a:moveTo>
                    <a:pt x="22592" y="5219"/>
                  </a:moveTo>
                  <a:lnTo>
                    <a:pt x="22558" y="5859"/>
                  </a:lnTo>
                  <a:lnTo>
                    <a:pt x="22154" y="5893"/>
                  </a:lnTo>
                  <a:lnTo>
                    <a:pt x="22188" y="5825"/>
                  </a:lnTo>
                  <a:lnTo>
                    <a:pt x="22188" y="5758"/>
                  </a:lnTo>
                  <a:lnTo>
                    <a:pt x="22154" y="5623"/>
                  </a:lnTo>
                  <a:lnTo>
                    <a:pt x="22121" y="5421"/>
                  </a:lnTo>
                  <a:lnTo>
                    <a:pt x="22087" y="5253"/>
                  </a:lnTo>
                  <a:lnTo>
                    <a:pt x="22558" y="5219"/>
                  </a:lnTo>
                  <a:close/>
                  <a:moveTo>
                    <a:pt x="21919" y="5253"/>
                  </a:moveTo>
                  <a:lnTo>
                    <a:pt x="21919" y="5590"/>
                  </a:lnTo>
                  <a:lnTo>
                    <a:pt x="21952" y="5758"/>
                  </a:lnTo>
                  <a:lnTo>
                    <a:pt x="21952" y="5859"/>
                  </a:lnTo>
                  <a:lnTo>
                    <a:pt x="21986" y="5926"/>
                  </a:lnTo>
                  <a:lnTo>
                    <a:pt x="21750" y="5960"/>
                  </a:lnTo>
                  <a:lnTo>
                    <a:pt x="21717" y="5792"/>
                  </a:lnTo>
                  <a:lnTo>
                    <a:pt x="21649" y="5623"/>
                  </a:lnTo>
                  <a:lnTo>
                    <a:pt x="21616" y="5455"/>
                  </a:lnTo>
                  <a:lnTo>
                    <a:pt x="21515" y="5287"/>
                  </a:lnTo>
                  <a:lnTo>
                    <a:pt x="21919" y="5253"/>
                  </a:lnTo>
                  <a:close/>
                  <a:moveTo>
                    <a:pt x="21447" y="5287"/>
                  </a:moveTo>
                  <a:lnTo>
                    <a:pt x="21447" y="5455"/>
                  </a:lnTo>
                  <a:lnTo>
                    <a:pt x="21481" y="5623"/>
                  </a:lnTo>
                  <a:lnTo>
                    <a:pt x="21515" y="5792"/>
                  </a:lnTo>
                  <a:lnTo>
                    <a:pt x="21548" y="5960"/>
                  </a:lnTo>
                  <a:lnTo>
                    <a:pt x="21313" y="5994"/>
                  </a:lnTo>
                  <a:lnTo>
                    <a:pt x="21313" y="5859"/>
                  </a:lnTo>
                  <a:lnTo>
                    <a:pt x="21279" y="5724"/>
                  </a:lnTo>
                  <a:lnTo>
                    <a:pt x="21178" y="5287"/>
                  </a:lnTo>
                  <a:close/>
                  <a:moveTo>
                    <a:pt x="21111" y="5287"/>
                  </a:moveTo>
                  <a:lnTo>
                    <a:pt x="21144" y="5691"/>
                  </a:lnTo>
                  <a:lnTo>
                    <a:pt x="21178" y="5859"/>
                  </a:lnTo>
                  <a:lnTo>
                    <a:pt x="21212" y="5994"/>
                  </a:lnTo>
                  <a:lnTo>
                    <a:pt x="20909" y="6027"/>
                  </a:lnTo>
                  <a:lnTo>
                    <a:pt x="20909" y="5960"/>
                  </a:lnTo>
                  <a:lnTo>
                    <a:pt x="20909" y="5859"/>
                  </a:lnTo>
                  <a:lnTo>
                    <a:pt x="20841" y="5724"/>
                  </a:lnTo>
                  <a:lnTo>
                    <a:pt x="20774" y="5320"/>
                  </a:lnTo>
                  <a:lnTo>
                    <a:pt x="21111" y="5287"/>
                  </a:lnTo>
                  <a:close/>
                  <a:moveTo>
                    <a:pt x="20673" y="5320"/>
                  </a:moveTo>
                  <a:lnTo>
                    <a:pt x="20673" y="5724"/>
                  </a:lnTo>
                  <a:lnTo>
                    <a:pt x="20673" y="5893"/>
                  </a:lnTo>
                  <a:lnTo>
                    <a:pt x="20707" y="5994"/>
                  </a:lnTo>
                  <a:lnTo>
                    <a:pt x="20740" y="6061"/>
                  </a:lnTo>
                  <a:lnTo>
                    <a:pt x="20471" y="6061"/>
                  </a:lnTo>
                  <a:lnTo>
                    <a:pt x="20471" y="5926"/>
                  </a:lnTo>
                  <a:lnTo>
                    <a:pt x="20437" y="5758"/>
                  </a:lnTo>
                  <a:lnTo>
                    <a:pt x="20404" y="5522"/>
                  </a:lnTo>
                  <a:lnTo>
                    <a:pt x="20370" y="5320"/>
                  </a:lnTo>
                  <a:close/>
                  <a:moveTo>
                    <a:pt x="20201" y="5320"/>
                  </a:moveTo>
                  <a:lnTo>
                    <a:pt x="20201" y="5522"/>
                  </a:lnTo>
                  <a:lnTo>
                    <a:pt x="20235" y="5691"/>
                  </a:lnTo>
                  <a:lnTo>
                    <a:pt x="20269" y="5893"/>
                  </a:lnTo>
                  <a:lnTo>
                    <a:pt x="20269" y="5994"/>
                  </a:lnTo>
                  <a:lnTo>
                    <a:pt x="20302" y="6095"/>
                  </a:lnTo>
                  <a:lnTo>
                    <a:pt x="20033" y="6128"/>
                  </a:lnTo>
                  <a:lnTo>
                    <a:pt x="19999" y="5893"/>
                  </a:lnTo>
                  <a:lnTo>
                    <a:pt x="19966" y="5623"/>
                  </a:lnTo>
                  <a:lnTo>
                    <a:pt x="19898" y="5354"/>
                  </a:lnTo>
                  <a:lnTo>
                    <a:pt x="20201" y="5320"/>
                  </a:lnTo>
                  <a:close/>
                  <a:moveTo>
                    <a:pt x="19730" y="5354"/>
                  </a:moveTo>
                  <a:lnTo>
                    <a:pt x="19764" y="5623"/>
                  </a:lnTo>
                  <a:lnTo>
                    <a:pt x="19764" y="5859"/>
                  </a:lnTo>
                  <a:lnTo>
                    <a:pt x="19797" y="5994"/>
                  </a:lnTo>
                  <a:lnTo>
                    <a:pt x="19831" y="6162"/>
                  </a:lnTo>
                  <a:lnTo>
                    <a:pt x="19528" y="6196"/>
                  </a:lnTo>
                  <a:lnTo>
                    <a:pt x="19494" y="5994"/>
                  </a:lnTo>
                  <a:lnTo>
                    <a:pt x="19461" y="5825"/>
                  </a:lnTo>
                  <a:lnTo>
                    <a:pt x="19427" y="5590"/>
                  </a:lnTo>
                  <a:lnTo>
                    <a:pt x="19360" y="5388"/>
                  </a:lnTo>
                  <a:lnTo>
                    <a:pt x="19730" y="5354"/>
                  </a:lnTo>
                  <a:close/>
                  <a:moveTo>
                    <a:pt x="22592" y="6095"/>
                  </a:moveTo>
                  <a:lnTo>
                    <a:pt x="22626" y="7071"/>
                  </a:lnTo>
                  <a:lnTo>
                    <a:pt x="22693" y="7778"/>
                  </a:lnTo>
                  <a:lnTo>
                    <a:pt x="22121" y="7778"/>
                  </a:lnTo>
                  <a:lnTo>
                    <a:pt x="21582" y="7845"/>
                  </a:lnTo>
                  <a:lnTo>
                    <a:pt x="20505" y="8014"/>
                  </a:lnTo>
                  <a:lnTo>
                    <a:pt x="19427" y="8115"/>
                  </a:lnTo>
                  <a:lnTo>
                    <a:pt x="18888" y="8182"/>
                  </a:lnTo>
                  <a:lnTo>
                    <a:pt x="18350" y="8317"/>
                  </a:lnTo>
                  <a:lnTo>
                    <a:pt x="18249" y="7441"/>
                  </a:lnTo>
                  <a:lnTo>
                    <a:pt x="18181" y="7037"/>
                  </a:lnTo>
                  <a:lnTo>
                    <a:pt x="18114" y="6633"/>
                  </a:lnTo>
                  <a:lnTo>
                    <a:pt x="18653" y="6600"/>
                  </a:lnTo>
                  <a:lnTo>
                    <a:pt x="19225" y="6532"/>
                  </a:lnTo>
                  <a:lnTo>
                    <a:pt x="20336" y="6398"/>
                  </a:lnTo>
                  <a:lnTo>
                    <a:pt x="21481" y="6229"/>
                  </a:lnTo>
                  <a:lnTo>
                    <a:pt x="22592" y="6095"/>
                  </a:lnTo>
                  <a:close/>
                  <a:moveTo>
                    <a:pt x="22693" y="7946"/>
                  </a:moveTo>
                  <a:lnTo>
                    <a:pt x="22760" y="8283"/>
                  </a:lnTo>
                  <a:lnTo>
                    <a:pt x="22828" y="8653"/>
                  </a:lnTo>
                  <a:lnTo>
                    <a:pt x="22356" y="8721"/>
                  </a:lnTo>
                  <a:lnTo>
                    <a:pt x="22289" y="8485"/>
                  </a:lnTo>
                  <a:lnTo>
                    <a:pt x="22222" y="8047"/>
                  </a:lnTo>
                  <a:lnTo>
                    <a:pt x="22693" y="7946"/>
                  </a:lnTo>
                  <a:close/>
                  <a:moveTo>
                    <a:pt x="22121" y="8047"/>
                  </a:moveTo>
                  <a:lnTo>
                    <a:pt x="22121" y="8249"/>
                  </a:lnTo>
                  <a:lnTo>
                    <a:pt x="22121" y="8451"/>
                  </a:lnTo>
                  <a:lnTo>
                    <a:pt x="22154" y="8721"/>
                  </a:lnTo>
                  <a:lnTo>
                    <a:pt x="21784" y="8788"/>
                  </a:lnTo>
                  <a:lnTo>
                    <a:pt x="21750" y="8586"/>
                  </a:lnTo>
                  <a:lnTo>
                    <a:pt x="21717" y="8418"/>
                  </a:lnTo>
                  <a:lnTo>
                    <a:pt x="21683" y="8249"/>
                  </a:lnTo>
                  <a:lnTo>
                    <a:pt x="21616" y="8115"/>
                  </a:lnTo>
                  <a:lnTo>
                    <a:pt x="22121" y="8047"/>
                  </a:lnTo>
                  <a:close/>
                  <a:moveTo>
                    <a:pt x="21481" y="8115"/>
                  </a:moveTo>
                  <a:lnTo>
                    <a:pt x="21481" y="8283"/>
                  </a:lnTo>
                  <a:lnTo>
                    <a:pt x="21515" y="8418"/>
                  </a:lnTo>
                  <a:lnTo>
                    <a:pt x="21548" y="8620"/>
                  </a:lnTo>
                  <a:lnTo>
                    <a:pt x="21582" y="8788"/>
                  </a:lnTo>
                  <a:lnTo>
                    <a:pt x="21313" y="8822"/>
                  </a:lnTo>
                  <a:lnTo>
                    <a:pt x="21245" y="8350"/>
                  </a:lnTo>
                  <a:lnTo>
                    <a:pt x="21178" y="8148"/>
                  </a:lnTo>
                  <a:lnTo>
                    <a:pt x="21481" y="8115"/>
                  </a:lnTo>
                  <a:close/>
                  <a:moveTo>
                    <a:pt x="20976" y="8182"/>
                  </a:moveTo>
                  <a:lnTo>
                    <a:pt x="21010" y="8384"/>
                  </a:lnTo>
                  <a:lnTo>
                    <a:pt x="21077" y="8855"/>
                  </a:lnTo>
                  <a:lnTo>
                    <a:pt x="20774" y="8889"/>
                  </a:lnTo>
                  <a:lnTo>
                    <a:pt x="20774" y="8721"/>
                  </a:lnTo>
                  <a:lnTo>
                    <a:pt x="20740" y="8552"/>
                  </a:lnTo>
                  <a:lnTo>
                    <a:pt x="20707" y="8384"/>
                  </a:lnTo>
                  <a:lnTo>
                    <a:pt x="20639" y="8216"/>
                  </a:lnTo>
                  <a:lnTo>
                    <a:pt x="20976" y="8182"/>
                  </a:lnTo>
                  <a:close/>
                  <a:moveTo>
                    <a:pt x="20505" y="8216"/>
                  </a:moveTo>
                  <a:lnTo>
                    <a:pt x="20505" y="8418"/>
                  </a:lnTo>
                  <a:lnTo>
                    <a:pt x="20538" y="8586"/>
                  </a:lnTo>
                  <a:lnTo>
                    <a:pt x="20538" y="8754"/>
                  </a:lnTo>
                  <a:lnTo>
                    <a:pt x="20606" y="8923"/>
                  </a:lnTo>
                  <a:lnTo>
                    <a:pt x="20336" y="8956"/>
                  </a:lnTo>
                  <a:lnTo>
                    <a:pt x="20336" y="8889"/>
                  </a:lnTo>
                  <a:lnTo>
                    <a:pt x="20336" y="8788"/>
                  </a:lnTo>
                  <a:lnTo>
                    <a:pt x="20302" y="8653"/>
                  </a:lnTo>
                  <a:lnTo>
                    <a:pt x="20235" y="8249"/>
                  </a:lnTo>
                  <a:lnTo>
                    <a:pt x="20505" y="8216"/>
                  </a:lnTo>
                  <a:close/>
                  <a:moveTo>
                    <a:pt x="20134" y="8283"/>
                  </a:moveTo>
                  <a:lnTo>
                    <a:pt x="20100" y="8451"/>
                  </a:lnTo>
                  <a:lnTo>
                    <a:pt x="20100" y="8620"/>
                  </a:lnTo>
                  <a:lnTo>
                    <a:pt x="20134" y="8822"/>
                  </a:lnTo>
                  <a:lnTo>
                    <a:pt x="20168" y="8889"/>
                  </a:lnTo>
                  <a:lnTo>
                    <a:pt x="20235" y="8956"/>
                  </a:lnTo>
                  <a:lnTo>
                    <a:pt x="19865" y="8990"/>
                  </a:lnTo>
                  <a:lnTo>
                    <a:pt x="19831" y="8788"/>
                  </a:lnTo>
                  <a:lnTo>
                    <a:pt x="19764" y="8552"/>
                  </a:lnTo>
                  <a:lnTo>
                    <a:pt x="19730" y="8350"/>
                  </a:lnTo>
                  <a:lnTo>
                    <a:pt x="20134" y="8283"/>
                  </a:lnTo>
                  <a:close/>
                  <a:moveTo>
                    <a:pt x="19629" y="8350"/>
                  </a:moveTo>
                  <a:lnTo>
                    <a:pt x="19595" y="8552"/>
                  </a:lnTo>
                  <a:lnTo>
                    <a:pt x="19595" y="8754"/>
                  </a:lnTo>
                  <a:lnTo>
                    <a:pt x="19629" y="9024"/>
                  </a:lnTo>
                  <a:lnTo>
                    <a:pt x="19292" y="9024"/>
                  </a:lnTo>
                  <a:lnTo>
                    <a:pt x="19326" y="8956"/>
                  </a:lnTo>
                  <a:lnTo>
                    <a:pt x="19326" y="8889"/>
                  </a:lnTo>
                  <a:lnTo>
                    <a:pt x="19292" y="8754"/>
                  </a:lnTo>
                  <a:lnTo>
                    <a:pt x="19259" y="8586"/>
                  </a:lnTo>
                  <a:lnTo>
                    <a:pt x="19191" y="8418"/>
                  </a:lnTo>
                  <a:lnTo>
                    <a:pt x="19629" y="8350"/>
                  </a:lnTo>
                  <a:close/>
                  <a:moveTo>
                    <a:pt x="809" y="8855"/>
                  </a:moveTo>
                  <a:lnTo>
                    <a:pt x="842" y="9024"/>
                  </a:lnTo>
                  <a:lnTo>
                    <a:pt x="842" y="9226"/>
                  </a:lnTo>
                  <a:lnTo>
                    <a:pt x="640" y="9259"/>
                  </a:lnTo>
                  <a:lnTo>
                    <a:pt x="438" y="9327"/>
                  </a:lnTo>
                  <a:lnTo>
                    <a:pt x="337" y="9091"/>
                  </a:lnTo>
                  <a:lnTo>
                    <a:pt x="203" y="8855"/>
                  </a:lnTo>
                  <a:lnTo>
                    <a:pt x="405" y="8855"/>
                  </a:lnTo>
                  <a:lnTo>
                    <a:pt x="607" y="8889"/>
                  </a:lnTo>
                  <a:lnTo>
                    <a:pt x="708" y="8889"/>
                  </a:lnTo>
                  <a:lnTo>
                    <a:pt x="809" y="8855"/>
                  </a:lnTo>
                  <a:close/>
                  <a:moveTo>
                    <a:pt x="876" y="8586"/>
                  </a:moveTo>
                  <a:lnTo>
                    <a:pt x="1078" y="8620"/>
                  </a:lnTo>
                  <a:lnTo>
                    <a:pt x="1448" y="8620"/>
                  </a:lnTo>
                  <a:lnTo>
                    <a:pt x="1482" y="8855"/>
                  </a:lnTo>
                  <a:lnTo>
                    <a:pt x="1516" y="9091"/>
                  </a:lnTo>
                  <a:lnTo>
                    <a:pt x="1516" y="9293"/>
                  </a:lnTo>
                  <a:lnTo>
                    <a:pt x="1213" y="9360"/>
                  </a:lnTo>
                  <a:lnTo>
                    <a:pt x="1044" y="9360"/>
                  </a:lnTo>
                  <a:lnTo>
                    <a:pt x="1044" y="9259"/>
                  </a:lnTo>
                  <a:lnTo>
                    <a:pt x="1044" y="9226"/>
                  </a:lnTo>
                  <a:lnTo>
                    <a:pt x="1011" y="9024"/>
                  </a:lnTo>
                  <a:lnTo>
                    <a:pt x="977" y="8788"/>
                  </a:lnTo>
                  <a:lnTo>
                    <a:pt x="876" y="8586"/>
                  </a:lnTo>
                  <a:close/>
                  <a:moveTo>
                    <a:pt x="19191" y="5388"/>
                  </a:moveTo>
                  <a:lnTo>
                    <a:pt x="19191" y="5590"/>
                  </a:lnTo>
                  <a:lnTo>
                    <a:pt x="19225" y="5825"/>
                  </a:lnTo>
                  <a:lnTo>
                    <a:pt x="19259" y="6027"/>
                  </a:lnTo>
                  <a:lnTo>
                    <a:pt x="19326" y="6229"/>
                  </a:lnTo>
                  <a:lnTo>
                    <a:pt x="18686" y="6330"/>
                  </a:lnTo>
                  <a:lnTo>
                    <a:pt x="18047" y="6465"/>
                  </a:lnTo>
                  <a:lnTo>
                    <a:pt x="18013" y="6465"/>
                  </a:lnTo>
                  <a:lnTo>
                    <a:pt x="17979" y="6499"/>
                  </a:lnTo>
                  <a:lnTo>
                    <a:pt x="17946" y="6532"/>
                  </a:lnTo>
                  <a:lnTo>
                    <a:pt x="17946" y="6566"/>
                  </a:lnTo>
                  <a:lnTo>
                    <a:pt x="17979" y="6600"/>
                  </a:lnTo>
                  <a:lnTo>
                    <a:pt x="17979" y="7105"/>
                  </a:lnTo>
                  <a:lnTo>
                    <a:pt x="18013" y="7576"/>
                  </a:lnTo>
                  <a:lnTo>
                    <a:pt x="18181" y="8552"/>
                  </a:lnTo>
                  <a:lnTo>
                    <a:pt x="18215" y="8586"/>
                  </a:lnTo>
                  <a:lnTo>
                    <a:pt x="18249" y="8620"/>
                  </a:lnTo>
                  <a:lnTo>
                    <a:pt x="18316" y="8620"/>
                  </a:lnTo>
                  <a:lnTo>
                    <a:pt x="18383" y="8586"/>
                  </a:lnTo>
                  <a:lnTo>
                    <a:pt x="18383" y="8485"/>
                  </a:lnTo>
                  <a:lnTo>
                    <a:pt x="18383" y="8418"/>
                  </a:lnTo>
                  <a:lnTo>
                    <a:pt x="18754" y="8451"/>
                  </a:lnTo>
                  <a:lnTo>
                    <a:pt x="19124" y="8418"/>
                  </a:lnTo>
                  <a:lnTo>
                    <a:pt x="19124" y="8552"/>
                  </a:lnTo>
                  <a:lnTo>
                    <a:pt x="19124" y="8721"/>
                  </a:lnTo>
                  <a:lnTo>
                    <a:pt x="19124" y="8889"/>
                  </a:lnTo>
                  <a:lnTo>
                    <a:pt x="19158" y="8990"/>
                  </a:lnTo>
                  <a:lnTo>
                    <a:pt x="19191" y="9057"/>
                  </a:lnTo>
                  <a:lnTo>
                    <a:pt x="18855" y="9091"/>
                  </a:lnTo>
                  <a:lnTo>
                    <a:pt x="18552" y="9158"/>
                  </a:lnTo>
                  <a:lnTo>
                    <a:pt x="18249" y="9226"/>
                  </a:lnTo>
                  <a:lnTo>
                    <a:pt x="17979" y="9360"/>
                  </a:lnTo>
                  <a:lnTo>
                    <a:pt x="17946" y="9327"/>
                  </a:lnTo>
                  <a:lnTo>
                    <a:pt x="17744" y="8182"/>
                  </a:lnTo>
                  <a:lnTo>
                    <a:pt x="17676" y="7576"/>
                  </a:lnTo>
                  <a:lnTo>
                    <a:pt x="17643" y="7004"/>
                  </a:lnTo>
                  <a:lnTo>
                    <a:pt x="17643" y="6667"/>
                  </a:lnTo>
                  <a:lnTo>
                    <a:pt x="17643" y="6297"/>
                  </a:lnTo>
                  <a:lnTo>
                    <a:pt x="17643" y="5893"/>
                  </a:lnTo>
                  <a:lnTo>
                    <a:pt x="17575" y="5556"/>
                  </a:lnTo>
                  <a:lnTo>
                    <a:pt x="18215" y="5489"/>
                  </a:lnTo>
                  <a:lnTo>
                    <a:pt x="18821" y="5421"/>
                  </a:lnTo>
                  <a:lnTo>
                    <a:pt x="18821" y="5590"/>
                  </a:lnTo>
                  <a:lnTo>
                    <a:pt x="18821" y="6128"/>
                  </a:lnTo>
                  <a:lnTo>
                    <a:pt x="18821" y="6196"/>
                  </a:lnTo>
                  <a:lnTo>
                    <a:pt x="18888" y="6229"/>
                  </a:lnTo>
                  <a:lnTo>
                    <a:pt x="18922" y="6263"/>
                  </a:lnTo>
                  <a:lnTo>
                    <a:pt x="18989" y="6229"/>
                  </a:lnTo>
                  <a:lnTo>
                    <a:pt x="19023" y="6196"/>
                  </a:lnTo>
                  <a:lnTo>
                    <a:pt x="19023" y="6128"/>
                  </a:lnTo>
                  <a:lnTo>
                    <a:pt x="19023" y="5792"/>
                  </a:lnTo>
                  <a:lnTo>
                    <a:pt x="18989" y="5421"/>
                  </a:lnTo>
                  <a:lnTo>
                    <a:pt x="19191" y="5388"/>
                  </a:lnTo>
                  <a:close/>
                  <a:moveTo>
                    <a:pt x="3401" y="7441"/>
                  </a:moveTo>
                  <a:lnTo>
                    <a:pt x="3367" y="7744"/>
                  </a:lnTo>
                  <a:lnTo>
                    <a:pt x="3334" y="8047"/>
                  </a:lnTo>
                  <a:lnTo>
                    <a:pt x="3300" y="8687"/>
                  </a:lnTo>
                  <a:lnTo>
                    <a:pt x="3334" y="9360"/>
                  </a:lnTo>
                  <a:lnTo>
                    <a:pt x="3401" y="10000"/>
                  </a:lnTo>
                  <a:lnTo>
                    <a:pt x="2862" y="9865"/>
                  </a:lnTo>
                  <a:lnTo>
                    <a:pt x="2627" y="9764"/>
                  </a:lnTo>
                  <a:lnTo>
                    <a:pt x="2391" y="9663"/>
                  </a:lnTo>
                  <a:lnTo>
                    <a:pt x="2189" y="9529"/>
                  </a:lnTo>
                  <a:lnTo>
                    <a:pt x="1953" y="9394"/>
                  </a:lnTo>
                  <a:lnTo>
                    <a:pt x="1785" y="9360"/>
                  </a:lnTo>
                  <a:lnTo>
                    <a:pt x="1785" y="9327"/>
                  </a:lnTo>
                  <a:lnTo>
                    <a:pt x="1751" y="9293"/>
                  </a:lnTo>
                  <a:lnTo>
                    <a:pt x="1718" y="9091"/>
                  </a:lnTo>
                  <a:lnTo>
                    <a:pt x="1718" y="8923"/>
                  </a:lnTo>
                  <a:lnTo>
                    <a:pt x="1684" y="8586"/>
                  </a:lnTo>
                  <a:lnTo>
                    <a:pt x="1785" y="8586"/>
                  </a:lnTo>
                  <a:lnTo>
                    <a:pt x="1852" y="8552"/>
                  </a:lnTo>
                  <a:lnTo>
                    <a:pt x="1852" y="8485"/>
                  </a:lnTo>
                  <a:lnTo>
                    <a:pt x="1819" y="8451"/>
                  </a:lnTo>
                  <a:lnTo>
                    <a:pt x="1785" y="8418"/>
                  </a:lnTo>
                  <a:lnTo>
                    <a:pt x="1617" y="8451"/>
                  </a:lnTo>
                  <a:lnTo>
                    <a:pt x="1852" y="8317"/>
                  </a:lnTo>
                  <a:lnTo>
                    <a:pt x="2054" y="8216"/>
                  </a:lnTo>
                  <a:lnTo>
                    <a:pt x="2458" y="7946"/>
                  </a:lnTo>
                  <a:lnTo>
                    <a:pt x="3401" y="7441"/>
                  </a:lnTo>
                  <a:close/>
                  <a:moveTo>
                    <a:pt x="4176" y="6970"/>
                  </a:moveTo>
                  <a:lnTo>
                    <a:pt x="4176" y="7845"/>
                  </a:lnTo>
                  <a:lnTo>
                    <a:pt x="4209" y="8721"/>
                  </a:lnTo>
                  <a:lnTo>
                    <a:pt x="4209" y="9394"/>
                  </a:lnTo>
                  <a:lnTo>
                    <a:pt x="4243" y="9731"/>
                  </a:lnTo>
                  <a:lnTo>
                    <a:pt x="4277" y="10067"/>
                  </a:lnTo>
                  <a:lnTo>
                    <a:pt x="4176" y="9966"/>
                  </a:lnTo>
                  <a:lnTo>
                    <a:pt x="4142" y="9798"/>
                  </a:lnTo>
                  <a:lnTo>
                    <a:pt x="4108" y="9630"/>
                  </a:lnTo>
                  <a:lnTo>
                    <a:pt x="4108" y="9428"/>
                  </a:lnTo>
                  <a:lnTo>
                    <a:pt x="4108" y="8721"/>
                  </a:lnTo>
                  <a:lnTo>
                    <a:pt x="4075" y="8014"/>
                  </a:lnTo>
                  <a:lnTo>
                    <a:pt x="4041" y="7307"/>
                  </a:lnTo>
                  <a:lnTo>
                    <a:pt x="4075" y="7307"/>
                  </a:lnTo>
                  <a:lnTo>
                    <a:pt x="4108" y="7273"/>
                  </a:lnTo>
                  <a:lnTo>
                    <a:pt x="4075" y="7239"/>
                  </a:lnTo>
                  <a:lnTo>
                    <a:pt x="4041" y="7172"/>
                  </a:lnTo>
                  <a:lnTo>
                    <a:pt x="4007" y="6970"/>
                  </a:lnTo>
                  <a:close/>
                  <a:moveTo>
                    <a:pt x="3637" y="7307"/>
                  </a:moveTo>
                  <a:lnTo>
                    <a:pt x="3872" y="7340"/>
                  </a:lnTo>
                  <a:lnTo>
                    <a:pt x="3839" y="8014"/>
                  </a:lnTo>
                  <a:lnTo>
                    <a:pt x="3872" y="8721"/>
                  </a:lnTo>
                  <a:lnTo>
                    <a:pt x="3974" y="10135"/>
                  </a:lnTo>
                  <a:lnTo>
                    <a:pt x="3805" y="10168"/>
                  </a:lnTo>
                  <a:lnTo>
                    <a:pt x="3771" y="10168"/>
                  </a:lnTo>
                  <a:lnTo>
                    <a:pt x="3771" y="10101"/>
                  </a:lnTo>
                  <a:lnTo>
                    <a:pt x="3738" y="10067"/>
                  </a:lnTo>
                  <a:lnTo>
                    <a:pt x="3704" y="10034"/>
                  </a:lnTo>
                  <a:lnTo>
                    <a:pt x="3637" y="10034"/>
                  </a:lnTo>
                  <a:lnTo>
                    <a:pt x="3603" y="9360"/>
                  </a:lnTo>
                  <a:lnTo>
                    <a:pt x="3569" y="8687"/>
                  </a:lnTo>
                  <a:lnTo>
                    <a:pt x="3569" y="8014"/>
                  </a:lnTo>
                  <a:lnTo>
                    <a:pt x="3536" y="7374"/>
                  </a:lnTo>
                  <a:lnTo>
                    <a:pt x="3569" y="7340"/>
                  </a:lnTo>
                  <a:lnTo>
                    <a:pt x="3603" y="7307"/>
                  </a:lnTo>
                  <a:close/>
                  <a:moveTo>
                    <a:pt x="17340" y="5556"/>
                  </a:moveTo>
                  <a:lnTo>
                    <a:pt x="17340" y="6532"/>
                  </a:lnTo>
                  <a:lnTo>
                    <a:pt x="17373" y="7475"/>
                  </a:lnTo>
                  <a:lnTo>
                    <a:pt x="17508" y="8418"/>
                  </a:lnTo>
                  <a:lnTo>
                    <a:pt x="17676" y="9360"/>
                  </a:lnTo>
                  <a:lnTo>
                    <a:pt x="16027" y="9596"/>
                  </a:lnTo>
                  <a:lnTo>
                    <a:pt x="14377" y="9764"/>
                  </a:lnTo>
                  <a:lnTo>
                    <a:pt x="12727" y="9899"/>
                  </a:lnTo>
                  <a:lnTo>
                    <a:pt x="11077" y="10000"/>
                  </a:lnTo>
                  <a:lnTo>
                    <a:pt x="7610" y="10236"/>
                  </a:lnTo>
                  <a:lnTo>
                    <a:pt x="6869" y="10236"/>
                  </a:lnTo>
                  <a:lnTo>
                    <a:pt x="6095" y="10269"/>
                  </a:lnTo>
                  <a:lnTo>
                    <a:pt x="5320" y="10303"/>
                  </a:lnTo>
                  <a:lnTo>
                    <a:pt x="4916" y="10370"/>
                  </a:lnTo>
                  <a:lnTo>
                    <a:pt x="4546" y="10438"/>
                  </a:lnTo>
                  <a:lnTo>
                    <a:pt x="4546" y="10404"/>
                  </a:lnTo>
                  <a:lnTo>
                    <a:pt x="4546" y="10303"/>
                  </a:lnTo>
                  <a:lnTo>
                    <a:pt x="4580" y="10236"/>
                  </a:lnTo>
                  <a:lnTo>
                    <a:pt x="4546" y="10168"/>
                  </a:lnTo>
                  <a:lnTo>
                    <a:pt x="4479" y="9360"/>
                  </a:lnTo>
                  <a:lnTo>
                    <a:pt x="4445" y="8552"/>
                  </a:lnTo>
                  <a:lnTo>
                    <a:pt x="4411" y="7744"/>
                  </a:lnTo>
                  <a:lnTo>
                    <a:pt x="4344" y="6936"/>
                  </a:lnTo>
                  <a:lnTo>
                    <a:pt x="4378" y="6936"/>
                  </a:lnTo>
                  <a:lnTo>
                    <a:pt x="4411" y="6903"/>
                  </a:lnTo>
                  <a:lnTo>
                    <a:pt x="4411" y="6869"/>
                  </a:lnTo>
                  <a:lnTo>
                    <a:pt x="4411" y="6802"/>
                  </a:lnTo>
                  <a:lnTo>
                    <a:pt x="5152" y="6734"/>
                  </a:lnTo>
                  <a:lnTo>
                    <a:pt x="5859" y="6667"/>
                  </a:lnTo>
                  <a:lnTo>
                    <a:pt x="7307" y="6465"/>
                  </a:lnTo>
                  <a:lnTo>
                    <a:pt x="9024" y="6229"/>
                  </a:lnTo>
                  <a:lnTo>
                    <a:pt x="10741" y="6061"/>
                  </a:lnTo>
                  <a:lnTo>
                    <a:pt x="12391" y="5893"/>
                  </a:lnTo>
                  <a:lnTo>
                    <a:pt x="14040" y="5758"/>
                  </a:lnTo>
                  <a:lnTo>
                    <a:pt x="15690" y="5657"/>
                  </a:lnTo>
                  <a:lnTo>
                    <a:pt x="17340" y="5556"/>
                  </a:lnTo>
                  <a:close/>
                  <a:moveTo>
                    <a:pt x="10606" y="1"/>
                  </a:moveTo>
                  <a:lnTo>
                    <a:pt x="10471" y="674"/>
                  </a:lnTo>
                  <a:lnTo>
                    <a:pt x="10370" y="1347"/>
                  </a:lnTo>
                  <a:lnTo>
                    <a:pt x="10202" y="2661"/>
                  </a:lnTo>
                  <a:lnTo>
                    <a:pt x="10067" y="3671"/>
                  </a:lnTo>
                  <a:lnTo>
                    <a:pt x="9933" y="4647"/>
                  </a:lnTo>
                  <a:lnTo>
                    <a:pt x="9798" y="5287"/>
                  </a:lnTo>
                  <a:lnTo>
                    <a:pt x="9731" y="5623"/>
                  </a:lnTo>
                  <a:lnTo>
                    <a:pt x="9697" y="5960"/>
                  </a:lnTo>
                  <a:lnTo>
                    <a:pt x="8350" y="6095"/>
                  </a:lnTo>
                  <a:lnTo>
                    <a:pt x="7004" y="6229"/>
                  </a:lnTo>
                  <a:lnTo>
                    <a:pt x="5657" y="6431"/>
                  </a:lnTo>
                  <a:lnTo>
                    <a:pt x="4984" y="6566"/>
                  </a:lnTo>
                  <a:lnTo>
                    <a:pt x="4344" y="6701"/>
                  </a:lnTo>
                  <a:lnTo>
                    <a:pt x="4310" y="6667"/>
                  </a:lnTo>
                  <a:lnTo>
                    <a:pt x="4310" y="6633"/>
                  </a:lnTo>
                  <a:lnTo>
                    <a:pt x="4243" y="6600"/>
                  </a:lnTo>
                  <a:lnTo>
                    <a:pt x="4209" y="6633"/>
                  </a:lnTo>
                  <a:lnTo>
                    <a:pt x="4209" y="6667"/>
                  </a:lnTo>
                  <a:lnTo>
                    <a:pt x="4209" y="6734"/>
                  </a:lnTo>
                  <a:lnTo>
                    <a:pt x="4142" y="6734"/>
                  </a:lnTo>
                  <a:lnTo>
                    <a:pt x="4108" y="6768"/>
                  </a:lnTo>
                  <a:lnTo>
                    <a:pt x="4108" y="6802"/>
                  </a:lnTo>
                  <a:lnTo>
                    <a:pt x="4007" y="6835"/>
                  </a:lnTo>
                  <a:lnTo>
                    <a:pt x="3940" y="6903"/>
                  </a:lnTo>
                  <a:lnTo>
                    <a:pt x="3906" y="6936"/>
                  </a:lnTo>
                  <a:lnTo>
                    <a:pt x="3940" y="6970"/>
                  </a:lnTo>
                  <a:lnTo>
                    <a:pt x="3906" y="7138"/>
                  </a:lnTo>
                  <a:lnTo>
                    <a:pt x="3502" y="7138"/>
                  </a:lnTo>
                  <a:lnTo>
                    <a:pt x="3435" y="7172"/>
                  </a:lnTo>
                  <a:lnTo>
                    <a:pt x="3435" y="7206"/>
                  </a:lnTo>
                  <a:lnTo>
                    <a:pt x="2357" y="7778"/>
                  </a:lnTo>
                  <a:lnTo>
                    <a:pt x="1920" y="8047"/>
                  </a:lnTo>
                  <a:lnTo>
                    <a:pt x="1718" y="8216"/>
                  </a:lnTo>
                  <a:lnTo>
                    <a:pt x="1549" y="8418"/>
                  </a:lnTo>
                  <a:lnTo>
                    <a:pt x="1482" y="8451"/>
                  </a:lnTo>
                  <a:lnTo>
                    <a:pt x="1280" y="8485"/>
                  </a:lnTo>
                  <a:lnTo>
                    <a:pt x="1078" y="8485"/>
                  </a:lnTo>
                  <a:lnTo>
                    <a:pt x="977" y="8519"/>
                  </a:lnTo>
                  <a:lnTo>
                    <a:pt x="876" y="8552"/>
                  </a:lnTo>
                  <a:lnTo>
                    <a:pt x="842" y="8519"/>
                  </a:lnTo>
                  <a:lnTo>
                    <a:pt x="809" y="8519"/>
                  </a:lnTo>
                  <a:lnTo>
                    <a:pt x="809" y="8721"/>
                  </a:lnTo>
                  <a:lnTo>
                    <a:pt x="472" y="8721"/>
                  </a:lnTo>
                  <a:lnTo>
                    <a:pt x="270" y="8687"/>
                  </a:lnTo>
                  <a:lnTo>
                    <a:pt x="68" y="8721"/>
                  </a:lnTo>
                  <a:lnTo>
                    <a:pt x="68" y="8687"/>
                  </a:lnTo>
                  <a:lnTo>
                    <a:pt x="34" y="8721"/>
                  </a:lnTo>
                  <a:lnTo>
                    <a:pt x="1" y="8721"/>
                  </a:lnTo>
                  <a:lnTo>
                    <a:pt x="1" y="8754"/>
                  </a:lnTo>
                  <a:lnTo>
                    <a:pt x="34" y="8788"/>
                  </a:lnTo>
                  <a:lnTo>
                    <a:pt x="68" y="8956"/>
                  </a:lnTo>
                  <a:lnTo>
                    <a:pt x="135" y="9158"/>
                  </a:lnTo>
                  <a:lnTo>
                    <a:pt x="304" y="9495"/>
                  </a:lnTo>
                  <a:lnTo>
                    <a:pt x="371" y="9529"/>
                  </a:lnTo>
                  <a:lnTo>
                    <a:pt x="405" y="9529"/>
                  </a:lnTo>
                  <a:lnTo>
                    <a:pt x="640" y="9461"/>
                  </a:lnTo>
                  <a:lnTo>
                    <a:pt x="876" y="9394"/>
                  </a:lnTo>
                  <a:lnTo>
                    <a:pt x="910" y="9428"/>
                  </a:lnTo>
                  <a:lnTo>
                    <a:pt x="876" y="9461"/>
                  </a:lnTo>
                  <a:lnTo>
                    <a:pt x="943" y="9529"/>
                  </a:lnTo>
                  <a:lnTo>
                    <a:pt x="1011" y="9562"/>
                  </a:lnTo>
                  <a:lnTo>
                    <a:pt x="1246" y="9596"/>
                  </a:lnTo>
                  <a:lnTo>
                    <a:pt x="1448" y="9562"/>
                  </a:lnTo>
                  <a:lnTo>
                    <a:pt x="1650" y="9495"/>
                  </a:lnTo>
                  <a:lnTo>
                    <a:pt x="1718" y="9495"/>
                  </a:lnTo>
                  <a:lnTo>
                    <a:pt x="2122" y="9731"/>
                  </a:lnTo>
                  <a:lnTo>
                    <a:pt x="2559" y="9933"/>
                  </a:lnTo>
                  <a:lnTo>
                    <a:pt x="2997" y="10101"/>
                  </a:lnTo>
                  <a:lnTo>
                    <a:pt x="3435" y="10202"/>
                  </a:lnTo>
                  <a:lnTo>
                    <a:pt x="3468" y="10370"/>
                  </a:lnTo>
                  <a:lnTo>
                    <a:pt x="3502" y="10438"/>
                  </a:lnTo>
                  <a:lnTo>
                    <a:pt x="3603" y="10438"/>
                  </a:lnTo>
                  <a:lnTo>
                    <a:pt x="3637" y="10370"/>
                  </a:lnTo>
                  <a:lnTo>
                    <a:pt x="3738" y="10404"/>
                  </a:lnTo>
                  <a:lnTo>
                    <a:pt x="3872" y="10404"/>
                  </a:lnTo>
                  <a:lnTo>
                    <a:pt x="4075" y="10370"/>
                  </a:lnTo>
                  <a:lnTo>
                    <a:pt x="4310" y="10337"/>
                  </a:lnTo>
                  <a:lnTo>
                    <a:pt x="4344" y="10438"/>
                  </a:lnTo>
                  <a:lnTo>
                    <a:pt x="4378" y="10471"/>
                  </a:lnTo>
                  <a:lnTo>
                    <a:pt x="4378" y="10505"/>
                  </a:lnTo>
                  <a:lnTo>
                    <a:pt x="4411" y="10539"/>
                  </a:lnTo>
                  <a:lnTo>
                    <a:pt x="4782" y="10572"/>
                  </a:lnTo>
                  <a:lnTo>
                    <a:pt x="5186" y="10606"/>
                  </a:lnTo>
                  <a:lnTo>
                    <a:pt x="5994" y="10572"/>
                  </a:lnTo>
                  <a:lnTo>
                    <a:pt x="7610" y="10438"/>
                  </a:lnTo>
                  <a:lnTo>
                    <a:pt x="11077" y="10202"/>
                  </a:lnTo>
                  <a:lnTo>
                    <a:pt x="12828" y="10101"/>
                  </a:lnTo>
                  <a:lnTo>
                    <a:pt x="14545" y="9966"/>
                  </a:lnTo>
                  <a:lnTo>
                    <a:pt x="14579" y="9966"/>
                  </a:lnTo>
                  <a:lnTo>
                    <a:pt x="14949" y="10135"/>
                  </a:lnTo>
                  <a:lnTo>
                    <a:pt x="15387" y="10303"/>
                  </a:lnTo>
                  <a:lnTo>
                    <a:pt x="15791" y="10438"/>
                  </a:lnTo>
                  <a:lnTo>
                    <a:pt x="16229" y="10539"/>
                  </a:lnTo>
                  <a:lnTo>
                    <a:pt x="17104" y="10707"/>
                  </a:lnTo>
                  <a:lnTo>
                    <a:pt x="18013" y="10808"/>
                  </a:lnTo>
                  <a:lnTo>
                    <a:pt x="18922" y="10876"/>
                  </a:lnTo>
                  <a:lnTo>
                    <a:pt x="19831" y="10943"/>
                  </a:lnTo>
                  <a:lnTo>
                    <a:pt x="20707" y="11010"/>
                  </a:lnTo>
                  <a:lnTo>
                    <a:pt x="21582" y="11078"/>
                  </a:lnTo>
                  <a:lnTo>
                    <a:pt x="22626" y="11212"/>
                  </a:lnTo>
                  <a:lnTo>
                    <a:pt x="23636" y="11347"/>
                  </a:lnTo>
                  <a:lnTo>
                    <a:pt x="25689" y="11684"/>
                  </a:lnTo>
                  <a:lnTo>
                    <a:pt x="27743" y="12054"/>
                  </a:lnTo>
                  <a:lnTo>
                    <a:pt x="29797" y="12391"/>
                  </a:lnTo>
                  <a:lnTo>
                    <a:pt x="29427" y="14882"/>
                  </a:lnTo>
                  <a:lnTo>
                    <a:pt x="29460" y="14949"/>
                  </a:lnTo>
                  <a:lnTo>
                    <a:pt x="29460" y="14983"/>
                  </a:lnTo>
                  <a:lnTo>
                    <a:pt x="29528" y="15017"/>
                  </a:lnTo>
                  <a:lnTo>
                    <a:pt x="29629" y="14983"/>
                  </a:lnTo>
                  <a:lnTo>
                    <a:pt x="29629" y="14949"/>
                  </a:lnTo>
                  <a:lnTo>
                    <a:pt x="29662" y="14916"/>
                  </a:lnTo>
                  <a:lnTo>
                    <a:pt x="29797" y="14815"/>
                  </a:lnTo>
                  <a:lnTo>
                    <a:pt x="29932" y="14680"/>
                  </a:lnTo>
                  <a:lnTo>
                    <a:pt x="30066" y="14545"/>
                  </a:lnTo>
                  <a:lnTo>
                    <a:pt x="30201" y="14444"/>
                  </a:lnTo>
                  <a:lnTo>
                    <a:pt x="30268" y="14613"/>
                  </a:lnTo>
                  <a:lnTo>
                    <a:pt x="30369" y="14747"/>
                  </a:lnTo>
                  <a:lnTo>
                    <a:pt x="30470" y="14882"/>
                  </a:lnTo>
                  <a:lnTo>
                    <a:pt x="30605" y="15017"/>
                  </a:lnTo>
                  <a:lnTo>
                    <a:pt x="30571" y="15151"/>
                  </a:lnTo>
                  <a:lnTo>
                    <a:pt x="30571" y="15219"/>
                  </a:lnTo>
                  <a:lnTo>
                    <a:pt x="30605" y="15252"/>
                  </a:lnTo>
                  <a:lnTo>
                    <a:pt x="30740" y="15252"/>
                  </a:lnTo>
                  <a:lnTo>
                    <a:pt x="30773" y="15219"/>
                  </a:lnTo>
                  <a:lnTo>
                    <a:pt x="30807" y="15151"/>
                  </a:lnTo>
                  <a:lnTo>
                    <a:pt x="30807" y="14949"/>
                  </a:lnTo>
                  <a:lnTo>
                    <a:pt x="31076" y="12492"/>
                  </a:lnTo>
                  <a:lnTo>
                    <a:pt x="31682" y="12593"/>
                  </a:lnTo>
                  <a:lnTo>
                    <a:pt x="32288" y="12694"/>
                  </a:lnTo>
                  <a:lnTo>
                    <a:pt x="33467" y="12795"/>
                  </a:lnTo>
                  <a:lnTo>
                    <a:pt x="34241" y="12896"/>
                  </a:lnTo>
                  <a:lnTo>
                    <a:pt x="34611" y="12963"/>
                  </a:lnTo>
                  <a:lnTo>
                    <a:pt x="34982" y="13064"/>
                  </a:lnTo>
                  <a:lnTo>
                    <a:pt x="35251" y="13131"/>
                  </a:lnTo>
                  <a:lnTo>
                    <a:pt x="35520" y="13165"/>
                  </a:lnTo>
                  <a:lnTo>
                    <a:pt x="35756" y="13199"/>
                  </a:lnTo>
                  <a:lnTo>
                    <a:pt x="36025" y="13165"/>
                  </a:lnTo>
                  <a:lnTo>
                    <a:pt x="36665" y="13165"/>
                  </a:lnTo>
                  <a:lnTo>
                    <a:pt x="36968" y="13232"/>
                  </a:lnTo>
                  <a:lnTo>
                    <a:pt x="37238" y="13300"/>
                  </a:lnTo>
                  <a:lnTo>
                    <a:pt x="37844" y="13434"/>
                  </a:lnTo>
                  <a:lnTo>
                    <a:pt x="38147" y="13502"/>
                  </a:lnTo>
                  <a:lnTo>
                    <a:pt x="38450" y="13502"/>
                  </a:lnTo>
                  <a:lnTo>
                    <a:pt x="39190" y="13569"/>
                  </a:lnTo>
                  <a:lnTo>
                    <a:pt x="39965" y="13670"/>
                  </a:lnTo>
                  <a:lnTo>
                    <a:pt x="41446" y="13872"/>
                  </a:lnTo>
                  <a:lnTo>
                    <a:pt x="44274" y="14377"/>
                  </a:lnTo>
                  <a:lnTo>
                    <a:pt x="45520" y="14646"/>
                  </a:lnTo>
                  <a:lnTo>
                    <a:pt x="46160" y="14714"/>
                  </a:lnTo>
                  <a:lnTo>
                    <a:pt x="46799" y="14747"/>
                  </a:lnTo>
                  <a:lnTo>
                    <a:pt x="47069" y="14714"/>
                  </a:lnTo>
                  <a:lnTo>
                    <a:pt x="47338" y="14646"/>
                  </a:lnTo>
                  <a:lnTo>
                    <a:pt x="47540" y="14579"/>
                  </a:lnTo>
                  <a:lnTo>
                    <a:pt x="47742" y="14444"/>
                  </a:lnTo>
                  <a:lnTo>
                    <a:pt x="47910" y="14310"/>
                  </a:lnTo>
                  <a:lnTo>
                    <a:pt x="48079" y="14141"/>
                  </a:lnTo>
                  <a:lnTo>
                    <a:pt x="48213" y="13939"/>
                  </a:lnTo>
                  <a:lnTo>
                    <a:pt x="48314" y="13737"/>
                  </a:lnTo>
                  <a:lnTo>
                    <a:pt x="48382" y="13535"/>
                  </a:lnTo>
                  <a:lnTo>
                    <a:pt x="48449" y="13300"/>
                  </a:lnTo>
                  <a:lnTo>
                    <a:pt x="48550" y="12828"/>
                  </a:lnTo>
                  <a:lnTo>
                    <a:pt x="48584" y="12323"/>
                  </a:lnTo>
                  <a:lnTo>
                    <a:pt x="48584" y="11852"/>
                  </a:lnTo>
                  <a:lnTo>
                    <a:pt x="48752" y="11111"/>
                  </a:lnTo>
                  <a:lnTo>
                    <a:pt x="48887" y="10404"/>
                  </a:lnTo>
                  <a:lnTo>
                    <a:pt x="49122" y="8956"/>
                  </a:lnTo>
                  <a:lnTo>
                    <a:pt x="49695" y="5522"/>
                  </a:lnTo>
                  <a:lnTo>
                    <a:pt x="50671" y="1"/>
                  </a:lnTo>
                  <a:lnTo>
                    <a:pt x="50402" y="1"/>
                  </a:lnTo>
                  <a:lnTo>
                    <a:pt x="49425" y="5455"/>
                  </a:lnTo>
                  <a:lnTo>
                    <a:pt x="48853" y="8855"/>
                  </a:lnTo>
                  <a:lnTo>
                    <a:pt x="48651" y="10269"/>
                  </a:lnTo>
                  <a:lnTo>
                    <a:pt x="48550" y="10977"/>
                  </a:lnTo>
                  <a:lnTo>
                    <a:pt x="48483" y="11684"/>
                  </a:lnTo>
                  <a:lnTo>
                    <a:pt x="48415" y="11684"/>
                  </a:lnTo>
                  <a:lnTo>
                    <a:pt x="48382" y="11785"/>
                  </a:lnTo>
                  <a:lnTo>
                    <a:pt x="48382" y="12492"/>
                  </a:lnTo>
                  <a:lnTo>
                    <a:pt x="48348" y="12828"/>
                  </a:lnTo>
                  <a:lnTo>
                    <a:pt x="48281" y="13199"/>
                  </a:lnTo>
                  <a:lnTo>
                    <a:pt x="48180" y="13502"/>
                  </a:lnTo>
                  <a:lnTo>
                    <a:pt x="48011" y="13805"/>
                  </a:lnTo>
                  <a:lnTo>
                    <a:pt x="47776" y="14074"/>
                  </a:lnTo>
                  <a:lnTo>
                    <a:pt x="47641" y="14209"/>
                  </a:lnTo>
                  <a:lnTo>
                    <a:pt x="47473" y="14310"/>
                  </a:lnTo>
                  <a:lnTo>
                    <a:pt x="47338" y="14377"/>
                  </a:lnTo>
                  <a:lnTo>
                    <a:pt x="47203" y="14444"/>
                  </a:lnTo>
                  <a:lnTo>
                    <a:pt x="46867" y="14512"/>
                  </a:lnTo>
                  <a:lnTo>
                    <a:pt x="46530" y="14512"/>
                  </a:lnTo>
                  <a:lnTo>
                    <a:pt x="46160" y="14478"/>
                  </a:lnTo>
                  <a:lnTo>
                    <a:pt x="45486" y="14377"/>
                  </a:lnTo>
                  <a:lnTo>
                    <a:pt x="44847" y="14242"/>
                  </a:lnTo>
                  <a:lnTo>
                    <a:pt x="42288" y="13771"/>
                  </a:lnTo>
                  <a:lnTo>
                    <a:pt x="39729" y="13367"/>
                  </a:lnTo>
                  <a:lnTo>
                    <a:pt x="39224" y="13300"/>
                  </a:lnTo>
                  <a:lnTo>
                    <a:pt x="38685" y="13266"/>
                  </a:lnTo>
                  <a:lnTo>
                    <a:pt x="38180" y="13232"/>
                  </a:lnTo>
                  <a:lnTo>
                    <a:pt x="37911" y="13199"/>
                  </a:lnTo>
                  <a:lnTo>
                    <a:pt x="37642" y="13098"/>
                  </a:lnTo>
                  <a:lnTo>
                    <a:pt x="37406" y="13030"/>
                  </a:lnTo>
                  <a:lnTo>
                    <a:pt x="37170" y="12997"/>
                  </a:lnTo>
                  <a:lnTo>
                    <a:pt x="36665" y="12963"/>
                  </a:lnTo>
                  <a:lnTo>
                    <a:pt x="36160" y="12963"/>
                  </a:lnTo>
                  <a:lnTo>
                    <a:pt x="35655" y="12997"/>
                  </a:lnTo>
                  <a:lnTo>
                    <a:pt x="35487" y="12997"/>
                  </a:lnTo>
                  <a:lnTo>
                    <a:pt x="35352" y="12963"/>
                  </a:lnTo>
                  <a:lnTo>
                    <a:pt x="35015" y="12862"/>
                  </a:lnTo>
                  <a:lnTo>
                    <a:pt x="34712" y="12761"/>
                  </a:lnTo>
                  <a:lnTo>
                    <a:pt x="34409" y="12694"/>
                  </a:lnTo>
                  <a:lnTo>
                    <a:pt x="33938" y="12626"/>
                  </a:lnTo>
                  <a:lnTo>
                    <a:pt x="33467" y="12559"/>
                  </a:lnTo>
                  <a:lnTo>
                    <a:pt x="32288" y="12424"/>
                  </a:lnTo>
                  <a:lnTo>
                    <a:pt x="31682" y="12391"/>
                  </a:lnTo>
                  <a:lnTo>
                    <a:pt x="31110" y="12357"/>
                  </a:lnTo>
                  <a:lnTo>
                    <a:pt x="31211" y="11482"/>
                  </a:lnTo>
                  <a:lnTo>
                    <a:pt x="31783" y="11650"/>
                  </a:lnTo>
                  <a:lnTo>
                    <a:pt x="32389" y="11785"/>
                  </a:lnTo>
                  <a:lnTo>
                    <a:pt x="33601" y="12020"/>
                  </a:lnTo>
                  <a:lnTo>
                    <a:pt x="36025" y="12424"/>
                  </a:lnTo>
                  <a:lnTo>
                    <a:pt x="38483" y="12828"/>
                  </a:lnTo>
                  <a:lnTo>
                    <a:pt x="40941" y="13165"/>
                  </a:lnTo>
                  <a:lnTo>
                    <a:pt x="43533" y="13502"/>
                  </a:lnTo>
                  <a:lnTo>
                    <a:pt x="44644" y="13603"/>
                  </a:lnTo>
                  <a:lnTo>
                    <a:pt x="45217" y="13636"/>
                  </a:lnTo>
                  <a:lnTo>
                    <a:pt x="45486" y="13636"/>
                  </a:lnTo>
                  <a:lnTo>
                    <a:pt x="45789" y="13603"/>
                  </a:lnTo>
                  <a:lnTo>
                    <a:pt x="46193" y="13502"/>
                  </a:lnTo>
                  <a:lnTo>
                    <a:pt x="46530" y="13333"/>
                  </a:lnTo>
                  <a:lnTo>
                    <a:pt x="46833" y="13131"/>
                  </a:lnTo>
                  <a:lnTo>
                    <a:pt x="47069" y="12896"/>
                  </a:lnTo>
                  <a:lnTo>
                    <a:pt x="47271" y="12593"/>
                  </a:lnTo>
                  <a:lnTo>
                    <a:pt x="47405" y="12256"/>
                  </a:lnTo>
                  <a:lnTo>
                    <a:pt x="47473" y="11886"/>
                  </a:lnTo>
                  <a:lnTo>
                    <a:pt x="47506" y="11448"/>
                  </a:lnTo>
                  <a:lnTo>
                    <a:pt x="47473" y="11414"/>
                  </a:lnTo>
                  <a:lnTo>
                    <a:pt x="47708" y="10707"/>
                  </a:lnTo>
                  <a:lnTo>
                    <a:pt x="47843" y="10000"/>
                  </a:lnTo>
                  <a:lnTo>
                    <a:pt x="48112" y="8552"/>
                  </a:lnTo>
                  <a:lnTo>
                    <a:pt x="48382" y="6970"/>
                  </a:lnTo>
                  <a:lnTo>
                    <a:pt x="48617" y="5388"/>
                  </a:lnTo>
                  <a:lnTo>
                    <a:pt x="48954" y="2694"/>
                  </a:lnTo>
                  <a:lnTo>
                    <a:pt x="49257" y="1"/>
                  </a:lnTo>
                  <a:lnTo>
                    <a:pt x="48988" y="1"/>
                  </a:lnTo>
                  <a:lnTo>
                    <a:pt x="48685" y="2795"/>
                  </a:lnTo>
                  <a:lnTo>
                    <a:pt x="48314" y="5590"/>
                  </a:lnTo>
                  <a:lnTo>
                    <a:pt x="48079" y="7172"/>
                  </a:lnTo>
                  <a:lnTo>
                    <a:pt x="47843" y="8721"/>
                  </a:lnTo>
                  <a:lnTo>
                    <a:pt x="47574" y="10034"/>
                  </a:lnTo>
                  <a:lnTo>
                    <a:pt x="47473" y="10707"/>
                  </a:lnTo>
                  <a:lnTo>
                    <a:pt x="47405" y="11381"/>
                  </a:lnTo>
                  <a:lnTo>
                    <a:pt x="47338" y="11381"/>
                  </a:lnTo>
                  <a:lnTo>
                    <a:pt x="47304" y="11448"/>
                  </a:lnTo>
                  <a:lnTo>
                    <a:pt x="47304" y="11785"/>
                  </a:lnTo>
                  <a:lnTo>
                    <a:pt x="47237" y="12088"/>
                  </a:lnTo>
                  <a:lnTo>
                    <a:pt x="47170" y="12357"/>
                  </a:lnTo>
                  <a:lnTo>
                    <a:pt x="47035" y="12593"/>
                  </a:lnTo>
                  <a:lnTo>
                    <a:pt x="46900" y="12828"/>
                  </a:lnTo>
                  <a:lnTo>
                    <a:pt x="46698" y="12997"/>
                  </a:lnTo>
                  <a:lnTo>
                    <a:pt x="46429" y="13165"/>
                  </a:lnTo>
                  <a:lnTo>
                    <a:pt x="46126" y="13300"/>
                  </a:lnTo>
                  <a:lnTo>
                    <a:pt x="45890" y="13367"/>
                  </a:lnTo>
                  <a:lnTo>
                    <a:pt x="45621" y="13434"/>
                  </a:lnTo>
                  <a:lnTo>
                    <a:pt x="45116" y="13434"/>
                  </a:lnTo>
                  <a:lnTo>
                    <a:pt x="44577" y="13401"/>
                  </a:lnTo>
                  <a:lnTo>
                    <a:pt x="44072" y="13333"/>
                  </a:lnTo>
                  <a:lnTo>
                    <a:pt x="41749" y="13064"/>
                  </a:lnTo>
                  <a:lnTo>
                    <a:pt x="39426" y="12761"/>
                  </a:lnTo>
                  <a:lnTo>
                    <a:pt x="37339" y="12458"/>
                  </a:lnTo>
                  <a:lnTo>
                    <a:pt x="35285" y="12121"/>
                  </a:lnTo>
                  <a:lnTo>
                    <a:pt x="34275" y="11919"/>
                  </a:lnTo>
                  <a:lnTo>
                    <a:pt x="33265" y="11717"/>
                  </a:lnTo>
                  <a:lnTo>
                    <a:pt x="32221" y="11515"/>
                  </a:lnTo>
                  <a:lnTo>
                    <a:pt x="31211" y="11347"/>
                  </a:lnTo>
                  <a:lnTo>
                    <a:pt x="31480" y="9192"/>
                  </a:lnTo>
                  <a:lnTo>
                    <a:pt x="31750" y="7037"/>
                  </a:lnTo>
                  <a:lnTo>
                    <a:pt x="32322" y="3132"/>
                  </a:lnTo>
                  <a:lnTo>
                    <a:pt x="32457" y="2357"/>
                  </a:lnTo>
                  <a:lnTo>
                    <a:pt x="32591" y="1583"/>
                  </a:lnTo>
                  <a:lnTo>
                    <a:pt x="32726" y="775"/>
                  </a:lnTo>
                  <a:lnTo>
                    <a:pt x="32827" y="1"/>
                  </a:lnTo>
                  <a:lnTo>
                    <a:pt x="32625" y="1"/>
                  </a:lnTo>
                  <a:lnTo>
                    <a:pt x="32457" y="809"/>
                  </a:lnTo>
                  <a:lnTo>
                    <a:pt x="32322" y="1650"/>
                  </a:lnTo>
                  <a:lnTo>
                    <a:pt x="32086" y="3334"/>
                  </a:lnTo>
                  <a:lnTo>
                    <a:pt x="31783" y="5287"/>
                  </a:lnTo>
                  <a:lnTo>
                    <a:pt x="31514" y="7273"/>
                  </a:lnTo>
                  <a:lnTo>
                    <a:pt x="31043" y="10977"/>
                  </a:lnTo>
                  <a:lnTo>
                    <a:pt x="30639" y="14680"/>
                  </a:lnTo>
                  <a:lnTo>
                    <a:pt x="30504" y="14478"/>
                  </a:lnTo>
                  <a:lnTo>
                    <a:pt x="30403" y="14242"/>
                  </a:lnTo>
                  <a:lnTo>
                    <a:pt x="30336" y="14175"/>
                  </a:lnTo>
                  <a:lnTo>
                    <a:pt x="30235" y="14175"/>
                  </a:lnTo>
                  <a:lnTo>
                    <a:pt x="30134" y="14209"/>
                  </a:lnTo>
                  <a:lnTo>
                    <a:pt x="30033" y="14276"/>
                  </a:lnTo>
                  <a:lnTo>
                    <a:pt x="29831" y="14444"/>
                  </a:lnTo>
                  <a:lnTo>
                    <a:pt x="29696" y="14613"/>
                  </a:lnTo>
                  <a:lnTo>
                    <a:pt x="29999" y="12424"/>
                  </a:lnTo>
                  <a:lnTo>
                    <a:pt x="30066" y="12391"/>
                  </a:lnTo>
                  <a:lnTo>
                    <a:pt x="30066" y="12323"/>
                  </a:lnTo>
                  <a:lnTo>
                    <a:pt x="30066" y="12256"/>
                  </a:lnTo>
                  <a:lnTo>
                    <a:pt x="30033" y="12222"/>
                  </a:lnTo>
                  <a:lnTo>
                    <a:pt x="30740" y="7206"/>
                  </a:lnTo>
                  <a:lnTo>
                    <a:pt x="31009" y="5421"/>
                  </a:lnTo>
                  <a:lnTo>
                    <a:pt x="31312" y="3603"/>
                  </a:lnTo>
                  <a:lnTo>
                    <a:pt x="31581" y="1819"/>
                  </a:lnTo>
                  <a:lnTo>
                    <a:pt x="31682" y="910"/>
                  </a:lnTo>
                  <a:lnTo>
                    <a:pt x="31783" y="1"/>
                  </a:lnTo>
                  <a:lnTo>
                    <a:pt x="31615" y="1"/>
                  </a:lnTo>
                  <a:lnTo>
                    <a:pt x="31413" y="876"/>
                  </a:lnTo>
                  <a:lnTo>
                    <a:pt x="31278" y="1785"/>
                  </a:lnTo>
                  <a:lnTo>
                    <a:pt x="31009" y="3570"/>
                  </a:lnTo>
                  <a:lnTo>
                    <a:pt x="30773" y="5354"/>
                  </a:lnTo>
                  <a:lnTo>
                    <a:pt x="30538" y="7138"/>
                  </a:lnTo>
                  <a:lnTo>
                    <a:pt x="29965" y="11145"/>
                  </a:lnTo>
                  <a:lnTo>
                    <a:pt x="29427" y="11111"/>
                  </a:lnTo>
                  <a:lnTo>
                    <a:pt x="30033" y="5421"/>
                  </a:lnTo>
                  <a:lnTo>
                    <a:pt x="30201" y="4075"/>
                  </a:lnTo>
                  <a:lnTo>
                    <a:pt x="30369" y="2728"/>
                  </a:lnTo>
                  <a:lnTo>
                    <a:pt x="30571" y="1347"/>
                  </a:lnTo>
                  <a:lnTo>
                    <a:pt x="30706" y="1"/>
                  </a:lnTo>
                  <a:lnTo>
                    <a:pt x="30470" y="1"/>
                  </a:lnTo>
                  <a:lnTo>
                    <a:pt x="30268" y="1280"/>
                  </a:lnTo>
                  <a:lnTo>
                    <a:pt x="30100" y="2593"/>
                  </a:lnTo>
                  <a:lnTo>
                    <a:pt x="29965" y="3873"/>
                  </a:lnTo>
                  <a:lnTo>
                    <a:pt x="29831" y="5152"/>
                  </a:lnTo>
                  <a:lnTo>
                    <a:pt x="29494" y="8115"/>
                  </a:lnTo>
                  <a:lnTo>
                    <a:pt x="29157" y="11111"/>
                  </a:lnTo>
                  <a:lnTo>
                    <a:pt x="27709" y="11010"/>
                  </a:lnTo>
                  <a:lnTo>
                    <a:pt x="26228" y="10909"/>
                  </a:lnTo>
                  <a:lnTo>
                    <a:pt x="25487" y="10808"/>
                  </a:lnTo>
                  <a:lnTo>
                    <a:pt x="24780" y="10741"/>
                  </a:lnTo>
                  <a:lnTo>
                    <a:pt x="24040" y="10606"/>
                  </a:lnTo>
                  <a:lnTo>
                    <a:pt x="23333" y="10438"/>
                  </a:lnTo>
                  <a:lnTo>
                    <a:pt x="21750" y="10101"/>
                  </a:lnTo>
                  <a:lnTo>
                    <a:pt x="20942" y="9933"/>
                  </a:lnTo>
                  <a:lnTo>
                    <a:pt x="20134" y="9798"/>
                  </a:lnTo>
                  <a:lnTo>
                    <a:pt x="19562" y="9731"/>
                  </a:lnTo>
                  <a:lnTo>
                    <a:pt x="19259" y="9697"/>
                  </a:lnTo>
                  <a:lnTo>
                    <a:pt x="18989" y="9596"/>
                  </a:lnTo>
                  <a:lnTo>
                    <a:pt x="18754" y="9529"/>
                  </a:lnTo>
                  <a:lnTo>
                    <a:pt x="18518" y="9495"/>
                  </a:lnTo>
                  <a:lnTo>
                    <a:pt x="18282" y="9495"/>
                  </a:lnTo>
                  <a:lnTo>
                    <a:pt x="18047" y="9562"/>
                  </a:lnTo>
                  <a:lnTo>
                    <a:pt x="18013" y="9596"/>
                  </a:lnTo>
                  <a:lnTo>
                    <a:pt x="17979" y="9663"/>
                  </a:lnTo>
                  <a:lnTo>
                    <a:pt x="18013" y="9697"/>
                  </a:lnTo>
                  <a:lnTo>
                    <a:pt x="18417" y="9697"/>
                  </a:lnTo>
                  <a:lnTo>
                    <a:pt x="18754" y="9731"/>
                  </a:lnTo>
                  <a:lnTo>
                    <a:pt x="18922" y="9832"/>
                  </a:lnTo>
                  <a:lnTo>
                    <a:pt x="19023" y="9865"/>
                  </a:lnTo>
                  <a:lnTo>
                    <a:pt x="19124" y="9899"/>
                  </a:lnTo>
                  <a:lnTo>
                    <a:pt x="19966" y="10034"/>
                  </a:lnTo>
                  <a:lnTo>
                    <a:pt x="20841" y="10135"/>
                  </a:lnTo>
                  <a:lnTo>
                    <a:pt x="21616" y="10303"/>
                  </a:lnTo>
                  <a:lnTo>
                    <a:pt x="22424" y="10471"/>
                  </a:lnTo>
                  <a:lnTo>
                    <a:pt x="23972" y="10842"/>
                  </a:lnTo>
                  <a:lnTo>
                    <a:pt x="24612" y="10977"/>
                  </a:lnTo>
                  <a:lnTo>
                    <a:pt x="25252" y="11078"/>
                  </a:lnTo>
                  <a:lnTo>
                    <a:pt x="26531" y="11212"/>
                  </a:lnTo>
                  <a:lnTo>
                    <a:pt x="27844" y="11280"/>
                  </a:lnTo>
                  <a:lnTo>
                    <a:pt x="29124" y="11347"/>
                  </a:lnTo>
                  <a:lnTo>
                    <a:pt x="29124" y="11482"/>
                  </a:lnTo>
                  <a:lnTo>
                    <a:pt x="29124" y="11549"/>
                  </a:lnTo>
                  <a:lnTo>
                    <a:pt x="29157" y="11583"/>
                  </a:lnTo>
                  <a:lnTo>
                    <a:pt x="29225" y="11616"/>
                  </a:lnTo>
                  <a:lnTo>
                    <a:pt x="29326" y="11583"/>
                  </a:lnTo>
                  <a:lnTo>
                    <a:pt x="29359" y="11549"/>
                  </a:lnTo>
                  <a:lnTo>
                    <a:pt x="29359" y="11482"/>
                  </a:lnTo>
                  <a:lnTo>
                    <a:pt x="29393" y="11381"/>
                  </a:lnTo>
                  <a:lnTo>
                    <a:pt x="29932" y="11414"/>
                  </a:lnTo>
                  <a:lnTo>
                    <a:pt x="29797" y="12189"/>
                  </a:lnTo>
                  <a:lnTo>
                    <a:pt x="27945" y="11818"/>
                  </a:lnTo>
                  <a:lnTo>
                    <a:pt x="26093" y="11515"/>
                  </a:lnTo>
                  <a:lnTo>
                    <a:pt x="24242" y="11246"/>
                  </a:lnTo>
                  <a:lnTo>
                    <a:pt x="22356" y="10977"/>
                  </a:lnTo>
                  <a:lnTo>
                    <a:pt x="21414" y="10876"/>
                  </a:lnTo>
                  <a:lnTo>
                    <a:pt x="20471" y="10775"/>
                  </a:lnTo>
                  <a:lnTo>
                    <a:pt x="18585" y="10606"/>
                  </a:lnTo>
                  <a:lnTo>
                    <a:pt x="17643" y="10505"/>
                  </a:lnTo>
                  <a:lnTo>
                    <a:pt x="16734" y="10337"/>
                  </a:lnTo>
                  <a:lnTo>
                    <a:pt x="15825" y="10168"/>
                  </a:lnTo>
                  <a:lnTo>
                    <a:pt x="14916" y="9933"/>
                  </a:lnTo>
                  <a:lnTo>
                    <a:pt x="16330" y="9764"/>
                  </a:lnTo>
                  <a:lnTo>
                    <a:pt x="17744" y="9562"/>
                  </a:lnTo>
                  <a:lnTo>
                    <a:pt x="17777" y="9596"/>
                  </a:lnTo>
                  <a:lnTo>
                    <a:pt x="17845" y="9630"/>
                  </a:lnTo>
                  <a:lnTo>
                    <a:pt x="17912" y="9596"/>
                  </a:lnTo>
                  <a:lnTo>
                    <a:pt x="17946" y="9529"/>
                  </a:lnTo>
                  <a:lnTo>
                    <a:pt x="17979" y="9529"/>
                  </a:lnTo>
                  <a:lnTo>
                    <a:pt x="18013" y="9495"/>
                  </a:lnTo>
                  <a:lnTo>
                    <a:pt x="18047" y="9461"/>
                  </a:lnTo>
                  <a:lnTo>
                    <a:pt x="18282" y="9428"/>
                  </a:lnTo>
                  <a:lnTo>
                    <a:pt x="18552" y="9394"/>
                  </a:lnTo>
                  <a:lnTo>
                    <a:pt x="19023" y="9327"/>
                  </a:lnTo>
                  <a:lnTo>
                    <a:pt x="20505" y="9158"/>
                  </a:lnTo>
                  <a:lnTo>
                    <a:pt x="22289" y="8956"/>
                  </a:lnTo>
                  <a:lnTo>
                    <a:pt x="22323" y="8956"/>
                  </a:lnTo>
                  <a:lnTo>
                    <a:pt x="22356" y="8923"/>
                  </a:lnTo>
                  <a:lnTo>
                    <a:pt x="23030" y="8855"/>
                  </a:lnTo>
                  <a:lnTo>
                    <a:pt x="23097" y="8822"/>
                  </a:lnTo>
                  <a:lnTo>
                    <a:pt x="23097" y="8754"/>
                  </a:lnTo>
                  <a:lnTo>
                    <a:pt x="23097" y="8721"/>
                  </a:lnTo>
                  <a:lnTo>
                    <a:pt x="23063" y="8653"/>
                  </a:lnTo>
                  <a:lnTo>
                    <a:pt x="22962" y="8216"/>
                  </a:lnTo>
                  <a:lnTo>
                    <a:pt x="22895" y="7744"/>
                  </a:lnTo>
                  <a:lnTo>
                    <a:pt x="22828" y="6835"/>
                  </a:lnTo>
                  <a:lnTo>
                    <a:pt x="22794" y="5893"/>
                  </a:lnTo>
                  <a:lnTo>
                    <a:pt x="22760" y="5421"/>
                  </a:lnTo>
                  <a:lnTo>
                    <a:pt x="22659" y="4984"/>
                  </a:lnTo>
                  <a:lnTo>
                    <a:pt x="22659" y="4950"/>
                  </a:lnTo>
                  <a:lnTo>
                    <a:pt x="22626" y="4950"/>
                  </a:lnTo>
                  <a:lnTo>
                    <a:pt x="22592" y="4984"/>
                  </a:lnTo>
                  <a:lnTo>
                    <a:pt x="22592" y="5017"/>
                  </a:lnTo>
                  <a:lnTo>
                    <a:pt x="22558" y="5017"/>
                  </a:lnTo>
                  <a:lnTo>
                    <a:pt x="19764" y="5152"/>
                  </a:lnTo>
                  <a:lnTo>
                    <a:pt x="19191" y="5152"/>
                  </a:lnTo>
                  <a:lnTo>
                    <a:pt x="18653" y="5186"/>
                  </a:lnTo>
                  <a:lnTo>
                    <a:pt x="18080" y="5287"/>
                  </a:lnTo>
                  <a:lnTo>
                    <a:pt x="17811" y="5354"/>
                  </a:lnTo>
                  <a:lnTo>
                    <a:pt x="17542" y="5455"/>
                  </a:lnTo>
                  <a:lnTo>
                    <a:pt x="17542" y="5421"/>
                  </a:lnTo>
                  <a:lnTo>
                    <a:pt x="17508" y="5388"/>
                  </a:lnTo>
                  <a:lnTo>
                    <a:pt x="17474" y="5388"/>
                  </a:lnTo>
                  <a:lnTo>
                    <a:pt x="17441" y="5354"/>
                  </a:lnTo>
                  <a:lnTo>
                    <a:pt x="17373" y="5354"/>
                  </a:lnTo>
                  <a:lnTo>
                    <a:pt x="14040" y="5556"/>
                  </a:lnTo>
                  <a:lnTo>
                    <a:pt x="12391" y="5691"/>
                  </a:lnTo>
                  <a:lnTo>
                    <a:pt x="10741" y="5859"/>
                  </a:lnTo>
                  <a:lnTo>
                    <a:pt x="9865" y="5926"/>
                  </a:lnTo>
                  <a:lnTo>
                    <a:pt x="10000" y="5657"/>
                  </a:lnTo>
                  <a:lnTo>
                    <a:pt x="10067" y="5320"/>
                  </a:lnTo>
                  <a:lnTo>
                    <a:pt x="10168" y="4714"/>
                  </a:lnTo>
                  <a:lnTo>
                    <a:pt x="10303" y="3940"/>
                  </a:lnTo>
                  <a:lnTo>
                    <a:pt x="10404" y="3166"/>
                  </a:lnTo>
                  <a:lnTo>
                    <a:pt x="10505" y="2391"/>
                  </a:lnTo>
                  <a:lnTo>
                    <a:pt x="10640" y="1583"/>
                  </a:lnTo>
                  <a:lnTo>
                    <a:pt x="10774" y="809"/>
                  </a:lnTo>
                  <a:lnTo>
                    <a:pt x="1090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6" name="Google Shape;956;p6"/>
            <p:cNvSpPr/>
            <p:nvPr/>
          </p:nvSpPr>
          <p:spPr>
            <a:xfrm>
              <a:off x="7126300" y="4418850"/>
              <a:ext cx="32850" cy="23575"/>
            </a:xfrm>
            <a:custGeom>
              <a:avLst/>
              <a:gdLst/>
              <a:ahLst/>
              <a:cxnLst/>
              <a:rect l="l" t="t" r="r" b="b"/>
              <a:pathLst>
                <a:path w="1314" h="943" extrusionOk="0">
                  <a:moveTo>
                    <a:pt x="943" y="0"/>
                  </a:moveTo>
                  <a:lnTo>
                    <a:pt x="471" y="169"/>
                  </a:lnTo>
                  <a:lnTo>
                    <a:pt x="236" y="236"/>
                  </a:lnTo>
                  <a:lnTo>
                    <a:pt x="168" y="270"/>
                  </a:lnTo>
                  <a:lnTo>
                    <a:pt x="101" y="270"/>
                  </a:lnTo>
                  <a:lnTo>
                    <a:pt x="101" y="236"/>
                  </a:lnTo>
                  <a:lnTo>
                    <a:pt x="34" y="236"/>
                  </a:lnTo>
                  <a:lnTo>
                    <a:pt x="34" y="270"/>
                  </a:lnTo>
                  <a:lnTo>
                    <a:pt x="0" y="270"/>
                  </a:lnTo>
                  <a:lnTo>
                    <a:pt x="34" y="337"/>
                  </a:lnTo>
                  <a:lnTo>
                    <a:pt x="67" y="404"/>
                  </a:lnTo>
                  <a:lnTo>
                    <a:pt x="101" y="404"/>
                  </a:lnTo>
                  <a:lnTo>
                    <a:pt x="168" y="438"/>
                  </a:lnTo>
                  <a:lnTo>
                    <a:pt x="269" y="438"/>
                  </a:lnTo>
                  <a:lnTo>
                    <a:pt x="572" y="404"/>
                  </a:lnTo>
                  <a:lnTo>
                    <a:pt x="875" y="303"/>
                  </a:lnTo>
                  <a:lnTo>
                    <a:pt x="909" y="472"/>
                  </a:lnTo>
                  <a:lnTo>
                    <a:pt x="976" y="606"/>
                  </a:lnTo>
                  <a:lnTo>
                    <a:pt x="875" y="606"/>
                  </a:lnTo>
                  <a:lnTo>
                    <a:pt x="808" y="674"/>
                  </a:lnTo>
                  <a:lnTo>
                    <a:pt x="640" y="741"/>
                  </a:lnTo>
                  <a:lnTo>
                    <a:pt x="572" y="775"/>
                  </a:lnTo>
                  <a:lnTo>
                    <a:pt x="539" y="775"/>
                  </a:lnTo>
                  <a:lnTo>
                    <a:pt x="572" y="741"/>
                  </a:lnTo>
                  <a:lnTo>
                    <a:pt x="707" y="674"/>
                  </a:lnTo>
                  <a:lnTo>
                    <a:pt x="842" y="573"/>
                  </a:lnTo>
                  <a:lnTo>
                    <a:pt x="842" y="539"/>
                  </a:lnTo>
                  <a:lnTo>
                    <a:pt x="842" y="505"/>
                  </a:lnTo>
                  <a:lnTo>
                    <a:pt x="808" y="472"/>
                  </a:lnTo>
                  <a:lnTo>
                    <a:pt x="741" y="438"/>
                  </a:lnTo>
                  <a:lnTo>
                    <a:pt x="572" y="539"/>
                  </a:lnTo>
                  <a:lnTo>
                    <a:pt x="370" y="640"/>
                  </a:lnTo>
                  <a:lnTo>
                    <a:pt x="269" y="741"/>
                  </a:lnTo>
                  <a:lnTo>
                    <a:pt x="236" y="775"/>
                  </a:lnTo>
                  <a:lnTo>
                    <a:pt x="269" y="842"/>
                  </a:lnTo>
                  <a:lnTo>
                    <a:pt x="303" y="876"/>
                  </a:lnTo>
                  <a:lnTo>
                    <a:pt x="337" y="876"/>
                  </a:lnTo>
                  <a:lnTo>
                    <a:pt x="438" y="808"/>
                  </a:lnTo>
                  <a:lnTo>
                    <a:pt x="438" y="876"/>
                  </a:lnTo>
                  <a:lnTo>
                    <a:pt x="471" y="909"/>
                  </a:lnTo>
                  <a:lnTo>
                    <a:pt x="539" y="943"/>
                  </a:lnTo>
                  <a:lnTo>
                    <a:pt x="707" y="909"/>
                  </a:lnTo>
                  <a:lnTo>
                    <a:pt x="875" y="808"/>
                  </a:lnTo>
                  <a:lnTo>
                    <a:pt x="976" y="741"/>
                  </a:lnTo>
                  <a:lnTo>
                    <a:pt x="1044" y="674"/>
                  </a:lnTo>
                  <a:lnTo>
                    <a:pt x="1111" y="741"/>
                  </a:lnTo>
                  <a:lnTo>
                    <a:pt x="1212" y="741"/>
                  </a:lnTo>
                  <a:lnTo>
                    <a:pt x="1279" y="707"/>
                  </a:lnTo>
                  <a:lnTo>
                    <a:pt x="1313" y="640"/>
                  </a:lnTo>
                  <a:lnTo>
                    <a:pt x="1279" y="573"/>
                  </a:lnTo>
                  <a:lnTo>
                    <a:pt x="1246" y="505"/>
                  </a:lnTo>
                  <a:lnTo>
                    <a:pt x="1145" y="303"/>
                  </a:lnTo>
                  <a:lnTo>
                    <a:pt x="1111" y="135"/>
                  </a:lnTo>
                  <a:lnTo>
                    <a:pt x="1111" y="68"/>
                  </a:lnTo>
                  <a:lnTo>
                    <a:pt x="1077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7" name="Google Shape;957;p6"/>
            <p:cNvSpPr/>
            <p:nvPr/>
          </p:nvSpPr>
          <p:spPr>
            <a:xfrm>
              <a:off x="7000875" y="3964325"/>
              <a:ext cx="17700" cy="17700"/>
            </a:xfrm>
            <a:custGeom>
              <a:avLst/>
              <a:gdLst/>
              <a:ahLst/>
              <a:cxnLst/>
              <a:rect l="l" t="t" r="r" b="b"/>
              <a:pathLst>
                <a:path w="708" h="708" extrusionOk="0">
                  <a:moveTo>
                    <a:pt x="438" y="203"/>
                  </a:moveTo>
                  <a:lnTo>
                    <a:pt x="506" y="236"/>
                  </a:lnTo>
                  <a:lnTo>
                    <a:pt x="539" y="304"/>
                  </a:lnTo>
                  <a:lnTo>
                    <a:pt x="539" y="405"/>
                  </a:lnTo>
                  <a:lnTo>
                    <a:pt x="506" y="472"/>
                  </a:lnTo>
                  <a:lnTo>
                    <a:pt x="438" y="539"/>
                  </a:lnTo>
                  <a:lnTo>
                    <a:pt x="270" y="539"/>
                  </a:lnTo>
                  <a:lnTo>
                    <a:pt x="203" y="506"/>
                  </a:lnTo>
                  <a:lnTo>
                    <a:pt x="169" y="405"/>
                  </a:lnTo>
                  <a:lnTo>
                    <a:pt x="236" y="304"/>
                  </a:lnTo>
                  <a:lnTo>
                    <a:pt x="270" y="270"/>
                  </a:lnTo>
                  <a:lnTo>
                    <a:pt x="337" y="236"/>
                  </a:lnTo>
                  <a:lnTo>
                    <a:pt x="371" y="203"/>
                  </a:lnTo>
                  <a:close/>
                  <a:moveTo>
                    <a:pt x="337" y="1"/>
                  </a:moveTo>
                  <a:lnTo>
                    <a:pt x="270" y="34"/>
                  </a:lnTo>
                  <a:lnTo>
                    <a:pt x="203" y="68"/>
                  </a:lnTo>
                  <a:lnTo>
                    <a:pt x="135" y="135"/>
                  </a:lnTo>
                  <a:lnTo>
                    <a:pt x="102" y="203"/>
                  </a:lnTo>
                  <a:lnTo>
                    <a:pt x="102" y="236"/>
                  </a:lnTo>
                  <a:lnTo>
                    <a:pt x="34" y="337"/>
                  </a:lnTo>
                  <a:lnTo>
                    <a:pt x="1" y="438"/>
                  </a:lnTo>
                  <a:lnTo>
                    <a:pt x="34" y="539"/>
                  </a:lnTo>
                  <a:lnTo>
                    <a:pt x="68" y="607"/>
                  </a:lnTo>
                  <a:lnTo>
                    <a:pt x="135" y="674"/>
                  </a:lnTo>
                  <a:lnTo>
                    <a:pt x="203" y="708"/>
                  </a:lnTo>
                  <a:lnTo>
                    <a:pt x="371" y="708"/>
                  </a:lnTo>
                  <a:lnTo>
                    <a:pt x="506" y="674"/>
                  </a:lnTo>
                  <a:lnTo>
                    <a:pt x="607" y="640"/>
                  </a:lnTo>
                  <a:lnTo>
                    <a:pt x="640" y="573"/>
                  </a:lnTo>
                  <a:lnTo>
                    <a:pt x="708" y="438"/>
                  </a:lnTo>
                  <a:lnTo>
                    <a:pt x="708" y="270"/>
                  </a:lnTo>
                  <a:lnTo>
                    <a:pt x="674" y="169"/>
                  </a:lnTo>
                  <a:lnTo>
                    <a:pt x="640" y="102"/>
                  </a:lnTo>
                  <a:lnTo>
                    <a:pt x="573" y="68"/>
                  </a:lnTo>
                  <a:lnTo>
                    <a:pt x="506" y="34"/>
                  </a:lnTo>
                  <a:lnTo>
                    <a:pt x="33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8" name="Google Shape;958;p6"/>
            <p:cNvSpPr/>
            <p:nvPr/>
          </p:nvSpPr>
          <p:spPr>
            <a:xfrm>
              <a:off x="7124600" y="4429775"/>
              <a:ext cx="8450" cy="15175"/>
            </a:xfrm>
            <a:custGeom>
              <a:avLst/>
              <a:gdLst/>
              <a:ahLst/>
              <a:cxnLst/>
              <a:rect l="l" t="t" r="r" b="b"/>
              <a:pathLst>
                <a:path w="338" h="607" extrusionOk="0">
                  <a:moveTo>
                    <a:pt x="34" y="1"/>
                  </a:moveTo>
                  <a:lnTo>
                    <a:pt x="1" y="35"/>
                  </a:lnTo>
                  <a:lnTo>
                    <a:pt x="1" y="270"/>
                  </a:lnTo>
                  <a:lnTo>
                    <a:pt x="1" y="472"/>
                  </a:lnTo>
                  <a:lnTo>
                    <a:pt x="34" y="540"/>
                  </a:lnTo>
                  <a:lnTo>
                    <a:pt x="102" y="607"/>
                  </a:lnTo>
                  <a:lnTo>
                    <a:pt x="304" y="607"/>
                  </a:lnTo>
                  <a:lnTo>
                    <a:pt x="337" y="540"/>
                  </a:lnTo>
                  <a:lnTo>
                    <a:pt x="337" y="472"/>
                  </a:lnTo>
                  <a:lnTo>
                    <a:pt x="270" y="405"/>
                  </a:lnTo>
                  <a:lnTo>
                    <a:pt x="236" y="405"/>
                  </a:lnTo>
                  <a:lnTo>
                    <a:pt x="203" y="169"/>
                  </a:lnTo>
                  <a:lnTo>
                    <a:pt x="135" y="102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9" name="Google Shape;959;p6"/>
            <p:cNvSpPr/>
            <p:nvPr/>
          </p:nvSpPr>
          <p:spPr>
            <a:xfrm>
              <a:off x="6900725" y="2972800"/>
              <a:ext cx="58925" cy="9275"/>
            </a:xfrm>
            <a:custGeom>
              <a:avLst/>
              <a:gdLst/>
              <a:ahLst/>
              <a:cxnLst/>
              <a:rect l="l" t="t" r="r" b="b"/>
              <a:pathLst>
                <a:path w="2357" h="371" extrusionOk="0">
                  <a:moveTo>
                    <a:pt x="1448" y="1"/>
                  </a:moveTo>
                  <a:lnTo>
                    <a:pt x="741" y="34"/>
                  </a:lnTo>
                  <a:lnTo>
                    <a:pt x="370" y="68"/>
                  </a:lnTo>
                  <a:lnTo>
                    <a:pt x="34" y="135"/>
                  </a:lnTo>
                  <a:lnTo>
                    <a:pt x="0" y="169"/>
                  </a:lnTo>
                  <a:lnTo>
                    <a:pt x="34" y="169"/>
                  </a:lnTo>
                  <a:lnTo>
                    <a:pt x="303" y="203"/>
                  </a:lnTo>
                  <a:lnTo>
                    <a:pt x="606" y="203"/>
                  </a:lnTo>
                  <a:lnTo>
                    <a:pt x="1178" y="169"/>
                  </a:lnTo>
                  <a:lnTo>
                    <a:pt x="1448" y="169"/>
                  </a:lnTo>
                  <a:lnTo>
                    <a:pt x="1717" y="203"/>
                  </a:lnTo>
                  <a:lnTo>
                    <a:pt x="1986" y="236"/>
                  </a:lnTo>
                  <a:lnTo>
                    <a:pt x="2256" y="371"/>
                  </a:lnTo>
                  <a:lnTo>
                    <a:pt x="2323" y="371"/>
                  </a:lnTo>
                  <a:lnTo>
                    <a:pt x="2357" y="337"/>
                  </a:lnTo>
                  <a:lnTo>
                    <a:pt x="2357" y="304"/>
                  </a:lnTo>
                  <a:lnTo>
                    <a:pt x="2357" y="236"/>
                  </a:lnTo>
                  <a:lnTo>
                    <a:pt x="2256" y="169"/>
                  </a:lnTo>
                  <a:lnTo>
                    <a:pt x="2155" y="102"/>
                  </a:lnTo>
                  <a:lnTo>
                    <a:pt x="1919" y="34"/>
                  </a:lnTo>
                  <a:lnTo>
                    <a:pt x="1683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0" name="Google Shape;960;p6"/>
            <p:cNvSpPr/>
            <p:nvPr/>
          </p:nvSpPr>
          <p:spPr>
            <a:xfrm>
              <a:off x="6748375" y="3072975"/>
              <a:ext cx="106900" cy="36200"/>
            </a:xfrm>
            <a:custGeom>
              <a:avLst/>
              <a:gdLst/>
              <a:ahLst/>
              <a:cxnLst/>
              <a:rect l="l" t="t" r="r" b="b"/>
              <a:pathLst>
                <a:path w="4276" h="1448" extrusionOk="0">
                  <a:moveTo>
                    <a:pt x="4108" y="0"/>
                  </a:moveTo>
                  <a:lnTo>
                    <a:pt x="3872" y="67"/>
                  </a:lnTo>
                  <a:lnTo>
                    <a:pt x="3502" y="168"/>
                  </a:lnTo>
                  <a:lnTo>
                    <a:pt x="3131" y="303"/>
                  </a:lnTo>
                  <a:lnTo>
                    <a:pt x="2424" y="539"/>
                  </a:lnTo>
                  <a:lnTo>
                    <a:pt x="1212" y="943"/>
                  </a:lnTo>
                  <a:lnTo>
                    <a:pt x="606" y="1145"/>
                  </a:lnTo>
                  <a:lnTo>
                    <a:pt x="34" y="1380"/>
                  </a:lnTo>
                  <a:lnTo>
                    <a:pt x="0" y="1414"/>
                  </a:lnTo>
                  <a:lnTo>
                    <a:pt x="0" y="1448"/>
                  </a:lnTo>
                  <a:lnTo>
                    <a:pt x="34" y="1448"/>
                  </a:lnTo>
                  <a:lnTo>
                    <a:pt x="606" y="1347"/>
                  </a:lnTo>
                  <a:lnTo>
                    <a:pt x="1145" y="1178"/>
                  </a:lnTo>
                  <a:lnTo>
                    <a:pt x="2222" y="842"/>
                  </a:lnTo>
                  <a:lnTo>
                    <a:pt x="3266" y="539"/>
                  </a:lnTo>
                  <a:lnTo>
                    <a:pt x="3805" y="337"/>
                  </a:lnTo>
                  <a:lnTo>
                    <a:pt x="4040" y="236"/>
                  </a:lnTo>
                  <a:lnTo>
                    <a:pt x="4242" y="101"/>
                  </a:lnTo>
                  <a:lnTo>
                    <a:pt x="4276" y="67"/>
                  </a:lnTo>
                  <a:lnTo>
                    <a:pt x="4242" y="34"/>
                  </a:lnTo>
                  <a:lnTo>
                    <a:pt x="4175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1" name="Google Shape;961;p6"/>
            <p:cNvSpPr/>
            <p:nvPr/>
          </p:nvSpPr>
          <p:spPr>
            <a:xfrm>
              <a:off x="7065675" y="3940750"/>
              <a:ext cx="53075" cy="20225"/>
            </a:xfrm>
            <a:custGeom>
              <a:avLst/>
              <a:gdLst/>
              <a:ahLst/>
              <a:cxnLst/>
              <a:rect l="l" t="t" r="r" b="b"/>
              <a:pathLst>
                <a:path w="2123" h="809" extrusionOk="0">
                  <a:moveTo>
                    <a:pt x="1920" y="1"/>
                  </a:moveTo>
                  <a:lnTo>
                    <a:pt x="1853" y="34"/>
                  </a:lnTo>
                  <a:lnTo>
                    <a:pt x="1617" y="102"/>
                  </a:lnTo>
                  <a:lnTo>
                    <a:pt x="1381" y="169"/>
                  </a:lnTo>
                  <a:lnTo>
                    <a:pt x="944" y="270"/>
                  </a:lnTo>
                  <a:lnTo>
                    <a:pt x="472" y="371"/>
                  </a:lnTo>
                  <a:lnTo>
                    <a:pt x="270" y="472"/>
                  </a:lnTo>
                  <a:lnTo>
                    <a:pt x="35" y="573"/>
                  </a:lnTo>
                  <a:lnTo>
                    <a:pt x="1" y="674"/>
                  </a:lnTo>
                  <a:lnTo>
                    <a:pt x="1" y="741"/>
                  </a:lnTo>
                  <a:lnTo>
                    <a:pt x="68" y="809"/>
                  </a:lnTo>
                  <a:lnTo>
                    <a:pt x="136" y="809"/>
                  </a:lnTo>
                  <a:lnTo>
                    <a:pt x="1112" y="640"/>
                  </a:lnTo>
                  <a:lnTo>
                    <a:pt x="1583" y="506"/>
                  </a:lnTo>
                  <a:lnTo>
                    <a:pt x="2021" y="337"/>
                  </a:lnTo>
                  <a:lnTo>
                    <a:pt x="2088" y="304"/>
                  </a:lnTo>
                  <a:lnTo>
                    <a:pt x="2122" y="236"/>
                  </a:lnTo>
                  <a:lnTo>
                    <a:pt x="2122" y="169"/>
                  </a:lnTo>
                  <a:lnTo>
                    <a:pt x="2088" y="102"/>
                  </a:lnTo>
                  <a:lnTo>
                    <a:pt x="2055" y="68"/>
                  </a:lnTo>
                  <a:lnTo>
                    <a:pt x="1987" y="34"/>
                  </a:lnTo>
                  <a:lnTo>
                    <a:pt x="192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2" name="Google Shape;962;p6"/>
            <p:cNvSpPr/>
            <p:nvPr/>
          </p:nvSpPr>
          <p:spPr>
            <a:xfrm>
              <a:off x="4645800" y="3178175"/>
              <a:ext cx="64825" cy="42100"/>
            </a:xfrm>
            <a:custGeom>
              <a:avLst/>
              <a:gdLst/>
              <a:ahLst/>
              <a:cxnLst/>
              <a:rect l="l" t="t" r="r" b="b"/>
              <a:pathLst>
                <a:path w="2593" h="1684" extrusionOk="0">
                  <a:moveTo>
                    <a:pt x="2222" y="304"/>
                  </a:moveTo>
                  <a:lnTo>
                    <a:pt x="2290" y="910"/>
                  </a:lnTo>
                  <a:lnTo>
                    <a:pt x="2357" y="1381"/>
                  </a:lnTo>
                  <a:lnTo>
                    <a:pt x="2121" y="1347"/>
                  </a:lnTo>
                  <a:lnTo>
                    <a:pt x="1886" y="1347"/>
                  </a:lnTo>
                  <a:lnTo>
                    <a:pt x="1414" y="1381"/>
                  </a:lnTo>
                  <a:lnTo>
                    <a:pt x="808" y="1381"/>
                  </a:lnTo>
                  <a:lnTo>
                    <a:pt x="539" y="1415"/>
                  </a:lnTo>
                  <a:lnTo>
                    <a:pt x="270" y="1482"/>
                  </a:lnTo>
                  <a:lnTo>
                    <a:pt x="236" y="876"/>
                  </a:lnTo>
                  <a:lnTo>
                    <a:pt x="202" y="573"/>
                  </a:lnTo>
                  <a:lnTo>
                    <a:pt x="202" y="438"/>
                  </a:lnTo>
                  <a:lnTo>
                    <a:pt x="169" y="304"/>
                  </a:lnTo>
                  <a:lnTo>
                    <a:pt x="404" y="371"/>
                  </a:lnTo>
                  <a:lnTo>
                    <a:pt x="674" y="405"/>
                  </a:lnTo>
                  <a:lnTo>
                    <a:pt x="1684" y="405"/>
                  </a:lnTo>
                  <a:lnTo>
                    <a:pt x="1953" y="371"/>
                  </a:lnTo>
                  <a:lnTo>
                    <a:pt x="2222" y="304"/>
                  </a:lnTo>
                  <a:close/>
                  <a:moveTo>
                    <a:pt x="2256" y="1"/>
                  </a:moveTo>
                  <a:lnTo>
                    <a:pt x="2222" y="34"/>
                  </a:lnTo>
                  <a:lnTo>
                    <a:pt x="2222" y="68"/>
                  </a:lnTo>
                  <a:lnTo>
                    <a:pt x="2222" y="169"/>
                  </a:lnTo>
                  <a:lnTo>
                    <a:pt x="1785" y="169"/>
                  </a:lnTo>
                  <a:lnTo>
                    <a:pt x="1347" y="203"/>
                  </a:lnTo>
                  <a:lnTo>
                    <a:pt x="438" y="203"/>
                  </a:lnTo>
                  <a:lnTo>
                    <a:pt x="135" y="236"/>
                  </a:lnTo>
                  <a:lnTo>
                    <a:pt x="101" y="236"/>
                  </a:lnTo>
                  <a:lnTo>
                    <a:pt x="68" y="270"/>
                  </a:lnTo>
                  <a:lnTo>
                    <a:pt x="34" y="371"/>
                  </a:lnTo>
                  <a:lnTo>
                    <a:pt x="0" y="506"/>
                  </a:lnTo>
                  <a:lnTo>
                    <a:pt x="34" y="775"/>
                  </a:lnTo>
                  <a:lnTo>
                    <a:pt x="34" y="1549"/>
                  </a:lnTo>
                  <a:lnTo>
                    <a:pt x="68" y="1617"/>
                  </a:lnTo>
                  <a:lnTo>
                    <a:pt x="135" y="1650"/>
                  </a:lnTo>
                  <a:lnTo>
                    <a:pt x="202" y="1617"/>
                  </a:lnTo>
                  <a:lnTo>
                    <a:pt x="236" y="1583"/>
                  </a:lnTo>
                  <a:lnTo>
                    <a:pt x="505" y="1617"/>
                  </a:lnTo>
                  <a:lnTo>
                    <a:pt x="741" y="1617"/>
                  </a:lnTo>
                  <a:lnTo>
                    <a:pt x="1246" y="1583"/>
                  </a:lnTo>
                  <a:lnTo>
                    <a:pt x="1818" y="1583"/>
                  </a:lnTo>
                  <a:lnTo>
                    <a:pt x="2121" y="1549"/>
                  </a:lnTo>
                  <a:lnTo>
                    <a:pt x="2391" y="1482"/>
                  </a:lnTo>
                  <a:lnTo>
                    <a:pt x="2458" y="1684"/>
                  </a:lnTo>
                  <a:lnTo>
                    <a:pt x="2525" y="1684"/>
                  </a:lnTo>
                  <a:lnTo>
                    <a:pt x="2559" y="1650"/>
                  </a:lnTo>
                  <a:lnTo>
                    <a:pt x="2593" y="1482"/>
                  </a:lnTo>
                  <a:lnTo>
                    <a:pt x="2559" y="1280"/>
                  </a:lnTo>
                  <a:lnTo>
                    <a:pt x="2492" y="910"/>
                  </a:lnTo>
                  <a:lnTo>
                    <a:pt x="2391" y="270"/>
                  </a:lnTo>
                  <a:lnTo>
                    <a:pt x="2424" y="236"/>
                  </a:lnTo>
                  <a:lnTo>
                    <a:pt x="2424" y="203"/>
                  </a:lnTo>
                  <a:lnTo>
                    <a:pt x="2391" y="169"/>
                  </a:lnTo>
                  <a:lnTo>
                    <a:pt x="2357" y="169"/>
                  </a:lnTo>
                  <a:lnTo>
                    <a:pt x="2323" y="34"/>
                  </a:lnTo>
                  <a:lnTo>
                    <a:pt x="229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3" name="Google Shape;963;p6"/>
            <p:cNvSpPr/>
            <p:nvPr/>
          </p:nvSpPr>
          <p:spPr>
            <a:xfrm>
              <a:off x="6748375" y="3108325"/>
              <a:ext cx="73250" cy="25275"/>
            </a:xfrm>
            <a:custGeom>
              <a:avLst/>
              <a:gdLst/>
              <a:ahLst/>
              <a:cxnLst/>
              <a:rect l="l" t="t" r="r" b="b"/>
              <a:pathLst>
                <a:path w="2930" h="1011" extrusionOk="0">
                  <a:moveTo>
                    <a:pt x="2862" y="0"/>
                  </a:moveTo>
                  <a:lnTo>
                    <a:pt x="2492" y="67"/>
                  </a:lnTo>
                  <a:lnTo>
                    <a:pt x="2121" y="168"/>
                  </a:lnTo>
                  <a:lnTo>
                    <a:pt x="1414" y="404"/>
                  </a:lnTo>
                  <a:lnTo>
                    <a:pt x="707" y="640"/>
                  </a:lnTo>
                  <a:lnTo>
                    <a:pt x="337" y="774"/>
                  </a:lnTo>
                  <a:lnTo>
                    <a:pt x="34" y="976"/>
                  </a:lnTo>
                  <a:lnTo>
                    <a:pt x="0" y="1010"/>
                  </a:lnTo>
                  <a:lnTo>
                    <a:pt x="34" y="1010"/>
                  </a:lnTo>
                  <a:lnTo>
                    <a:pt x="404" y="943"/>
                  </a:lnTo>
                  <a:lnTo>
                    <a:pt x="774" y="842"/>
                  </a:lnTo>
                  <a:lnTo>
                    <a:pt x="1448" y="572"/>
                  </a:lnTo>
                  <a:lnTo>
                    <a:pt x="2189" y="370"/>
                  </a:lnTo>
                  <a:lnTo>
                    <a:pt x="2559" y="269"/>
                  </a:lnTo>
                  <a:lnTo>
                    <a:pt x="2896" y="135"/>
                  </a:lnTo>
                  <a:lnTo>
                    <a:pt x="2896" y="101"/>
                  </a:lnTo>
                  <a:lnTo>
                    <a:pt x="2929" y="67"/>
                  </a:lnTo>
                  <a:lnTo>
                    <a:pt x="2896" y="34"/>
                  </a:lnTo>
                  <a:lnTo>
                    <a:pt x="2862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4" name="Google Shape;964;p6"/>
            <p:cNvSpPr/>
            <p:nvPr/>
          </p:nvSpPr>
          <p:spPr>
            <a:xfrm>
              <a:off x="6743325" y="3060350"/>
              <a:ext cx="93450" cy="21900"/>
            </a:xfrm>
            <a:custGeom>
              <a:avLst/>
              <a:gdLst/>
              <a:ahLst/>
              <a:cxnLst/>
              <a:rect l="l" t="t" r="r" b="b"/>
              <a:pathLst>
                <a:path w="3738" h="876" extrusionOk="0">
                  <a:moveTo>
                    <a:pt x="3266" y="0"/>
                  </a:moveTo>
                  <a:lnTo>
                    <a:pt x="3098" y="34"/>
                  </a:lnTo>
                  <a:lnTo>
                    <a:pt x="2795" y="168"/>
                  </a:lnTo>
                  <a:lnTo>
                    <a:pt x="2492" y="269"/>
                  </a:lnTo>
                  <a:lnTo>
                    <a:pt x="1886" y="471"/>
                  </a:lnTo>
                  <a:lnTo>
                    <a:pt x="1280" y="572"/>
                  </a:lnTo>
                  <a:lnTo>
                    <a:pt x="34" y="741"/>
                  </a:lnTo>
                  <a:lnTo>
                    <a:pt x="0" y="774"/>
                  </a:lnTo>
                  <a:lnTo>
                    <a:pt x="34" y="808"/>
                  </a:lnTo>
                  <a:lnTo>
                    <a:pt x="269" y="842"/>
                  </a:lnTo>
                  <a:lnTo>
                    <a:pt x="505" y="875"/>
                  </a:lnTo>
                  <a:lnTo>
                    <a:pt x="976" y="875"/>
                  </a:lnTo>
                  <a:lnTo>
                    <a:pt x="1414" y="774"/>
                  </a:lnTo>
                  <a:lnTo>
                    <a:pt x="1886" y="640"/>
                  </a:lnTo>
                  <a:lnTo>
                    <a:pt x="2761" y="337"/>
                  </a:lnTo>
                  <a:lnTo>
                    <a:pt x="3232" y="236"/>
                  </a:lnTo>
                  <a:lnTo>
                    <a:pt x="3704" y="202"/>
                  </a:lnTo>
                  <a:lnTo>
                    <a:pt x="3737" y="168"/>
                  </a:lnTo>
                  <a:lnTo>
                    <a:pt x="3737" y="135"/>
                  </a:lnTo>
                  <a:lnTo>
                    <a:pt x="3704" y="101"/>
                  </a:lnTo>
                  <a:lnTo>
                    <a:pt x="3569" y="34"/>
                  </a:lnTo>
                  <a:lnTo>
                    <a:pt x="340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5" name="Google Shape;965;p6"/>
            <p:cNvSpPr/>
            <p:nvPr/>
          </p:nvSpPr>
          <p:spPr>
            <a:xfrm>
              <a:off x="7182675" y="4392750"/>
              <a:ext cx="76625" cy="40425"/>
            </a:xfrm>
            <a:custGeom>
              <a:avLst/>
              <a:gdLst/>
              <a:ahLst/>
              <a:cxnLst/>
              <a:rect l="l" t="t" r="r" b="b"/>
              <a:pathLst>
                <a:path w="3065" h="1617" extrusionOk="0">
                  <a:moveTo>
                    <a:pt x="2896" y="1"/>
                  </a:moveTo>
                  <a:lnTo>
                    <a:pt x="1482" y="371"/>
                  </a:lnTo>
                  <a:lnTo>
                    <a:pt x="68" y="809"/>
                  </a:lnTo>
                  <a:lnTo>
                    <a:pt x="1" y="842"/>
                  </a:lnTo>
                  <a:lnTo>
                    <a:pt x="1" y="910"/>
                  </a:lnTo>
                  <a:lnTo>
                    <a:pt x="35" y="977"/>
                  </a:lnTo>
                  <a:lnTo>
                    <a:pt x="102" y="977"/>
                  </a:lnTo>
                  <a:lnTo>
                    <a:pt x="775" y="842"/>
                  </a:lnTo>
                  <a:lnTo>
                    <a:pt x="1449" y="674"/>
                  </a:lnTo>
                  <a:lnTo>
                    <a:pt x="2762" y="304"/>
                  </a:lnTo>
                  <a:lnTo>
                    <a:pt x="2762" y="405"/>
                  </a:lnTo>
                  <a:lnTo>
                    <a:pt x="2762" y="506"/>
                  </a:lnTo>
                  <a:lnTo>
                    <a:pt x="2728" y="607"/>
                  </a:lnTo>
                  <a:lnTo>
                    <a:pt x="2694" y="708"/>
                  </a:lnTo>
                  <a:lnTo>
                    <a:pt x="2526" y="842"/>
                  </a:lnTo>
                  <a:lnTo>
                    <a:pt x="2290" y="977"/>
                  </a:lnTo>
                  <a:lnTo>
                    <a:pt x="2021" y="1078"/>
                  </a:lnTo>
                  <a:lnTo>
                    <a:pt x="1785" y="1145"/>
                  </a:lnTo>
                  <a:lnTo>
                    <a:pt x="1348" y="1246"/>
                  </a:lnTo>
                  <a:lnTo>
                    <a:pt x="573" y="1381"/>
                  </a:lnTo>
                  <a:lnTo>
                    <a:pt x="439" y="1347"/>
                  </a:lnTo>
                  <a:lnTo>
                    <a:pt x="338" y="1280"/>
                  </a:lnTo>
                  <a:lnTo>
                    <a:pt x="237" y="1213"/>
                  </a:lnTo>
                  <a:lnTo>
                    <a:pt x="136" y="1145"/>
                  </a:lnTo>
                  <a:lnTo>
                    <a:pt x="102" y="1179"/>
                  </a:lnTo>
                  <a:lnTo>
                    <a:pt x="136" y="1280"/>
                  </a:lnTo>
                  <a:lnTo>
                    <a:pt x="169" y="1381"/>
                  </a:lnTo>
                  <a:lnTo>
                    <a:pt x="304" y="1583"/>
                  </a:lnTo>
                  <a:lnTo>
                    <a:pt x="371" y="1617"/>
                  </a:lnTo>
                  <a:lnTo>
                    <a:pt x="439" y="1617"/>
                  </a:lnTo>
                  <a:lnTo>
                    <a:pt x="1550" y="1448"/>
                  </a:lnTo>
                  <a:lnTo>
                    <a:pt x="2088" y="1314"/>
                  </a:lnTo>
                  <a:lnTo>
                    <a:pt x="2358" y="1213"/>
                  </a:lnTo>
                  <a:lnTo>
                    <a:pt x="2627" y="1112"/>
                  </a:lnTo>
                  <a:lnTo>
                    <a:pt x="2728" y="1044"/>
                  </a:lnTo>
                  <a:lnTo>
                    <a:pt x="2795" y="943"/>
                  </a:lnTo>
                  <a:lnTo>
                    <a:pt x="2930" y="741"/>
                  </a:lnTo>
                  <a:lnTo>
                    <a:pt x="2997" y="472"/>
                  </a:lnTo>
                  <a:lnTo>
                    <a:pt x="2997" y="337"/>
                  </a:lnTo>
                  <a:lnTo>
                    <a:pt x="2964" y="236"/>
                  </a:lnTo>
                  <a:lnTo>
                    <a:pt x="3031" y="203"/>
                  </a:lnTo>
                  <a:lnTo>
                    <a:pt x="3065" y="169"/>
                  </a:lnTo>
                  <a:lnTo>
                    <a:pt x="3065" y="68"/>
                  </a:lnTo>
                  <a:lnTo>
                    <a:pt x="299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6" name="Google Shape;966;p6"/>
            <p:cNvSpPr/>
            <p:nvPr/>
          </p:nvSpPr>
          <p:spPr>
            <a:xfrm>
              <a:off x="6135600" y="2891150"/>
              <a:ext cx="26975" cy="145650"/>
            </a:xfrm>
            <a:custGeom>
              <a:avLst/>
              <a:gdLst/>
              <a:ahLst/>
              <a:cxnLst/>
              <a:rect l="l" t="t" r="r" b="b"/>
              <a:pathLst>
                <a:path w="1079" h="5826" extrusionOk="0">
                  <a:moveTo>
                    <a:pt x="842" y="1"/>
                  </a:moveTo>
                  <a:lnTo>
                    <a:pt x="405" y="2896"/>
                  </a:lnTo>
                  <a:lnTo>
                    <a:pt x="135" y="4479"/>
                  </a:lnTo>
                  <a:lnTo>
                    <a:pt x="34" y="5152"/>
                  </a:lnTo>
                  <a:lnTo>
                    <a:pt x="1" y="5489"/>
                  </a:lnTo>
                  <a:lnTo>
                    <a:pt x="34" y="5792"/>
                  </a:lnTo>
                  <a:lnTo>
                    <a:pt x="68" y="5825"/>
                  </a:lnTo>
                  <a:lnTo>
                    <a:pt x="203" y="5522"/>
                  </a:lnTo>
                  <a:lnTo>
                    <a:pt x="270" y="5186"/>
                  </a:lnTo>
                  <a:lnTo>
                    <a:pt x="371" y="4546"/>
                  </a:lnTo>
                  <a:lnTo>
                    <a:pt x="640" y="2964"/>
                  </a:lnTo>
                  <a:lnTo>
                    <a:pt x="1078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7" name="Google Shape;967;p6"/>
            <p:cNvSpPr/>
            <p:nvPr/>
          </p:nvSpPr>
          <p:spPr>
            <a:xfrm>
              <a:off x="3843650" y="2891150"/>
              <a:ext cx="1028600" cy="388050"/>
            </a:xfrm>
            <a:custGeom>
              <a:avLst/>
              <a:gdLst/>
              <a:ahLst/>
              <a:cxnLst/>
              <a:rect l="l" t="t" r="r" b="b"/>
              <a:pathLst>
                <a:path w="41144" h="15522" extrusionOk="0">
                  <a:moveTo>
                    <a:pt x="40604" y="1"/>
                  </a:moveTo>
                  <a:lnTo>
                    <a:pt x="40705" y="2425"/>
                  </a:lnTo>
                  <a:lnTo>
                    <a:pt x="40773" y="4849"/>
                  </a:lnTo>
                  <a:lnTo>
                    <a:pt x="40806" y="7374"/>
                  </a:lnTo>
                  <a:lnTo>
                    <a:pt x="40806" y="9899"/>
                  </a:lnTo>
                  <a:lnTo>
                    <a:pt x="40773" y="11078"/>
                  </a:lnTo>
                  <a:lnTo>
                    <a:pt x="40705" y="12256"/>
                  </a:lnTo>
                  <a:lnTo>
                    <a:pt x="40705" y="12626"/>
                  </a:lnTo>
                  <a:lnTo>
                    <a:pt x="40638" y="12997"/>
                  </a:lnTo>
                  <a:lnTo>
                    <a:pt x="40604" y="13199"/>
                  </a:lnTo>
                  <a:lnTo>
                    <a:pt x="40503" y="13367"/>
                  </a:lnTo>
                  <a:lnTo>
                    <a:pt x="40369" y="13468"/>
                  </a:lnTo>
                  <a:lnTo>
                    <a:pt x="40200" y="13535"/>
                  </a:lnTo>
                  <a:lnTo>
                    <a:pt x="39998" y="13569"/>
                  </a:lnTo>
                  <a:lnTo>
                    <a:pt x="39830" y="13603"/>
                  </a:lnTo>
                  <a:lnTo>
                    <a:pt x="29629" y="13939"/>
                  </a:lnTo>
                  <a:lnTo>
                    <a:pt x="19461" y="14276"/>
                  </a:lnTo>
                  <a:lnTo>
                    <a:pt x="14276" y="14478"/>
                  </a:lnTo>
                  <a:lnTo>
                    <a:pt x="9091" y="14714"/>
                  </a:lnTo>
                  <a:lnTo>
                    <a:pt x="6499" y="14882"/>
                  </a:lnTo>
                  <a:lnTo>
                    <a:pt x="3940" y="15050"/>
                  </a:lnTo>
                  <a:lnTo>
                    <a:pt x="1179" y="15252"/>
                  </a:lnTo>
                  <a:lnTo>
                    <a:pt x="607" y="15286"/>
                  </a:lnTo>
                  <a:lnTo>
                    <a:pt x="304" y="15320"/>
                  </a:lnTo>
                  <a:lnTo>
                    <a:pt x="1" y="15286"/>
                  </a:lnTo>
                  <a:lnTo>
                    <a:pt x="1" y="15522"/>
                  </a:lnTo>
                  <a:lnTo>
                    <a:pt x="910" y="15522"/>
                  </a:lnTo>
                  <a:lnTo>
                    <a:pt x="3671" y="15320"/>
                  </a:lnTo>
                  <a:lnTo>
                    <a:pt x="6398" y="15118"/>
                  </a:lnTo>
                  <a:lnTo>
                    <a:pt x="9226" y="14949"/>
                  </a:lnTo>
                  <a:lnTo>
                    <a:pt x="12020" y="14815"/>
                  </a:lnTo>
                  <a:lnTo>
                    <a:pt x="17676" y="14579"/>
                  </a:lnTo>
                  <a:lnTo>
                    <a:pt x="23164" y="14377"/>
                  </a:lnTo>
                  <a:lnTo>
                    <a:pt x="28619" y="14209"/>
                  </a:lnTo>
                  <a:lnTo>
                    <a:pt x="39594" y="13872"/>
                  </a:lnTo>
                  <a:lnTo>
                    <a:pt x="39662" y="13939"/>
                  </a:lnTo>
                  <a:lnTo>
                    <a:pt x="39729" y="13973"/>
                  </a:lnTo>
                  <a:lnTo>
                    <a:pt x="39763" y="13939"/>
                  </a:lnTo>
                  <a:lnTo>
                    <a:pt x="39897" y="13906"/>
                  </a:lnTo>
                  <a:lnTo>
                    <a:pt x="40066" y="13872"/>
                  </a:lnTo>
                  <a:lnTo>
                    <a:pt x="40167" y="13872"/>
                  </a:lnTo>
                  <a:lnTo>
                    <a:pt x="40234" y="13838"/>
                  </a:lnTo>
                  <a:lnTo>
                    <a:pt x="40402" y="13805"/>
                  </a:lnTo>
                  <a:lnTo>
                    <a:pt x="40571" y="13737"/>
                  </a:lnTo>
                  <a:lnTo>
                    <a:pt x="40705" y="13636"/>
                  </a:lnTo>
                  <a:lnTo>
                    <a:pt x="40806" y="13468"/>
                  </a:lnTo>
                  <a:lnTo>
                    <a:pt x="40907" y="13232"/>
                  </a:lnTo>
                  <a:lnTo>
                    <a:pt x="40975" y="12997"/>
                  </a:lnTo>
                  <a:lnTo>
                    <a:pt x="41042" y="12458"/>
                  </a:lnTo>
                  <a:lnTo>
                    <a:pt x="41076" y="11414"/>
                  </a:lnTo>
                  <a:lnTo>
                    <a:pt x="41109" y="10000"/>
                  </a:lnTo>
                  <a:lnTo>
                    <a:pt x="41143" y="8586"/>
                  </a:lnTo>
                  <a:lnTo>
                    <a:pt x="41109" y="5758"/>
                  </a:lnTo>
                  <a:lnTo>
                    <a:pt x="41042" y="3065"/>
                  </a:lnTo>
                  <a:lnTo>
                    <a:pt x="40907" y="337"/>
                  </a:lnTo>
                  <a:lnTo>
                    <a:pt x="4090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8" name="Google Shape;968;p6"/>
            <p:cNvSpPr/>
            <p:nvPr/>
          </p:nvSpPr>
          <p:spPr>
            <a:xfrm>
              <a:off x="6583400" y="4932275"/>
              <a:ext cx="707875" cy="436025"/>
            </a:xfrm>
            <a:custGeom>
              <a:avLst/>
              <a:gdLst/>
              <a:ahLst/>
              <a:cxnLst/>
              <a:rect l="l" t="t" r="r" b="b"/>
              <a:pathLst>
                <a:path w="28315" h="17441" extrusionOk="0">
                  <a:moveTo>
                    <a:pt x="2929" y="1011"/>
                  </a:moveTo>
                  <a:lnTo>
                    <a:pt x="2997" y="1112"/>
                  </a:lnTo>
                  <a:lnTo>
                    <a:pt x="3064" y="1145"/>
                  </a:lnTo>
                  <a:lnTo>
                    <a:pt x="3098" y="1179"/>
                  </a:lnTo>
                  <a:lnTo>
                    <a:pt x="3199" y="1145"/>
                  </a:lnTo>
                  <a:lnTo>
                    <a:pt x="3199" y="1213"/>
                  </a:lnTo>
                  <a:lnTo>
                    <a:pt x="3232" y="1280"/>
                  </a:lnTo>
                  <a:lnTo>
                    <a:pt x="3232" y="1280"/>
                  </a:lnTo>
                  <a:lnTo>
                    <a:pt x="3098" y="1213"/>
                  </a:lnTo>
                  <a:lnTo>
                    <a:pt x="2997" y="1145"/>
                  </a:lnTo>
                  <a:lnTo>
                    <a:pt x="2929" y="1011"/>
                  </a:lnTo>
                  <a:close/>
                  <a:moveTo>
                    <a:pt x="2088" y="236"/>
                  </a:moveTo>
                  <a:lnTo>
                    <a:pt x="2492" y="304"/>
                  </a:lnTo>
                  <a:lnTo>
                    <a:pt x="2492" y="371"/>
                  </a:lnTo>
                  <a:lnTo>
                    <a:pt x="2458" y="472"/>
                  </a:lnTo>
                  <a:lnTo>
                    <a:pt x="2458" y="573"/>
                  </a:lnTo>
                  <a:lnTo>
                    <a:pt x="2492" y="842"/>
                  </a:lnTo>
                  <a:lnTo>
                    <a:pt x="2593" y="1044"/>
                  </a:lnTo>
                  <a:lnTo>
                    <a:pt x="2727" y="1246"/>
                  </a:lnTo>
                  <a:lnTo>
                    <a:pt x="2896" y="1415"/>
                  </a:lnTo>
                  <a:lnTo>
                    <a:pt x="2997" y="1482"/>
                  </a:lnTo>
                  <a:lnTo>
                    <a:pt x="3098" y="1550"/>
                  </a:lnTo>
                  <a:lnTo>
                    <a:pt x="3199" y="1550"/>
                  </a:lnTo>
                  <a:lnTo>
                    <a:pt x="3333" y="1583"/>
                  </a:lnTo>
                  <a:lnTo>
                    <a:pt x="3434" y="1550"/>
                  </a:lnTo>
                  <a:lnTo>
                    <a:pt x="3468" y="1516"/>
                  </a:lnTo>
                  <a:lnTo>
                    <a:pt x="3502" y="1482"/>
                  </a:lnTo>
                  <a:lnTo>
                    <a:pt x="3468" y="1886"/>
                  </a:lnTo>
                  <a:lnTo>
                    <a:pt x="3367" y="2257"/>
                  </a:lnTo>
                  <a:lnTo>
                    <a:pt x="3030" y="2156"/>
                  </a:lnTo>
                  <a:lnTo>
                    <a:pt x="2727" y="2055"/>
                  </a:lnTo>
                  <a:lnTo>
                    <a:pt x="2458" y="1853"/>
                  </a:lnTo>
                  <a:lnTo>
                    <a:pt x="2189" y="1617"/>
                  </a:lnTo>
                  <a:lnTo>
                    <a:pt x="2088" y="1482"/>
                  </a:lnTo>
                  <a:lnTo>
                    <a:pt x="1987" y="1314"/>
                  </a:lnTo>
                  <a:lnTo>
                    <a:pt x="1852" y="977"/>
                  </a:lnTo>
                  <a:lnTo>
                    <a:pt x="1751" y="640"/>
                  </a:lnTo>
                  <a:lnTo>
                    <a:pt x="1684" y="270"/>
                  </a:lnTo>
                  <a:lnTo>
                    <a:pt x="2088" y="236"/>
                  </a:lnTo>
                  <a:close/>
                  <a:moveTo>
                    <a:pt x="1583" y="304"/>
                  </a:moveTo>
                  <a:lnTo>
                    <a:pt x="1583" y="674"/>
                  </a:lnTo>
                  <a:lnTo>
                    <a:pt x="1650" y="1078"/>
                  </a:lnTo>
                  <a:lnTo>
                    <a:pt x="1818" y="1449"/>
                  </a:lnTo>
                  <a:lnTo>
                    <a:pt x="2020" y="1785"/>
                  </a:lnTo>
                  <a:lnTo>
                    <a:pt x="2290" y="2055"/>
                  </a:lnTo>
                  <a:lnTo>
                    <a:pt x="2626" y="2324"/>
                  </a:lnTo>
                  <a:lnTo>
                    <a:pt x="2761" y="2391"/>
                  </a:lnTo>
                  <a:lnTo>
                    <a:pt x="2929" y="2425"/>
                  </a:lnTo>
                  <a:lnTo>
                    <a:pt x="3232" y="2459"/>
                  </a:lnTo>
                  <a:lnTo>
                    <a:pt x="3064" y="2728"/>
                  </a:lnTo>
                  <a:lnTo>
                    <a:pt x="2896" y="2896"/>
                  </a:lnTo>
                  <a:lnTo>
                    <a:pt x="2727" y="2997"/>
                  </a:lnTo>
                  <a:lnTo>
                    <a:pt x="2525" y="3065"/>
                  </a:lnTo>
                  <a:lnTo>
                    <a:pt x="2290" y="3132"/>
                  </a:lnTo>
                  <a:lnTo>
                    <a:pt x="1987" y="3166"/>
                  </a:lnTo>
                  <a:lnTo>
                    <a:pt x="1785" y="3166"/>
                  </a:lnTo>
                  <a:lnTo>
                    <a:pt x="1684" y="3132"/>
                  </a:lnTo>
                  <a:lnTo>
                    <a:pt x="1650" y="3098"/>
                  </a:lnTo>
                  <a:lnTo>
                    <a:pt x="1616" y="3098"/>
                  </a:lnTo>
                  <a:lnTo>
                    <a:pt x="1616" y="3132"/>
                  </a:lnTo>
                  <a:lnTo>
                    <a:pt x="1616" y="3199"/>
                  </a:lnTo>
                  <a:lnTo>
                    <a:pt x="1650" y="3267"/>
                  </a:lnTo>
                  <a:lnTo>
                    <a:pt x="1751" y="3334"/>
                  </a:lnTo>
                  <a:lnTo>
                    <a:pt x="2189" y="3334"/>
                  </a:lnTo>
                  <a:lnTo>
                    <a:pt x="2525" y="3267"/>
                  </a:lnTo>
                  <a:lnTo>
                    <a:pt x="2525" y="3300"/>
                  </a:lnTo>
                  <a:lnTo>
                    <a:pt x="2694" y="3502"/>
                  </a:lnTo>
                  <a:lnTo>
                    <a:pt x="2896" y="3738"/>
                  </a:lnTo>
                  <a:lnTo>
                    <a:pt x="3367" y="4108"/>
                  </a:lnTo>
                  <a:lnTo>
                    <a:pt x="3771" y="4479"/>
                  </a:lnTo>
                  <a:lnTo>
                    <a:pt x="3973" y="4681"/>
                  </a:lnTo>
                  <a:lnTo>
                    <a:pt x="4141" y="4950"/>
                  </a:lnTo>
                  <a:lnTo>
                    <a:pt x="4276" y="5152"/>
                  </a:lnTo>
                  <a:lnTo>
                    <a:pt x="4444" y="5354"/>
                  </a:lnTo>
                  <a:lnTo>
                    <a:pt x="4781" y="5758"/>
                  </a:lnTo>
                  <a:lnTo>
                    <a:pt x="5185" y="6128"/>
                  </a:lnTo>
                  <a:lnTo>
                    <a:pt x="5589" y="6499"/>
                  </a:lnTo>
                  <a:lnTo>
                    <a:pt x="5421" y="6701"/>
                  </a:lnTo>
                  <a:lnTo>
                    <a:pt x="5252" y="6936"/>
                  </a:lnTo>
                  <a:lnTo>
                    <a:pt x="5118" y="7138"/>
                  </a:lnTo>
                  <a:lnTo>
                    <a:pt x="3300" y="5388"/>
                  </a:lnTo>
                  <a:lnTo>
                    <a:pt x="2424" y="4546"/>
                  </a:lnTo>
                  <a:lnTo>
                    <a:pt x="1953" y="4142"/>
                  </a:lnTo>
                  <a:lnTo>
                    <a:pt x="1482" y="3805"/>
                  </a:lnTo>
                  <a:lnTo>
                    <a:pt x="909" y="3469"/>
                  </a:lnTo>
                  <a:lnTo>
                    <a:pt x="674" y="3267"/>
                  </a:lnTo>
                  <a:lnTo>
                    <a:pt x="573" y="3132"/>
                  </a:lnTo>
                  <a:lnTo>
                    <a:pt x="472" y="2997"/>
                  </a:lnTo>
                  <a:lnTo>
                    <a:pt x="371" y="2829"/>
                  </a:lnTo>
                  <a:lnTo>
                    <a:pt x="337" y="2661"/>
                  </a:lnTo>
                  <a:lnTo>
                    <a:pt x="270" y="2290"/>
                  </a:lnTo>
                  <a:lnTo>
                    <a:pt x="270" y="1954"/>
                  </a:lnTo>
                  <a:lnTo>
                    <a:pt x="303" y="1583"/>
                  </a:lnTo>
                  <a:lnTo>
                    <a:pt x="371" y="1314"/>
                  </a:lnTo>
                  <a:lnTo>
                    <a:pt x="472" y="1078"/>
                  </a:lnTo>
                  <a:lnTo>
                    <a:pt x="606" y="876"/>
                  </a:lnTo>
                  <a:lnTo>
                    <a:pt x="775" y="708"/>
                  </a:lnTo>
                  <a:lnTo>
                    <a:pt x="943" y="573"/>
                  </a:lnTo>
                  <a:lnTo>
                    <a:pt x="1145" y="438"/>
                  </a:lnTo>
                  <a:lnTo>
                    <a:pt x="1347" y="337"/>
                  </a:lnTo>
                  <a:lnTo>
                    <a:pt x="1583" y="304"/>
                  </a:lnTo>
                  <a:close/>
                  <a:moveTo>
                    <a:pt x="21548" y="6701"/>
                  </a:moveTo>
                  <a:lnTo>
                    <a:pt x="21682" y="6903"/>
                  </a:lnTo>
                  <a:lnTo>
                    <a:pt x="21548" y="7037"/>
                  </a:lnTo>
                  <a:lnTo>
                    <a:pt x="21447" y="7206"/>
                  </a:lnTo>
                  <a:lnTo>
                    <a:pt x="21346" y="7071"/>
                  </a:lnTo>
                  <a:lnTo>
                    <a:pt x="21278" y="7004"/>
                  </a:lnTo>
                  <a:lnTo>
                    <a:pt x="21413" y="6869"/>
                  </a:lnTo>
                  <a:lnTo>
                    <a:pt x="21480" y="6802"/>
                  </a:lnTo>
                  <a:lnTo>
                    <a:pt x="21514" y="6734"/>
                  </a:lnTo>
                  <a:lnTo>
                    <a:pt x="21548" y="6701"/>
                  </a:lnTo>
                  <a:close/>
                  <a:moveTo>
                    <a:pt x="22086" y="7004"/>
                  </a:moveTo>
                  <a:lnTo>
                    <a:pt x="22288" y="7037"/>
                  </a:lnTo>
                  <a:lnTo>
                    <a:pt x="22490" y="7105"/>
                  </a:lnTo>
                  <a:lnTo>
                    <a:pt x="22692" y="7206"/>
                  </a:lnTo>
                  <a:lnTo>
                    <a:pt x="22894" y="7307"/>
                  </a:lnTo>
                  <a:lnTo>
                    <a:pt x="23063" y="7475"/>
                  </a:lnTo>
                  <a:lnTo>
                    <a:pt x="23770" y="8115"/>
                  </a:lnTo>
                  <a:lnTo>
                    <a:pt x="24477" y="8754"/>
                  </a:lnTo>
                  <a:lnTo>
                    <a:pt x="25117" y="9428"/>
                  </a:lnTo>
                  <a:lnTo>
                    <a:pt x="25723" y="10101"/>
                  </a:lnTo>
                  <a:lnTo>
                    <a:pt x="26295" y="10842"/>
                  </a:lnTo>
                  <a:lnTo>
                    <a:pt x="26800" y="11549"/>
                  </a:lnTo>
                  <a:lnTo>
                    <a:pt x="26733" y="11583"/>
                  </a:lnTo>
                  <a:lnTo>
                    <a:pt x="26699" y="11616"/>
                  </a:lnTo>
                  <a:lnTo>
                    <a:pt x="26665" y="11684"/>
                  </a:lnTo>
                  <a:lnTo>
                    <a:pt x="26665" y="11751"/>
                  </a:lnTo>
                  <a:lnTo>
                    <a:pt x="26699" y="11785"/>
                  </a:lnTo>
                  <a:lnTo>
                    <a:pt x="26733" y="11852"/>
                  </a:lnTo>
                  <a:lnTo>
                    <a:pt x="26800" y="11987"/>
                  </a:lnTo>
                  <a:lnTo>
                    <a:pt x="26564" y="12290"/>
                  </a:lnTo>
                  <a:lnTo>
                    <a:pt x="26531" y="12357"/>
                  </a:lnTo>
                  <a:lnTo>
                    <a:pt x="26463" y="12391"/>
                  </a:lnTo>
                  <a:lnTo>
                    <a:pt x="26329" y="12391"/>
                  </a:lnTo>
                  <a:lnTo>
                    <a:pt x="26160" y="12357"/>
                  </a:lnTo>
                  <a:lnTo>
                    <a:pt x="25992" y="12256"/>
                  </a:lnTo>
                  <a:lnTo>
                    <a:pt x="25655" y="12020"/>
                  </a:lnTo>
                  <a:lnTo>
                    <a:pt x="25453" y="11852"/>
                  </a:lnTo>
                  <a:lnTo>
                    <a:pt x="25083" y="11549"/>
                  </a:lnTo>
                  <a:lnTo>
                    <a:pt x="24746" y="11246"/>
                  </a:lnTo>
                  <a:lnTo>
                    <a:pt x="24107" y="10573"/>
                  </a:lnTo>
                  <a:lnTo>
                    <a:pt x="23433" y="9832"/>
                  </a:lnTo>
                  <a:lnTo>
                    <a:pt x="22793" y="9057"/>
                  </a:lnTo>
                  <a:lnTo>
                    <a:pt x="22120" y="8317"/>
                  </a:lnTo>
                  <a:lnTo>
                    <a:pt x="21783" y="7946"/>
                  </a:lnTo>
                  <a:lnTo>
                    <a:pt x="21413" y="7610"/>
                  </a:lnTo>
                  <a:lnTo>
                    <a:pt x="21548" y="7408"/>
                  </a:lnTo>
                  <a:lnTo>
                    <a:pt x="21716" y="7206"/>
                  </a:lnTo>
                  <a:lnTo>
                    <a:pt x="21884" y="7071"/>
                  </a:lnTo>
                  <a:lnTo>
                    <a:pt x="22086" y="7004"/>
                  </a:lnTo>
                  <a:close/>
                  <a:moveTo>
                    <a:pt x="26935" y="12088"/>
                  </a:moveTo>
                  <a:lnTo>
                    <a:pt x="27271" y="12222"/>
                  </a:lnTo>
                  <a:lnTo>
                    <a:pt x="27406" y="12323"/>
                  </a:lnTo>
                  <a:lnTo>
                    <a:pt x="27507" y="12424"/>
                  </a:lnTo>
                  <a:lnTo>
                    <a:pt x="27339" y="12694"/>
                  </a:lnTo>
                  <a:lnTo>
                    <a:pt x="27137" y="12896"/>
                  </a:lnTo>
                  <a:lnTo>
                    <a:pt x="26800" y="12424"/>
                  </a:lnTo>
                  <a:lnTo>
                    <a:pt x="26867" y="12256"/>
                  </a:lnTo>
                  <a:lnTo>
                    <a:pt x="26935" y="12088"/>
                  </a:lnTo>
                  <a:close/>
                  <a:moveTo>
                    <a:pt x="1650" y="1"/>
                  </a:moveTo>
                  <a:lnTo>
                    <a:pt x="1414" y="68"/>
                  </a:lnTo>
                  <a:lnTo>
                    <a:pt x="1179" y="135"/>
                  </a:lnTo>
                  <a:lnTo>
                    <a:pt x="977" y="236"/>
                  </a:lnTo>
                  <a:lnTo>
                    <a:pt x="775" y="371"/>
                  </a:lnTo>
                  <a:lnTo>
                    <a:pt x="539" y="607"/>
                  </a:lnTo>
                  <a:lnTo>
                    <a:pt x="371" y="842"/>
                  </a:lnTo>
                  <a:lnTo>
                    <a:pt x="236" y="1078"/>
                  </a:lnTo>
                  <a:lnTo>
                    <a:pt x="101" y="1347"/>
                  </a:lnTo>
                  <a:lnTo>
                    <a:pt x="34" y="1651"/>
                  </a:lnTo>
                  <a:lnTo>
                    <a:pt x="0" y="1920"/>
                  </a:lnTo>
                  <a:lnTo>
                    <a:pt x="0" y="2223"/>
                  </a:lnTo>
                  <a:lnTo>
                    <a:pt x="34" y="2526"/>
                  </a:lnTo>
                  <a:lnTo>
                    <a:pt x="101" y="2728"/>
                  </a:lnTo>
                  <a:lnTo>
                    <a:pt x="135" y="2930"/>
                  </a:lnTo>
                  <a:lnTo>
                    <a:pt x="236" y="3098"/>
                  </a:lnTo>
                  <a:lnTo>
                    <a:pt x="337" y="3233"/>
                  </a:lnTo>
                  <a:lnTo>
                    <a:pt x="573" y="3502"/>
                  </a:lnTo>
                  <a:lnTo>
                    <a:pt x="842" y="3738"/>
                  </a:lnTo>
                  <a:lnTo>
                    <a:pt x="1482" y="4142"/>
                  </a:lnTo>
                  <a:lnTo>
                    <a:pt x="1785" y="4378"/>
                  </a:lnTo>
                  <a:lnTo>
                    <a:pt x="2088" y="4613"/>
                  </a:lnTo>
                  <a:lnTo>
                    <a:pt x="3535" y="5994"/>
                  </a:lnTo>
                  <a:lnTo>
                    <a:pt x="4949" y="7374"/>
                  </a:lnTo>
                  <a:lnTo>
                    <a:pt x="5017" y="7408"/>
                  </a:lnTo>
                  <a:lnTo>
                    <a:pt x="5084" y="7408"/>
                  </a:lnTo>
                  <a:lnTo>
                    <a:pt x="5151" y="7340"/>
                  </a:lnTo>
                  <a:lnTo>
                    <a:pt x="5185" y="7307"/>
                  </a:lnTo>
                  <a:lnTo>
                    <a:pt x="5320" y="7172"/>
                  </a:lnTo>
                  <a:lnTo>
                    <a:pt x="5421" y="7037"/>
                  </a:lnTo>
                  <a:lnTo>
                    <a:pt x="5488" y="7037"/>
                  </a:lnTo>
                  <a:lnTo>
                    <a:pt x="5757" y="7374"/>
                  </a:lnTo>
                  <a:lnTo>
                    <a:pt x="5993" y="7643"/>
                  </a:lnTo>
                  <a:lnTo>
                    <a:pt x="6363" y="8014"/>
                  </a:lnTo>
                  <a:lnTo>
                    <a:pt x="6801" y="8384"/>
                  </a:lnTo>
                  <a:lnTo>
                    <a:pt x="7205" y="8687"/>
                  </a:lnTo>
                  <a:lnTo>
                    <a:pt x="7643" y="8956"/>
                  </a:lnTo>
                  <a:lnTo>
                    <a:pt x="8114" y="9192"/>
                  </a:lnTo>
                  <a:lnTo>
                    <a:pt x="8619" y="9360"/>
                  </a:lnTo>
                  <a:lnTo>
                    <a:pt x="8922" y="9428"/>
                  </a:lnTo>
                  <a:lnTo>
                    <a:pt x="9259" y="9461"/>
                  </a:lnTo>
                  <a:lnTo>
                    <a:pt x="9899" y="9529"/>
                  </a:lnTo>
                  <a:lnTo>
                    <a:pt x="10202" y="9563"/>
                  </a:lnTo>
                  <a:lnTo>
                    <a:pt x="10505" y="9664"/>
                  </a:lnTo>
                  <a:lnTo>
                    <a:pt x="10774" y="9832"/>
                  </a:lnTo>
                  <a:lnTo>
                    <a:pt x="11043" y="10034"/>
                  </a:lnTo>
                  <a:lnTo>
                    <a:pt x="11245" y="10303"/>
                  </a:lnTo>
                  <a:lnTo>
                    <a:pt x="11414" y="10606"/>
                  </a:lnTo>
                  <a:lnTo>
                    <a:pt x="11515" y="10977"/>
                  </a:lnTo>
                  <a:lnTo>
                    <a:pt x="11616" y="11347"/>
                  </a:lnTo>
                  <a:lnTo>
                    <a:pt x="11717" y="12088"/>
                  </a:lnTo>
                  <a:lnTo>
                    <a:pt x="11784" y="12761"/>
                  </a:lnTo>
                  <a:lnTo>
                    <a:pt x="11885" y="13805"/>
                  </a:lnTo>
                  <a:lnTo>
                    <a:pt x="11919" y="14310"/>
                  </a:lnTo>
                  <a:lnTo>
                    <a:pt x="11986" y="14781"/>
                  </a:lnTo>
                  <a:lnTo>
                    <a:pt x="12121" y="15252"/>
                  </a:lnTo>
                  <a:lnTo>
                    <a:pt x="12188" y="15488"/>
                  </a:lnTo>
                  <a:lnTo>
                    <a:pt x="12289" y="15690"/>
                  </a:lnTo>
                  <a:lnTo>
                    <a:pt x="12424" y="15892"/>
                  </a:lnTo>
                  <a:lnTo>
                    <a:pt x="12592" y="16094"/>
                  </a:lnTo>
                  <a:lnTo>
                    <a:pt x="12760" y="16296"/>
                  </a:lnTo>
                  <a:lnTo>
                    <a:pt x="12962" y="16464"/>
                  </a:lnTo>
                  <a:lnTo>
                    <a:pt x="13164" y="16599"/>
                  </a:lnTo>
                  <a:lnTo>
                    <a:pt x="13400" y="16734"/>
                  </a:lnTo>
                  <a:lnTo>
                    <a:pt x="13838" y="16936"/>
                  </a:lnTo>
                  <a:lnTo>
                    <a:pt x="14309" y="17070"/>
                  </a:lnTo>
                  <a:lnTo>
                    <a:pt x="14780" y="17205"/>
                  </a:lnTo>
                  <a:lnTo>
                    <a:pt x="15252" y="17306"/>
                  </a:lnTo>
                  <a:lnTo>
                    <a:pt x="15757" y="17373"/>
                  </a:lnTo>
                  <a:lnTo>
                    <a:pt x="16296" y="17441"/>
                  </a:lnTo>
                  <a:lnTo>
                    <a:pt x="16531" y="17407"/>
                  </a:lnTo>
                  <a:lnTo>
                    <a:pt x="16767" y="17407"/>
                  </a:lnTo>
                  <a:lnTo>
                    <a:pt x="17205" y="17340"/>
                  </a:lnTo>
                  <a:lnTo>
                    <a:pt x="17609" y="17239"/>
                  </a:lnTo>
                  <a:lnTo>
                    <a:pt x="18013" y="17070"/>
                  </a:lnTo>
                  <a:lnTo>
                    <a:pt x="18383" y="16902"/>
                  </a:lnTo>
                  <a:lnTo>
                    <a:pt x="18753" y="16700"/>
                  </a:lnTo>
                  <a:lnTo>
                    <a:pt x="19090" y="16464"/>
                  </a:lnTo>
                  <a:lnTo>
                    <a:pt x="19393" y="16161"/>
                  </a:lnTo>
                  <a:lnTo>
                    <a:pt x="19629" y="15791"/>
                  </a:lnTo>
                  <a:lnTo>
                    <a:pt x="19763" y="15555"/>
                  </a:lnTo>
                  <a:lnTo>
                    <a:pt x="19831" y="15320"/>
                  </a:lnTo>
                  <a:lnTo>
                    <a:pt x="19898" y="15084"/>
                  </a:lnTo>
                  <a:lnTo>
                    <a:pt x="19898" y="14815"/>
                  </a:lnTo>
                  <a:lnTo>
                    <a:pt x="19898" y="14579"/>
                  </a:lnTo>
                  <a:lnTo>
                    <a:pt x="19831" y="14343"/>
                  </a:lnTo>
                  <a:lnTo>
                    <a:pt x="19763" y="14108"/>
                  </a:lnTo>
                  <a:lnTo>
                    <a:pt x="19696" y="13872"/>
                  </a:lnTo>
                  <a:lnTo>
                    <a:pt x="19460" y="13367"/>
                  </a:lnTo>
                  <a:lnTo>
                    <a:pt x="19225" y="12929"/>
                  </a:lnTo>
                  <a:lnTo>
                    <a:pt x="18922" y="12492"/>
                  </a:lnTo>
                  <a:lnTo>
                    <a:pt x="18652" y="12121"/>
                  </a:lnTo>
                  <a:lnTo>
                    <a:pt x="18248" y="11549"/>
                  </a:lnTo>
                  <a:lnTo>
                    <a:pt x="17878" y="10909"/>
                  </a:lnTo>
                  <a:lnTo>
                    <a:pt x="17575" y="10202"/>
                  </a:lnTo>
                  <a:lnTo>
                    <a:pt x="17339" y="9529"/>
                  </a:lnTo>
                  <a:lnTo>
                    <a:pt x="17238" y="9158"/>
                  </a:lnTo>
                  <a:lnTo>
                    <a:pt x="17171" y="8788"/>
                  </a:lnTo>
                  <a:lnTo>
                    <a:pt x="17104" y="8418"/>
                  </a:lnTo>
                  <a:lnTo>
                    <a:pt x="17070" y="8047"/>
                  </a:lnTo>
                  <a:lnTo>
                    <a:pt x="17070" y="7711"/>
                  </a:lnTo>
                  <a:lnTo>
                    <a:pt x="17104" y="7340"/>
                  </a:lnTo>
                  <a:lnTo>
                    <a:pt x="17137" y="6970"/>
                  </a:lnTo>
                  <a:lnTo>
                    <a:pt x="17238" y="6633"/>
                  </a:lnTo>
                  <a:lnTo>
                    <a:pt x="17339" y="6297"/>
                  </a:lnTo>
                  <a:lnTo>
                    <a:pt x="17541" y="5960"/>
                  </a:lnTo>
                  <a:lnTo>
                    <a:pt x="17777" y="5691"/>
                  </a:lnTo>
                  <a:lnTo>
                    <a:pt x="18046" y="5455"/>
                  </a:lnTo>
                  <a:lnTo>
                    <a:pt x="18349" y="5253"/>
                  </a:lnTo>
                  <a:lnTo>
                    <a:pt x="18686" y="5152"/>
                  </a:lnTo>
                  <a:lnTo>
                    <a:pt x="19023" y="5085"/>
                  </a:lnTo>
                  <a:lnTo>
                    <a:pt x="19393" y="5085"/>
                  </a:lnTo>
                  <a:lnTo>
                    <a:pt x="19696" y="5186"/>
                  </a:lnTo>
                  <a:lnTo>
                    <a:pt x="19965" y="5320"/>
                  </a:lnTo>
                  <a:lnTo>
                    <a:pt x="20235" y="5489"/>
                  </a:lnTo>
                  <a:lnTo>
                    <a:pt x="20470" y="5724"/>
                  </a:lnTo>
                  <a:lnTo>
                    <a:pt x="20672" y="5960"/>
                  </a:lnTo>
                  <a:lnTo>
                    <a:pt x="20874" y="6196"/>
                  </a:lnTo>
                  <a:lnTo>
                    <a:pt x="21211" y="6734"/>
                  </a:lnTo>
                  <a:lnTo>
                    <a:pt x="21076" y="6936"/>
                  </a:lnTo>
                  <a:lnTo>
                    <a:pt x="21043" y="6936"/>
                  </a:lnTo>
                  <a:lnTo>
                    <a:pt x="21043" y="7037"/>
                  </a:lnTo>
                  <a:lnTo>
                    <a:pt x="21076" y="7071"/>
                  </a:lnTo>
                  <a:lnTo>
                    <a:pt x="21144" y="7071"/>
                  </a:lnTo>
                  <a:lnTo>
                    <a:pt x="21177" y="7138"/>
                  </a:lnTo>
                  <a:lnTo>
                    <a:pt x="21245" y="7273"/>
                  </a:lnTo>
                  <a:lnTo>
                    <a:pt x="21278" y="7340"/>
                  </a:lnTo>
                  <a:lnTo>
                    <a:pt x="21346" y="7374"/>
                  </a:lnTo>
                  <a:lnTo>
                    <a:pt x="21312" y="7542"/>
                  </a:lnTo>
                  <a:lnTo>
                    <a:pt x="21245" y="7576"/>
                  </a:lnTo>
                  <a:lnTo>
                    <a:pt x="21211" y="7643"/>
                  </a:lnTo>
                  <a:lnTo>
                    <a:pt x="21245" y="7677"/>
                  </a:lnTo>
                  <a:lnTo>
                    <a:pt x="21649" y="8216"/>
                  </a:lnTo>
                  <a:lnTo>
                    <a:pt x="22086" y="8721"/>
                  </a:lnTo>
                  <a:lnTo>
                    <a:pt x="22962" y="9697"/>
                  </a:lnTo>
                  <a:lnTo>
                    <a:pt x="23837" y="10674"/>
                  </a:lnTo>
                  <a:lnTo>
                    <a:pt x="24275" y="11145"/>
                  </a:lnTo>
                  <a:lnTo>
                    <a:pt x="24746" y="11583"/>
                  </a:lnTo>
                  <a:lnTo>
                    <a:pt x="25049" y="11886"/>
                  </a:lnTo>
                  <a:lnTo>
                    <a:pt x="25453" y="12256"/>
                  </a:lnTo>
                  <a:lnTo>
                    <a:pt x="25689" y="12424"/>
                  </a:lnTo>
                  <a:lnTo>
                    <a:pt x="25925" y="12593"/>
                  </a:lnTo>
                  <a:lnTo>
                    <a:pt x="26127" y="12660"/>
                  </a:lnTo>
                  <a:lnTo>
                    <a:pt x="26295" y="12694"/>
                  </a:lnTo>
                  <a:lnTo>
                    <a:pt x="26497" y="12660"/>
                  </a:lnTo>
                  <a:lnTo>
                    <a:pt x="26665" y="12593"/>
                  </a:lnTo>
                  <a:lnTo>
                    <a:pt x="26699" y="12559"/>
                  </a:lnTo>
                  <a:lnTo>
                    <a:pt x="27036" y="13064"/>
                  </a:lnTo>
                  <a:lnTo>
                    <a:pt x="27103" y="13098"/>
                  </a:lnTo>
                  <a:lnTo>
                    <a:pt x="27170" y="13098"/>
                  </a:lnTo>
                  <a:lnTo>
                    <a:pt x="27440" y="12862"/>
                  </a:lnTo>
                  <a:lnTo>
                    <a:pt x="27608" y="13030"/>
                  </a:lnTo>
                  <a:lnTo>
                    <a:pt x="27810" y="13165"/>
                  </a:lnTo>
                  <a:lnTo>
                    <a:pt x="28046" y="13232"/>
                  </a:lnTo>
                  <a:lnTo>
                    <a:pt x="28315" y="13266"/>
                  </a:lnTo>
                  <a:lnTo>
                    <a:pt x="28315" y="12862"/>
                  </a:lnTo>
                  <a:lnTo>
                    <a:pt x="27978" y="12795"/>
                  </a:lnTo>
                  <a:lnTo>
                    <a:pt x="27608" y="12660"/>
                  </a:lnTo>
                  <a:lnTo>
                    <a:pt x="27709" y="12525"/>
                  </a:lnTo>
                  <a:lnTo>
                    <a:pt x="27743" y="12458"/>
                  </a:lnTo>
                  <a:lnTo>
                    <a:pt x="27709" y="12357"/>
                  </a:lnTo>
                  <a:lnTo>
                    <a:pt x="27574" y="12189"/>
                  </a:lnTo>
                  <a:lnTo>
                    <a:pt x="27372" y="12020"/>
                  </a:lnTo>
                  <a:lnTo>
                    <a:pt x="27170" y="11919"/>
                  </a:lnTo>
                  <a:lnTo>
                    <a:pt x="27204" y="11852"/>
                  </a:lnTo>
                  <a:lnTo>
                    <a:pt x="27204" y="11751"/>
                  </a:lnTo>
                  <a:lnTo>
                    <a:pt x="27137" y="11650"/>
                  </a:lnTo>
                  <a:lnTo>
                    <a:pt x="27137" y="11616"/>
                  </a:lnTo>
                  <a:lnTo>
                    <a:pt x="27137" y="11583"/>
                  </a:lnTo>
                  <a:lnTo>
                    <a:pt x="27137" y="11549"/>
                  </a:lnTo>
                  <a:lnTo>
                    <a:pt x="27069" y="11549"/>
                  </a:lnTo>
                  <a:lnTo>
                    <a:pt x="26733" y="10977"/>
                  </a:lnTo>
                  <a:lnTo>
                    <a:pt x="26362" y="10438"/>
                  </a:lnTo>
                  <a:lnTo>
                    <a:pt x="25958" y="9933"/>
                  </a:lnTo>
                  <a:lnTo>
                    <a:pt x="25521" y="9428"/>
                  </a:lnTo>
                  <a:lnTo>
                    <a:pt x="25049" y="8956"/>
                  </a:lnTo>
                  <a:lnTo>
                    <a:pt x="24578" y="8519"/>
                  </a:lnTo>
                  <a:lnTo>
                    <a:pt x="23601" y="7610"/>
                  </a:lnTo>
                  <a:lnTo>
                    <a:pt x="23298" y="7307"/>
                  </a:lnTo>
                  <a:lnTo>
                    <a:pt x="22928" y="6970"/>
                  </a:lnTo>
                  <a:lnTo>
                    <a:pt x="22726" y="6835"/>
                  </a:lnTo>
                  <a:lnTo>
                    <a:pt x="22524" y="6734"/>
                  </a:lnTo>
                  <a:lnTo>
                    <a:pt x="22288" y="6667"/>
                  </a:lnTo>
                  <a:lnTo>
                    <a:pt x="22086" y="6701"/>
                  </a:lnTo>
                  <a:lnTo>
                    <a:pt x="21884" y="6768"/>
                  </a:lnTo>
                  <a:lnTo>
                    <a:pt x="21783" y="6600"/>
                  </a:lnTo>
                  <a:lnTo>
                    <a:pt x="21682" y="6431"/>
                  </a:lnTo>
                  <a:lnTo>
                    <a:pt x="21649" y="6398"/>
                  </a:lnTo>
                  <a:lnTo>
                    <a:pt x="21581" y="6364"/>
                  </a:lnTo>
                  <a:lnTo>
                    <a:pt x="21514" y="6364"/>
                  </a:lnTo>
                  <a:lnTo>
                    <a:pt x="21480" y="6398"/>
                  </a:lnTo>
                  <a:lnTo>
                    <a:pt x="21413" y="6499"/>
                  </a:lnTo>
                  <a:lnTo>
                    <a:pt x="21177" y="6162"/>
                  </a:lnTo>
                  <a:lnTo>
                    <a:pt x="20942" y="5825"/>
                  </a:lnTo>
                  <a:lnTo>
                    <a:pt x="20639" y="5522"/>
                  </a:lnTo>
                  <a:lnTo>
                    <a:pt x="20336" y="5219"/>
                  </a:lnTo>
                  <a:lnTo>
                    <a:pt x="19999" y="4984"/>
                  </a:lnTo>
                  <a:lnTo>
                    <a:pt x="19831" y="4916"/>
                  </a:lnTo>
                  <a:lnTo>
                    <a:pt x="19662" y="4849"/>
                  </a:lnTo>
                  <a:lnTo>
                    <a:pt x="19460" y="4782"/>
                  </a:lnTo>
                  <a:lnTo>
                    <a:pt x="19258" y="4748"/>
                  </a:lnTo>
                  <a:lnTo>
                    <a:pt x="19056" y="4748"/>
                  </a:lnTo>
                  <a:lnTo>
                    <a:pt x="18854" y="4782"/>
                  </a:lnTo>
                  <a:lnTo>
                    <a:pt x="18585" y="4849"/>
                  </a:lnTo>
                  <a:lnTo>
                    <a:pt x="18383" y="4916"/>
                  </a:lnTo>
                  <a:lnTo>
                    <a:pt x="18147" y="5017"/>
                  </a:lnTo>
                  <a:lnTo>
                    <a:pt x="17945" y="5152"/>
                  </a:lnTo>
                  <a:lnTo>
                    <a:pt x="17777" y="5287"/>
                  </a:lnTo>
                  <a:lnTo>
                    <a:pt x="17609" y="5421"/>
                  </a:lnTo>
                  <a:lnTo>
                    <a:pt x="17474" y="5590"/>
                  </a:lnTo>
                  <a:lnTo>
                    <a:pt x="17339" y="5792"/>
                  </a:lnTo>
                  <a:lnTo>
                    <a:pt x="17104" y="6162"/>
                  </a:lnTo>
                  <a:lnTo>
                    <a:pt x="16935" y="6600"/>
                  </a:lnTo>
                  <a:lnTo>
                    <a:pt x="16834" y="7071"/>
                  </a:lnTo>
                  <a:lnTo>
                    <a:pt x="16767" y="7542"/>
                  </a:lnTo>
                  <a:lnTo>
                    <a:pt x="16767" y="8148"/>
                  </a:lnTo>
                  <a:lnTo>
                    <a:pt x="16834" y="8754"/>
                  </a:lnTo>
                  <a:lnTo>
                    <a:pt x="16969" y="9360"/>
                  </a:lnTo>
                  <a:lnTo>
                    <a:pt x="17137" y="9933"/>
                  </a:lnTo>
                  <a:lnTo>
                    <a:pt x="17339" y="10505"/>
                  </a:lnTo>
                  <a:lnTo>
                    <a:pt x="17609" y="11078"/>
                  </a:lnTo>
                  <a:lnTo>
                    <a:pt x="17912" y="11616"/>
                  </a:lnTo>
                  <a:lnTo>
                    <a:pt x="18248" y="12088"/>
                  </a:lnTo>
                  <a:lnTo>
                    <a:pt x="18652" y="12626"/>
                  </a:lnTo>
                  <a:lnTo>
                    <a:pt x="18989" y="13165"/>
                  </a:lnTo>
                  <a:lnTo>
                    <a:pt x="19157" y="13434"/>
                  </a:lnTo>
                  <a:lnTo>
                    <a:pt x="19292" y="13737"/>
                  </a:lnTo>
                  <a:lnTo>
                    <a:pt x="19427" y="14040"/>
                  </a:lnTo>
                  <a:lnTo>
                    <a:pt x="19528" y="14377"/>
                  </a:lnTo>
                  <a:lnTo>
                    <a:pt x="19561" y="14579"/>
                  </a:lnTo>
                  <a:lnTo>
                    <a:pt x="19595" y="14781"/>
                  </a:lnTo>
                  <a:lnTo>
                    <a:pt x="19561" y="14983"/>
                  </a:lnTo>
                  <a:lnTo>
                    <a:pt x="19528" y="15185"/>
                  </a:lnTo>
                  <a:lnTo>
                    <a:pt x="19494" y="15353"/>
                  </a:lnTo>
                  <a:lnTo>
                    <a:pt x="19427" y="15522"/>
                  </a:lnTo>
                  <a:lnTo>
                    <a:pt x="19225" y="15858"/>
                  </a:lnTo>
                  <a:lnTo>
                    <a:pt x="18955" y="16161"/>
                  </a:lnTo>
                  <a:lnTo>
                    <a:pt x="18652" y="16397"/>
                  </a:lnTo>
                  <a:lnTo>
                    <a:pt x="18316" y="16599"/>
                  </a:lnTo>
                  <a:lnTo>
                    <a:pt x="17945" y="16767"/>
                  </a:lnTo>
                  <a:lnTo>
                    <a:pt x="17676" y="16902"/>
                  </a:lnTo>
                  <a:lnTo>
                    <a:pt x="17373" y="16969"/>
                  </a:lnTo>
                  <a:lnTo>
                    <a:pt x="17070" y="17037"/>
                  </a:lnTo>
                  <a:lnTo>
                    <a:pt x="16733" y="17070"/>
                  </a:lnTo>
                  <a:lnTo>
                    <a:pt x="16094" y="17104"/>
                  </a:lnTo>
                  <a:lnTo>
                    <a:pt x="15420" y="17070"/>
                  </a:lnTo>
                  <a:lnTo>
                    <a:pt x="14747" y="16936"/>
                  </a:lnTo>
                  <a:lnTo>
                    <a:pt x="14444" y="16868"/>
                  </a:lnTo>
                  <a:lnTo>
                    <a:pt x="14141" y="16734"/>
                  </a:lnTo>
                  <a:lnTo>
                    <a:pt x="13838" y="16633"/>
                  </a:lnTo>
                  <a:lnTo>
                    <a:pt x="13535" y="16464"/>
                  </a:lnTo>
                  <a:lnTo>
                    <a:pt x="13299" y="16330"/>
                  </a:lnTo>
                  <a:lnTo>
                    <a:pt x="13030" y="16128"/>
                  </a:lnTo>
                  <a:lnTo>
                    <a:pt x="12760" y="15892"/>
                  </a:lnTo>
                  <a:lnTo>
                    <a:pt x="12558" y="15589"/>
                  </a:lnTo>
                  <a:lnTo>
                    <a:pt x="12390" y="15286"/>
                  </a:lnTo>
                  <a:lnTo>
                    <a:pt x="12323" y="14949"/>
                  </a:lnTo>
                  <a:lnTo>
                    <a:pt x="12255" y="14613"/>
                  </a:lnTo>
                  <a:lnTo>
                    <a:pt x="12188" y="14276"/>
                  </a:lnTo>
                  <a:lnTo>
                    <a:pt x="12154" y="13535"/>
                  </a:lnTo>
                  <a:lnTo>
                    <a:pt x="12087" y="12862"/>
                  </a:lnTo>
                  <a:lnTo>
                    <a:pt x="12020" y="12222"/>
                  </a:lnTo>
                  <a:lnTo>
                    <a:pt x="11919" y="11549"/>
                  </a:lnTo>
                  <a:lnTo>
                    <a:pt x="11784" y="10909"/>
                  </a:lnTo>
                  <a:lnTo>
                    <a:pt x="11649" y="10539"/>
                  </a:lnTo>
                  <a:lnTo>
                    <a:pt x="11481" y="10135"/>
                  </a:lnTo>
                  <a:lnTo>
                    <a:pt x="11380" y="9967"/>
                  </a:lnTo>
                  <a:lnTo>
                    <a:pt x="11245" y="9798"/>
                  </a:lnTo>
                  <a:lnTo>
                    <a:pt x="11111" y="9664"/>
                  </a:lnTo>
                  <a:lnTo>
                    <a:pt x="10942" y="9563"/>
                  </a:lnTo>
                  <a:lnTo>
                    <a:pt x="10673" y="9428"/>
                  </a:lnTo>
                  <a:lnTo>
                    <a:pt x="10404" y="9327"/>
                  </a:lnTo>
                  <a:lnTo>
                    <a:pt x="10134" y="9259"/>
                  </a:lnTo>
                  <a:lnTo>
                    <a:pt x="9831" y="9192"/>
                  </a:lnTo>
                  <a:lnTo>
                    <a:pt x="9259" y="9158"/>
                  </a:lnTo>
                  <a:lnTo>
                    <a:pt x="8687" y="9057"/>
                  </a:lnTo>
                  <a:lnTo>
                    <a:pt x="8350" y="8990"/>
                  </a:lnTo>
                  <a:lnTo>
                    <a:pt x="8013" y="8855"/>
                  </a:lnTo>
                  <a:lnTo>
                    <a:pt x="7710" y="8687"/>
                  </a:lnTo>
                  <a:lnTo>
                    <a:pt x="7407" y="8485"/>
                  </a:lnTo>
                  <a:lnTo>
                    <a:pt x="6835" y="8047"/>
                  </a:lnTo>
                  <a:lnTo>
                    <a:pt x="6296" y="7576"/>
                  </a:lnTo>
                  <a:lnTo>
                    <a:pt x="6128" y="7408"/>
                  </a:lnTo>
                  <a:lnTo>
                    <a:pt x="5993" y="7206"/>
                  </a:lnTo>
                  <a:lnTo>
                    <a:pt x="5825" y="7004"/>
                  </a:lnTo>
                  <a:lnTo>
                    <a:pt x="5656" y="6869"/>
                  </a:lnTo>
                  <a:lnTo>
                    <a:pt x="5589" y="6835"/>
                  </a:lnTo>
                  <a:lnTo>
                    <a:pt x="5724" y="6667"/>
                  </a:lnTo>
                  <a:lnTo>
                    <a:pt x="5757" y="6600"/>
                  </a:lnTo>
                  <a:lnTo>
                    <a:pt x="5825" y="6600"/>
                  </a:lnTo>
                  <a:lnTo>
                    <a:pt x="5892" y="6566"/>
                  </a:lnTo>
                  <a:lnTo>
                    <a:pt x="5892" y="6499"/>
                  </a:lnTo>
                  <a:lnTo>
                    <a:pt x="5858" y="6431"/>
                  </a:lnTo>
                  <a:lnTo>
                    <a:pt x="4983" y="5590"/>
                  </a:lnTo>
                  <a:lnTo>
                    <a:pt x="4579" y="5152"/>
                  </a:lnTo>
                  <a:lnTo>
                    <a:pt x="4411" y="4916"/>
                  </a:lnTo>
                  <a:lnTo>
                    <a:pt x="4242" y="4681"/>
                  </a:lnTo>
                  <a:lnTo>
                    <a:pt x="4108" y="4445"/>
                  </a:lnTo>
                  <a:lnTo>
                    <a:pt x="3939" y="4243"/>
                  </a:lnTo>
                  <a:lnTo>
                    <a:pt x="3737" y="4041"/>
                  </a:lnTo>
                  <a:lnTo>
                    <a:pt x="3502" y="3873"/>
                  </a:lnTo>
                  <a:lnTo>
                    <a:pt x="3064" y="3536"/>
                  </a:lnTo>
                  <a:lnTo>
                    <a:pt x="2626" y="3233"/>
                  </a:lnTo>
                  <a:lnTo>
                    <a:pt x="2896" y="3132"/>
                  </a:lnTo>
                  <a:lnTo>
                    <a:pt x="3030" y="3065"/>
                  </a:lnTo>
                  <a:lnTo>
                    <a:pt x="3165" y="2964"/>
                  </a:lnTo>
                  <a:lnTo>
                    <a:pt x="3367" y="2728"/>
                  </a:lnTo>
                  <a:lnTo>
                    <a:pt x="3502" y="2459"/>
                  </a:lnTo>
                  <a:lnTo>
                    <a:pt x="3636" y="2156"/>
                  </a:lnTo>
                  <a:lnTo>
                    <a:pt x="3704" y="1819"/>
                  </a:lnTo>
                  <a:lnTo>
                    <a:pt x="3737" y="1516"/>
                  </a:lnTo>
                  <a:lnTo>
                    <a:pt x="3737" y="1179"/>
                  </a:lnTo>
                  <a:lnTo>
                    <a:pt x="3704" y="876"/>
                  </a:lnTo>
                  <a:lnTo>
                    <a:pt x="3670" y="775"/>
                  </a:lnTo>
                  <a:lnTo>
                    <a:pt x="3535" y="775"/>
                  </a:lnTo>
                  <a:lnTo>
                    <a:pt x="3502" y="809"/>
                  </a:lnTo>
                  <a:lnTo>
                    <a:pt x="3502" y="876"/>
                  </a:lnTo>
                  <a:lnTo>
                    <a:pt x="3502" y="1145"/>
                  </a:lnTo>
                  <a:lnTo>
                    <a:pt x="3401" y="876"/>
                  </a:lnTo>
                  <a:lnTo>
                    <a:pt x="3232" y="674"/>
                  </a:lnTo>
                  <a:lnTo>
                    <a:pt x="3030" y="539"/>
                  </a:lnTo>
                  <a:lnTo>
                    <a:pt x="2963" y="472"/>
                  </a:lnTo>
                  <a:lnTo>
                    <a:pt x="2896" y="337"/>
                  </a:lnTo>
                  <a:lnTo>
                    <a:pt x="2862" y="236"/>
                  </a:lnTo>
                  <a:lnTo>
                    <a:pt x="2761" y="203"/>
                  </a:lnTo>
                  <a:lnTo>
                    <a:pt x="2694" y="169"/>
                  </a:lnTo>
                  <a:lnTo>
                    <a:pt x="2593" y="169"/>
                  </a:lnTo>
                  <a:lnTo>
                    <a:pt x="2559" y="203"/>
                  </a:lnTo>
                  <a:lnTo>
                    <a:pt x="2357" y="102"/>
                  </a:lnTo>
                  <a:lnTo>
                    <a:pt x="2121" y="34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9" name="Google Shape;969;p6"/>
            <p:cNvSpPr/>
            <p:nvPr/>
          </p:nvSpPr>
          <p:spPr>
            <a:xfrm>
              <a:off x="4783000" y="3183225"/>
              <a:ext cx="5075" cy="33700"/>
            </a:xfrm>
            <a:custGeom>
              <a:avLst/>
              <a:gdLst/>
              <a:ahLst/>
              <a:cxnLst/>
              <a:rect l="l" t="t" r="r" b="b"/>
              <a:pathLst>
                <a:path w="203" h="1348" extrusionOk="0">
                  <a:moveTo>
                    <a:pt x="101" y="1"/>
                  </a:moveTo>
                  <a:lnTo>
                    <a:pt x="34" y="102"/>
                  </a:lnTo>
                  <a:lnTo>
                    <a:pt x="0" y="236"/>
                  </a:lnTo>
                  <a:lnTo>
                    <a:pt x="34" y="506"/>
                  </a:lnTo>
                  <a:lnTo>
                    <a:pt x="34" y="1280"/>
                  </a:lnTo>
                  <a:lnTo>
                    <a:pt x="68" y="1347"/>
                  </a:lnTo>
                  <a:lnTo>
                    <a:pt x="135" y="1347"/>
                  </a:lnTo>
                  <a:lnTo>
                    <a:pt x="169" y="1314"/>
                  </a:lnTo>
                  <a:lnTo>
                    <a:pt x="202" y="1280"/>
                  </a:lnTo>
                  <a:lnTo>
                    <a:pt x="169" y="472"/>
                  </a:lnTo>
                  <a:lnTo>
                    <a:pt x="169" y="236"/>
                  </a:lnTo>
                  <a:lnTo>
                    <a:pt x="169" y="102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0" name="Google Shape;970;p6"/>
            <p:cNvSpPr/>
            <p:nvPr/>
          </p:nvSpPr>
          <p:spPr>
            <a:xfrm>
              <a:off x="4735025" y="2891150"/>
              <a:ext cx="100175" cy="42125"/>
            </a:xfrm>
            <a:custGeom>
              <a:avLst/>
              <a:gdLst/>
              <a:ahLst/>
              <a:cxnLst/>
              <a:rect l="l" t="t" r="r" b="b"/>
              <a:pathLst>
                <a:path w="4007" h="1685" extrusionOk="0">
                  <a:moveTo>
                    <a:pt x="0" y="1"/>
                  </a:moveTo>
                  <a:lnTo>
                    <a:pt x="0" y="539"/>
                  </a:lnTo>
                  <a:lnTo>
                    <a:pt x="0" y="1011"/>
                  </a:lnTo>
                  <a:lnTo>
                    <a:pt x="68" y="1246"/>
                  </a:lnTo>
                  <a:lnTo>
                    <a:pt x="135" y="1448"/>
                  </a:lnTo>
                  <a:lnTo>
                    <a:pt x="202" y="1482"/>
                  </a:lnTo>
                  <a:lnTo>
                    <a:pt x="202" y="1516"/>
                  </a:lnTo>
                  <a:lnTo>
                    <a:pt x="236" y="1549"/>
                  </a:lnTo>
                  <a:lnTo>
                    <a:pt x="674" y="1617"/>
                  </a:lnTo>
                  <a:lnTo>
                    <a:pt x="1111" y="1650"/>
                  </a:lnTo>
                  <a:lnTo>
                    <a:pt x="2020" y="1684"/>
                  </a:lnTo>
                  <a:lnTo>
                    <a:pt x="2929" y="1650"/>
                  </a:lnTo>
                  <a:lnTo>
                    <a:pt x="3805" y="1549"/>
                  </a:lnTo>
                  <a:lnTo>
                    <a:pt x="3872" y="1583"/>
                  </a:lnTo>
                  <a:lnTo>
                    <a:pt x="3906" y="1583"/>
                  </a:lnTo>
                  <a:lnTo>
                    <a:pt x="3973" y="1549"/>
                  </a:lnTo>
                  <a:lnTo>
                    <a:pt x="4007" y="1482"/>
                  </a:lnTo>
                  <a:lnTo>
                    <a:pt x="3906" y="1"/>
                  </a:lnTo>
                  <a:lnTo>
                    <a:pt x="3704" y="1"/>
                  </a:lnTo>
                  <a:lnTo>
                    <a:pt x="3771" y="1347"/>
                  </a:lnTo>
                  <a:lnTo>
                    <a:pt x="2020" y="1381"/>
                  </a:lnTo>
                  <a:lnTo>
                    <a:pt x="1111" y="1381"/>
                  </a:lnTo>
                  <a:lnTo>
                    <a:pt x="236" y="1448"/>
                  </a:lnTo>
                  <a:lnTo>
                    <a:pt x="236" y="1415"/>
                  </a:lnTo>
                  <a:lnTo>
                    <a:pt x="270" y="1213"/>
                  </a:lnTo>
                  <a:lnTo>
                    <a:pt x="236" y="977"/>
                  </a:lnTo>
                  <a:lnTo>
                    <a:pt x="169" y="539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1" name="Google Shape;971;p6"/>
            <p:cNvSpPr/>
            <p:nvPr/>
          </p:nvSpPr>
          <p:spPr>
            <a:xfrm>
              <a:off x="6612850" y="4974375"/>
              <a:ext cx="14325" cy="15175"/>
            </a:xfrm>
            <a:custGeom>
              <a:avLst/>
              <a:gdLst/>
              <a:ahLst/>
              <a:cxnLst/>
              <a:rect l="l" t="t" r="r" b="b"/>
              <a:pathLst>
                <a:path w="573" h="607" extrusionOk="0">
                  <a:moveTo>
                    <a:pt x="405" y="0"/>
                  </a:moveTo>
                  <a:lnTo>
                    <a:pt x="337" y="34"/>
                  </a:lnTo>
                  <a:lnTo>
                    <a:pt x="270" y="68"/>
                  </a:lnTo>
                  <a:lnTo>
                    <a:pt x="102" y="303"/>
                  </a:lnTo>
                  <a:lnTo>
                    <a:pt x="34" y="438"/>
                  </a:lnTo>
                  <a:lnTo>
                    <a:pt x="1" y="573"/>
                  </a:lnTo>
                  <a:lnTo>
                    <a:pt x="34" y="606"/>
                  </a:lnTo>
                  <a:lnTo>
                    <a:pt x="169" y="573"/>
                  </a:lnTo>
                  <a:lnTo>
                    <a:pt x="304" y="505"/>
                  </a:lnTo>
                  <a:lnTo>
                    <a:pt x="506" y="303"/>
                  </a:lnTo>
                  <a:lnTo>
                    <a:pt x="539" y="236"/>
                  </a:lnTo>
                  <a:lnTo>
                    <a:pt x="573" y="169"/>
                  </a:lnTo>
                  <a:lnTo>
                    <a:pt x="539" y="135"/>
                  </a:lnTo>
                  <a:lnTo>
                    <a:pt x="506" y="68"/>
                  </a:lnTo>
                  <a:lnTo>
                    <a:pt x="438" y="34"/>
                  </a:lnTo>
                  <a:lnTo>
                    <a:pt x="405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2" name="Google Shape;972;p6"/>
            <p:cNvSpPr/>
            <p:nvPr/>
          </p:nvSpPr>
          <p:spPr>
            <a:xfrm>
              <a:off x="6971425" y="3905400"/>
              <a:ext cx="319850" cy="567325"/>
            </a:xfrm>
            <a:custGeom>
              <a:avLst/>
              <a:gdLst/>
              <a:ahLst/>
              <a:cxnLst/>
              <a:rect l="l" t="t" r="r" b="b"/>
              <a:pathLst>
                <a:path w="12794" h="22693" extrusionOk="0">
                  <a:moveTo>
                    <a:pt x="10774" y="3334"/>
                  </a:moveTo>
                  <a:lnTo>
                    <a:pt x="10841" y="3368"/>
                  </a:lnTo>
                  <a:lnTo>
                    <a:pt x="11178" y="4209"/>
                  </a:lnTo>
                  <a:lnTo>
                    <a:pt x="11245" y="4378"/>
                  </a:lnTo>
                  <a:lnTo>
                    <a:pt x="11346" y="4580"/>
                  </a:lnTo>
                  <a:lnTo>
                    <a:pt x="11346" y="4681"/>
                  </a:lnTo>
                  <a:lnTo>
                    <a:pt x="11346" y="4748"/>
                  </a:lnTo>
                  <a:lnTo>
                    <a:pt x="11313" y="4815"/>
                  </a:lnTo>
                  <a:lnTo>
                    <a:pt x="11212" y="4849"/>
                  </a:lnTo>
                  <a:lnTo>
                    <a:pt x="11111" y="4546"/>
                  </a:lnTo>
                  <a:lnTo>
                    <a:pt x="10774" y="3334"/>
                  </a:lnTo>
                  <a:close/>
                  <a:moveTo>
                    <a:pt x="6868" y="1"/>
                  </a:moveTo>
                  <a:lnTo>
                    <a:pt x="6363" y="34"/>
                  </a:lnTo>
                  <a:lnTo>
                    <a:pt x="5892" y="102"/>
                  </a:lnTo>
                  <a:lnTo>
                    <a:pt x="5387" y="169"/>
                  </a:lnTo>
                  <a:lnTo>
                    <a:pt x="4882" y="270"/>
                  </a:lnTo>
                  <a:lnTo>
                    <a:pt x="3939" y="506"/>
                  </a:lnTo>
                  <a:lnTo>
                    <a:pt x="2963" y="809"/>
                  </a:lnTo>
                  <a:lnTo>
                    <a:pt x="2492" y="977"/>
                  </a:lnTo>
                  <a:lnTo>
                    <a:pt x="2020" y="1145"/>
                  </a:lnTo>
                  <a:lnTo>
                    <a:pt x="1583" y="1381"/>
                  </a:lnTo>
                  <a:lnTo>
                    <a:pt x="1145" y="1617"/>
                  </a:lnTo>
                  <a:lnTo>
                    <a:pt x="876" y="1819"/>
                  </a:lnTo>
                  <a:lnTo>
                    <a:pt x="640" y="2021"/>
                  </a:lnTo>
                  <a:lnTo>
                    <a:pt x="438" y="2257"/>
                  </a:lnTo>
                  <a:lnTo>
                    <a:pt x="236" y="2560"/>
                  </a:lnTo>
                  <a:lnTo>
                    <a:pt x="101" y="2829"/>
                  </a:lnTo>
                  <a:lnTo>
                    <a:pt x="0" y="3132"/>
                  </a:lnTo>
                  <a:lnTo>
                    <a:pt x="0" y="3469"/>
                  </a:lnTo>
                  <a:lnTo>
                    <a:pt x="34" y="3772"/>
                  </a:lnTo>
                  <a:lnTo>
                    <a:pt x="34" y="3805"/>
                  </a:lnTo>
                  <a:lnTo>
                    <a:pt x="34" y="3839"/>
                  </a:lnTo>
                  <a:lnTo>
                    <a:pt x="101" y="4378"/>
                  </a:lnTo>
                  <a:lnTo>
                    <a:pt x="236" y="4883"/>
                  </a:lnTo>
                  <a:lnTo>
                    <a:pt x="505" y="5893"/>
                  </a:lnTo>
                  <a:lnTo>
                    <a:pt x="808" y="6903"/>
                  </a:lnTo>
                  <a:lnTo>
                    <a:pt x="1111" y="7946"/>
                  </a:lnTo>
                  <a:lnTo>
                    <a:pt x="1583" y="10101"/>
                  </a:lnTo>
                  <a:lnTo>
                    <a:pt x="2020" y="12256"/>
                  </a:lnTo>
                  <a:lnTo>
                    <a:pt x="2559" y="14478"/>
                  </a:lnTo>
                  <a:lnTo>
                    <a:pt x="3131" y="16700"/>
                  </a:lnTo>
                  <a:lnTo>
                    <a:pt x="3704" y="18889"/>
                  </a:lnTo>
                  <a:lnTo>
                    <a:pt x="4377" y="21077"/>
                  </a:lnTo>
                  <a:lnTo>
                    <a:pt x="4411" y="21144"/>
                  </a:lnTo>
                  <a:lnTo>
                    <a:pt x="4411" y="21346"/>
                  </a:lnTo>
                  <a:lnTo>
                    <a:pt x="4478" y="21481"/>
                  </a:lnTo>
                  <a:lnTo>
                    <a:pt x="4613" y="21649"/>
                  </a:lnTo>
                  <a:lnTo>
                    <a:pt x="4747" y="21818"/>
                  </a:lnTo>
                  <a:lnTo>
                    <a:pt x="5084" y="22087"/>
                  </a:lnTo>
                  <a:lnTo>
                    <a:pt x="5421" y="22255"/>
                  </a:lnTo>
                  <a:lnTo>
                    <a:pt x="5724" y="22424"/>
                  </a:lnTo>
                  <a:lnTo>
                    <a:pt x="6027" y="22525"/>
                  </a:lnTo>
                  <a:lnTo>
                    <a:pt x="6363" y="22626"/>
                  </a:lnTo>
                  <a:lnTo>
                    <a:pt x="6734" y="22659"/>
                  </a:lnTo>
                  <a:lnTo>
                    <a:pt x="7070" y="22693"/>
                  </a:lnTo>
                  <a:lnTo>
                    <a:pt x="7407" y="22693"/>
                  </a:lnTo>
                  <a:lnTo>
                    <a:pt x="8114" y="22659"/>
                  </a:lnTo>
                  <a:lnTo>
                    <a:pt x="8720" y="22592"/>
                  </a:lnTo>
                  <a:lnTo>
                    <a:pt x="9293" y="22491"/>
                  </a:lnTo>
                  <a:lnTo>
                    <a:pt x="9899" y="22390"/>
                  </a:lnTo>
                  <a:lnTo>
                    <a:pt x="10471" y="22255"/>
                  </a:lnTo>
                  <a:lnTo>
                    <a:pt x="11649" y="21919"/>
                  </a:lnTo>
                  <a:lnTo>
                    <a:pt x="12794" y="21515"/>
                  </a:lnTo>
                  <a:lnTo>
                    <a:pt x="12794" y="21212"/>
                  </a:lnTo>
                  <a:lnTo>
                    <a:pt x="11313" y="21717"/>
                  </a:lnTo>
                  <a:lnTo>
                    <a:pt x="10538" y="21919"/>
                  </a:lnTo>
                  <a:lnTo>
                    <a:pt x="9798" y="22121"/>
                  </a:lnTo>
                  <a:lnTo>
                    <a:pt x="9124" y="22255"/>
                  </a:lnTo>
                  <a:lnTo>
                    <a:pt x="8485" y="22390"/>
                  </a:lnTo>
                  <a:lnTo>
                    <a:pt x="7811" y="22424"/>
                  </a:lnTo>
                  <a:lnTo>
                    <a:pt x="7138" y="22457"/>
                  </a:lnTo>
                  <a:lnTo>
                    <a:pt x="6801" y="22424"/>
                  </a:lnTo>
                  <a:lnTo>
                    <a:pt x="6498" y="22390"/>
                  </a:lnTo>
                  <a:lnTo>
                    <a:pt x="6195" y="22289"/>
                  </a:lnTo>
                  <a:lnTo>
                    <a:pt x="5858" y="22188"/>
                  </a:lnTo>
                  <a:lnTo>
                    <a:pt x="5522" y="22053"/>
                  </a:lnTo>
                  <a:lnTo>
                    <a:pt x="5320" y="21919"/>
                  </a:lnTo>
                  <a:lnTo>
                    <a:pt x="5084" y="21784"/>
                  </a:lnTo>
                  <a:lnTo>
                    <a:pt x="4916" y="21616"/>
                  </a:lnTo>
                  <a:lnTo>
                    <a:pt x="4747" y="21447"/>
                  </a:lnTo>
                  <a:lnTo>
                    <a:pt x="4646" y="21279"/>
                  </a:lnTo>
                  <a:lnTo>
                    <a:pt x="4613" y="21077"/>
                  </a:lnTo>
                  <a:lnTo>
                    <a:pt x="4613" y="21043"/>
                  </a:lnTo>
                  <a:lnTo>
                    <a:pt x="4007" y="18889"/>
                  </a:lnTo>
                  <a:lnTo>
                    <a:pt x="3434" y="16734"/>
                  </a:lnTo>
                  <a:lnTo>
                    <a:pt x="2862" y="14579"/>
                  </a:lnTo>
                  <a:lnTo>
                    <a:pt x="2323" y="12424"/>
                  </a:lnTo>
                  <a:lnTo>
                    <a:pt x="1852" y="10269"/>
                  </a:lnTo>
                  <a:lnTo>
                    <a:pt x="1414" y="8115"/>
                  </a:lnTo>
                  <a:lnTo>
                    <a:pt x="1280" y="7576"/>
                  </a:lnTo>
                  <a:lnTo>
                    <a:pt x="1145" y="7037"/>
                  </a:lnTo>
                  <a:lnTo>
                    <a:pt x="808" y="5960"/>
                  </a:lnTo>
                  <a:lnTo>
                    <a:pt x="472" y="4883"/>
                  </a:lnTo>
                  <a:lnTo>
                    <a:pt x="303" y="4344"/>
                  </a:lnTo>
                  <a:lnTo>
                    <a:pt x="169" y="3805"/>
                  </a:lnTo>
                  <a:lnTo>
                    <a:pt x="135" y="3772"/>
                  </a:lnTo>
                  <a:lnTo>
                    <a:pt x="202" y="3368"/>
                  </a:lnTo>
                  <a:lnTo>
                    <a:pt x="303" y="2997"/>
                  </a:lnTo>
                  <a:lnTo>
                    <a:pt x="472" y="2694"/>
                  </a:lnTo>
                  <a:lnTo>
                    <a:pt x="674" y="2391"/>
                  </a:lnTo>
                  <a:lnTo>
                    <a:pt x="909" y="2122"/>
                  </a:lnTo>
                  <a:lnTo>
                    <a:pt x="1179" y="1920"/>
                  </a:lnTo>
                  <a:lnTo>
                    <a:pt x="1482" y="1684"/>
                  </a:lnTo>
                  <a:lnTo>
                    <a:pt x="1818" y="1516"/>
                  </a:lnTo>
                  <a:lnTo>
                    <a:pt x="2155" y="1347"/>
                  </a:lnTo>
                  <a:lnTo>
                    <a:pt x="2525" y="1213"/>
                  </a:lnTo>
                  <a:lnTo>
                    <a:pt x="3266" y="943"/>
                  </a:lnTo>
                  <a:lnTo>
                    <a:pt x="4007" y="741"/>
                  </a:lnTo>
                  <a:lnTo>
                    <a:pt x="4714" y="573"/>
                  </a:lnTo>
                  <a:lnTo>
                    <a:pt x="5555" y="405"/>
                  </a:lnTo>
                  <a:lnTo>
                    <a:pt x="5959" y="337"/>
                  </a:lnTo>
                  <a:lnTo>
                    <a:pt x="6397" y="304"/>
                  </a:lnTo>
                  <a:lnTo>
                    <a:pt x="6801" y="270"/>
                  </a:lnTo>
                  <a:lnTo>
                    <a:pt x="7239" y="304"/>
                  </a:lnTo>
                  <a:lnTo>
                    <a:pt x="7643" y="304"/>
                  </a:lnTo>
                  <a:lnTo>
                    <a:pt x="8080" y="371"/>
                  </a:lnTo>
                  <a:lnTo>
                    <a:pt x="8518" y="472"/>
                  </a:lnTo>
                  <a:lnTo>
                    <a:pt x="8922" y="607"/>
                  </a:lnTo>
                  <a:lnTo>
                    <a:pt x="9326" y="809"/>
                  </a:lnTo>
                  <a:lnTo>
                    <a:pt x="9495" y="943"/>
                  </a:lnTo>
                  <a:lnTo>
                    <a:pt x="9697" y="1078"/>
                  </a:lnTo>
                  <a:lnTo>
                    <a:pt x="9831" y="1246"/>
                  </a:lnTo>
                  <a:lnTo>
                    <a:pt x="9966" y="1448"/>
                  </a:lnTo>
                  <a:lnTo>
                    <a:pt x="10101" y="1650"/>
                  </a:lnTo>
                  <a:lnTo>
                    <a:pt x="10202" y="1852"/>
                  </a:lnTo>
                  <a:lnTo>
                    <a:pt x="10168" y="1886"/>
                  </a:lnTo>
                  <a:lnTo>
                    <a:pt x="10168" y="2088"/>
                  </a:lnTo>
                  <a:lnTo>
                    <a:pt x="10202" y="2223"/>
                  </a:lnTo>
                  <a:lnTo>
                    <a:pt x="10303" y="2593"/>
                  </a:lnTo>
                  <a:lnTo>
                    <a:pt x="10707" y="4108"/>
                  </a:lnTo>
                  <a:lnTo>
                    <a:pt x="11616" y="7138"/>
                  </a:lnTo>
                  <a:lnTo>
                    <a:pt x="12491" y="10168"/>
                  </a:lnTo>
                  <a:lnTo>
                    <a:pt x="12794" y="11347"/>
                  </a:lnTo>
                  <a:lnTo>
                    <a:pt x="12794" y="10337"/>
                  </a:lnTo>
                  <a:lnTo>
                    <a:pt x="12727" y="10101"/>
                  </a:lnTo>
                  <a:lnTo>
                    <a:pt x="11919" y="7340"/>
                  </a:lnTo>
                  <a:lnTo>
                    <a:pt x="11582" y="6196"/>
                  </a:lnTo>
                  <a:lnTo>
                    <a:pt x="11279" y="5085"/>
                  </a:lnTo>
                  <a:lnTo>
                    <a:pt x="11346" y="5085"/>
                  </a:lnTo>
                  <a:lnTo>
                    <a:pt x="11414" y="5051"/>
                  </a:lnTo>
                  <a:lnTo>
                    <a:pt x="11447" y="5017"/>
                  </a:lnTo>
                  <a:lnTo>
                    <a:pt x="11515" y="4916"/>
                  </a:lnTo>
                  <a:lnTo>
                    <a:pt x="11582" y="4849"/>
                  </a:lnTo>
                  <a:lnTo>
                    <a:pt x="11616" y="4815"/>
                  </a:lnTo>
                  <a:lnTo>
                    <a:pt x="11616" y="4748"/>
                  </a:lnTo>
                  <a:lnTo>
                    <a:pt x="11346" y="3974"/>
                  </a:lnTo>
                  <a:lnTo>
                    <a:pt x="11043" y="3233"/>
                  </a:lnTo>
                  <a:lnTo>
                    <a:pt x="10976" y="3166"/>
                  </a:lnTo>
                  <a:lnTo>
                    <a:pt x="10707" y="3166"/>
                  </a:lnTo>
                  <a:lnTo>
                    <a:pt x="10471" y="2560"/>
                  </a:lnTo>
                  <a:lnTo>
                    <a:pt x="10639" y="2560"/>
                  </a:lnTo>
                  <a:lnTo>
                    <a:pt x="10673" y="2492"/>
                  </a:lnTo>
                  <a:lnTo>
                    <a:pt x="10673" y="2425"/>
                  </a:lnTo>
                  <a:lnTo>
                    <a:pt x="10538" y="2054"/>
                  </a:lnTo>
                  <a:lnTo>
                    <a:pt x="10404" y="1718"/>
                  </a:lnTo>
                  <a:lnTo>
                    <a:pt x="10235" y="1415"/>
                  </a:lnTo>
                  <a:lnTo>
                    <a:pt x="10033" y="1112"/>
                  </a:lnTo>
                  <a:lnTo>
                    <a:pt x="9798" y="876"/>
                  </a:lnTo>
                  <a:lnTo>
                    <a:pt x="9528" y="640"/>
                  </a:lnTo>
                  <a:lnTo>
                    <a:pt x="9225" y="472"/>
                  </a:lnTo>
                  <a:lnTo>
                    <a:pt x="8855" y="304"/>
                  </a:lnTo>
                  <a:lnTo>
                    <a:pt x="8384" y="169"/>
                  </a:lnTo>
                  <a:lnTo>
                    <a:pt x="7878" y="68"/>
                  </a:lnTo>
                  <a:lnTo>
                    <a:pt x="7373" y="34"/>
                  </a:lnTo>
                  <a:lnTo>
                    <a:pt x="6868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3" name="Google Shape;973;p6"/>
            <p:cNvSpPr/>
            <p:nvPr/>
          </p:nvSpPr>
          <p:spPr>
            <a:xfrm>
              <a:off x="7159950" y="3928975"/>
              <a:ext cx="10975" cy="10125"/>
            </a:xfrm>
            <a:custGeom>
              <a:avLst/>
              <a:gdLst/>
              <a:ahLst/>
              <a:cxnLst/>
              <a:rect l="l" t="t" r="r" b="b"/>
              <a:pathLst>
                <a:path w="439" h="405" extrusionOk="0">
                  <a:moveTo>
                    <a:pt x="135" y="0"/>
                  </a:moveTo>
                  <a:lnTo>
                    <a:pt x="34" y="101"/>
                  </a:lnTo>
                  <a:lnTo>
                    <a:pt x="34" y="169"/>
                  </a:lnTo>
                  <a:lnTo>
                    <a:pt x="1" y="236"/>
                  </a:lnTo>
                  <a:lnTo>
                    <a:pt x="34" y="337"/>
                  </a:lnTo>
                  <a:lnTo>
                    <a:pt x="68" y="371"/>
                  </a:lnTo>
                  <a:lnTo>
                    <a:pt x="135" y="404"/>
                  </a:lnTo>
                  <a:lnTo>
                    <a:pt x="203" y="404"/>
                  </a:lnTo>
                  <a:lnTo>
                    <a:pt x="270" y="371"/>
                  </a:lnTo>
                  <a:lnTo>
                    <a:pt x="371" y="337"/>
                  </a:lnTo>
                  <a:lnTo>
                    <a:pt x="405" y="270"/>
                  </a:lnTo>
                  <a:lnTo>
                    <a:pt x="438" y="169"/>
                  </a:lnTo>
                  <a:lnTo>
                    <a:pt x="405" y="101"/>
                  </a:lnTo>
                  <a:lnTo>
                    <a:pt x="337" y="34"/>
                  </a:lnTo>
                  <a:lnTo>
                    <a:pt x="236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4" name="Google Shape;974;p6"/>
            <p:cNvSpPr/>
            <p:nvPr/>
          </p:nvSpPr>
          <p:spPr>
            <a:xfrm>
              <a:off x="7158275" y="5139350"/>
              <a:ext cx="67350" cy="65675"/>
            </a:xfrm>
            <a:custGeom>
              <a:avLst/>
              <a:gdLst/>
              <a:ahLst/>
              <a:cxnLst/>
              <a:rect l="l" t="t" r="r" b="b"/>
              <a:pathLst>
                <a:path w="2694" h="2627" extrusionOk="0">
                  <a:moveTo>
                    <a:pt x="505" y="337"/>
                  </a:moveTo>
                  <a:lnTo>
                    <a:pt x="775" y="539"/>
                  </a:lnTo>
                  <a:lnTo>
                    <a:pt x="1044" y="741"/>
                  </a:lnTo>
                  <a:lnTo>
                    <a:pt x="977" y="842"/>
                  </a:lnTo>
                  <a:lnTo>
                    <a:pt x="910" y="943"/>
                  </a:lnTo>
                  <a:lnTo>
                    <a:pt x="842" y="1077"/>
                  </a:lnTo>
                  <a:lnTo>
                    <a:pt x="606" y="842"/>
                  </a:lnTo>
                  <a:lnTo>
                    <a:pt x="674" y="741"/>
                  </a:lnTo>
                  <a:lnTo>
                    <a:pt x="707" y="539"/>
                  </a:lnTo>
                  <a:lnTo>
                    <a:pt x="707" y="505"/>
                  </a:lnTo>
                  <a:lnTo>
                    <a:pt x="573" y="640"/>
                  </a:lnTo>
                  <a:lnTo>
                    <a:pt x="505" y="774"/>
                  </a:lnTo>
                  <a:lnTo>
                    <a:pt x="135" y="471"/>
                  </a:lnTo>
                  <a:lnTo>
                    <a:pt x="337" y="370"/>
                  </a:lnTo>
                  <a:lnTo>
                    <a:pt x="438" y="337"/>
                  </a:lnTo>
                  <a:close/>
                  <a:moveTo>
                    <a:pt x="1179" y="875"/>
                  </a:moveTo>
                  <a:lnTo>
                    <a:pt x="1415" y="1077"/>
                  </a:lnTo>
                  <a:lnTo>
                    <a:pt x="1482" y="1178"/>
                  </a:lnTo>
                  <a:lnTo>
                    <a:pt x="1381" y="1313"/>
                  </a:lnTo>
                  <a:lnTo>
                    <a:pt x="1280" y="1515"/>
                  </a:lnTo>
                  <a:lnTo>
                    <a:pt x="1145" y="1381"/>
                  </a:lnTo>
                  <a:lnTo>
                    <a:pt x="977" y="1212"/>
                  </a:lnTo>
                  <a:lnTo>
                    <a:pt x="1044" y="1111"/>
                  </a:lnTo>
                  <a:lnTo>
                    <a:pt x="1112" y="976"/>
                  </a:lnTo>
                  <a:lnTo>
                    <a:pt x="1179" y="875"/>
                  </a:lnTo>
                  <a:close/>
                  <a:moveTo>
                    <a:pt x="1583" y="1246"/>
                  </a:moveTo>
                  <a:lnTo>
                    <a:pt x="1852" y="1583"/>
                  </a:lnTo>
                  <a:lnTo>
                    <a:pt x="1751" y="1717"/>
                  </a:lnTo>
                  <a:lnTo>
                    <a:pt x="1684" y="1886"/>
                  </a:lnTo>
                  <a:lnTo>
                    <a:pt x="1448" y="1650"/>
                  </a:lnTo>
                  <a:lnTo>
                    <a:pt x="1516" y="1414"/>
                  </a:lnTo>
                  <a:lnTo>
                    <a:pt x="1583" y="1246"/>
                  </a:lnTo>
                  <a:close/>
                  <a:moveTo>
                    <a:pt x="1920" y="1684"/>
                  </a:moveTo>
                  <a:lnTo>
                    <a:pt x="2122" y="1919"/>
                  </a:lnTo>
                  <a:lnTo>
                    <a:pt x="2021" y="2020"/>
                  </a:lnTo>
                  <a:lnTo>
                    <a:pt x="2021" y="2088"/>
                  </a:lnTo>
                  <a:lnTo>
                    <a:pt x="2021" y="2155"/>
                  </a:lnTo>
                  <a:lnTo>
                    <a:pt x="1819" y="1987"/>
                  </a:lnTo>
                  <a:lnTo>
                    <a:pt x="1852" y="1919"/>
                  </a:lnTo>
                  <a:lnTo>
                    <a:pt x="1886" y="1818"/>
                  </a:lnTo>
                  <a:lnTo>
                    <a:pt x="1920" y="1684"/>
                  </a:lnTo>
                  <a:close/>
                  <a:moveTo>
                    <a:pt x="2122" y="1953"/>
                  </a:moveTo>
                  <a:lnTo>
                    <a:pt x="2324" y="2155"/>
                  </a:lnTo>
                  <a:lnTo>
                    <a:pt x="2223" y="2357"/>
                  </a:lnTo>
                  <a:lnTo>
                    <a:pt x="2054" y="2189"/>
                  </a:lnTo>
                  <a:lnTo>
                    <a:pt x="2054" y="2054"/>
                  </a:lnTo>
                  <a:lnTo>
                    <a:pt x="2088" y="1987"/>
                  </a:lnTo>
                  <a:lnTo>
                    <a:pt x="2122" y="1953"/>
                  </a:lnTo>
                  <a:close/>
                  <a:moveTo>
                    <a:pt x="404" y="0"/>
                  </a:moveTo>
                  <a:lnTo>
                    <a:pt x="303" y="34"/>
                  </a:lnTo>
                  <a:lnTo>
                    <a:pt x="135" y="202"/>
                  </a:lnTo>
                  <a:lnTo>
                    <a:pt x="68" y="337"/>
                  </a:lnTo>
                  <a:lnTo>
                    <a:pt x="34" y="438"/>
                  </a:lnTo>
                  <a:lnTo>
                    <a:pt x="0" y="471"/>
                  </a:lnTo>
                  <a:lnTo>
                    <a:pt x="34" y="505"/>
                  </a:lnTo>
                  <a:lnTo>
                    <a:pt x="236" y="808"/>
                  </a:lnTo>
                  <a:lnTo>
                    <a:pt x="472" y="1077"/>
                  </a:lnTo>
                  <a:lnTo>
                    <a:pt x="1011" y="1616"/>
                  </a:lnTo>
                  <a:lnTo>
                    <a:pt x="1617" y="2121"/>
                  </a:lnTo>
                  <a:lnTo>
                    <a:pt x="2189" y="2593"/>
                  </a:lnTo>
                  <a:lnTo>
                    <a:pt x="2223" y="2626"/>
                  </a:lnTo>
                  <a:lnTo>
                    <a:pt x="2290" y="2626"/>
                  </a:lnTo>
                  <a:lnTo>
                    <a:pt x="2324" y="2593"/>
                  </a:lnTo>
                  <a:lnTo>
                    <a:pt x="2357" y="2559"/>
                  </a:lnTo>
                  <a:lnTo>
                    <a:pt x="2458" y="2290"/>
                  </a:lnTo>
                  <a:lnTo>
                    <a:pt x="2593" y="2391"/>
                  </a:lnTo>
                  <a:lnTo>
                    <a:pt x="2627" y="2424"/>
                  </a:lnTo>
                  <a:lnTo>
                    <a:pt x="2694" y="2391"/>
                  </a:lnTo>
                  <a:lnTo>
                    <a:pt x="2694" y="2357"/>
                  </a:lnTo>
                  <a:lnTo>
                    <a:pt x="2694" y="2290"/>
                  </a:lnTo>
                  <a:lnTo>
                    <a:pt x="2559" y="1987"/>
                  </a:lnTo>
                  <a:lnTo>
                    <a:pt x="2324" y="1717"/>
                  </a:lnTo>
                  <a:lnTo>
                    <a:pt x="1852" y="1145"/>
                  </a:lnTo>
                  <a:lnTo>
                    <a:pt x="1583" y="875"/>
                  </a:lnTo>
                  <a:lnTo>
                    <a:pt x="1280" y="606"/>
                  </a:lnTo>
                  <a:lnTo>
                    <a:pt x="1280" y="539"/>
                  </a:lnTo>
                  <a:lnTo>
                    <a:pt x="1246" y="539"/>
                  </a:lnTo>
                  <a:lnTo>
                    <a:pt x="1213" y="572"/>
                  </a:lnTo>
                  <a:lnTo>
                    <a:pt x="842" y="269"/>
                  </a:lnTo>
                  <a:lnTo>
                    <a:pt x="472" y="34"/>
                  </a:lnTo>
                  <a:lnTo>
                    <a:pt x="404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5" name="Google Shape;975;p6"/>
            <p:cNvSpPr/>
            <p:nvPr/>
          </p:nvSpPr>
          <p:spPr>
            <a:xfrm>
              <a:off x="6637250" y="5024025"/>
              <a:ext cx="49700" cy="49675"/>
            </a:xfrm>
            <a:custGeom>
              <a:avLst/>
              <a:gdLst/>
              <a:ahLst/>
              <a:cxnLst/>
              <a:rect l="l" t="t" r="r" b="b"/>
              <a:pathLst>
                <a:path w="1988" h="1987" extrusionOk="0">
                  <a:moveTo>
                    <a:pt x="35" y="1"/>
                  </a:moveTo>
                  <a:lnTo>
                    <a:pt x="1" y="34"/>
                  </a:lnTo>
                  <a:lnTo>
                    <a:pt x="68" y="203"/>
                  </a:lnTo>
                  <a:lnTo>
                    <a:pt x="169" y="371"/>
                  </a:lnTo>
                  <a:lnTo>
                    <a:pt x="439" y="640"/>
                  </a:lnTo>
                  <a:lnTo>
                    <a:pt x="1112" y="1314"/>
                  </a:lnTo>
                  <a:lnTo>
                    <a:pt x="1348" y="1583"/>
                  </a:lnTo>
                  <a:lnTo>
                    <a:pt x="1583" y="1852"/>
                  </a:lnTo>
                  <a:lnTo>
                    <a:pt x="1651" y="1920"/>
                  </a:lnTo>
                  <a:lnTo>
                    <a:pt x="1752" y="1953"/>
                  </a:lnTo>
                  <a:lnTo>
                    <a:pt x="1819" y="1987"/>
                  </a:lnTo>
                  <a:lnTo>
                    <a:pt x="1920" y="1953"/>
                  </a:lnTo>
                  <a:lnTo>
                    <a:pt x="1987" y="1886"/>
                  </a:lnTo>
                  <a:lnTo>
                    <a:pt x="1954" y="1819"/>
                  </a:lnTo>
                  <a:lnTo>
                    <a:pt x="1954" y="1785"/>
                  </a:lnTo>
                  <a:lnTo>
                    <a:pt x="1718" y="1583"/>
                  </a:lnTo>
                  <a:lnTo>
                    <a:pt x="1516" y="1381"/>
                  </a:lnTo>
                  <a:lnTo>
                    <a:pt x="1112" y="943"/>
                  </a:lnTo>
                  <a:lnTo>
                    <a:pt x="540" y="371"/>
                  </a:lnTo>
                  <a:lnTo>
                    <a:pt x="304" y="135"/>
                  </a:lnTo>
                  <a:lnTo>
                    <a:pt x="169" y="68"/>
                  </a:lnTo>
                  <a:lnTo>
                    <a:pt x="3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6" name="Google Shape;976;p6"/>
            <p:cNvSpPr/>
            <p:nvPr/>
          </p:nvSpPr>
          <p:spPr>
            <a:xfrm>
              <a:off x="7121250" y="4706700"/>
              <a:ext cx="170025" cy="420875"/>
            </a:xfrm>
            <a:custGeom>
              <a:avLst/>
              <a:gdLst/>
              <a:ahLst/>
              <a:cxnLst/>
              <a:rect l="l" t="t" r="r" b="b"/>
              <a:pathLst>
                <a:path w="6801" h="16835" extrusionOk="0">
                  <a:moveTo>
                    <a:pt x="6195" y="472"/>
                  </a:moveTo>
                  <a:lnTo>
                    <a:pt x="5892" y="943"/>
                  </a:lnTo>
                  <a:lnTo>
                    <a:pt x="5825" y="910"/>
                  </a:lnTo>
                  <a:lnTo>
                    <a:pt x="5791" y="842"/>
                  </a:lnTo>
                  <a:lnTo>
                    <a:pt x="5757" y="809"/>
                  </a:lnTo>
                  <a:lnTo>
                    <a:pt x="6195" y="472"/>
                  </a:lnTo>
                  <a:close/>
                  <a:moveTo>
                    <a:pt x="5589" y="977"/>
                  </a:moveTo>
                  <a:lnTo>
                    <a:pt x="5656" y="1078"/>
                  </a:lnTo>
                  <a:lnTo>
                    <a:pt x="5724" y="1145"/>
                  </a:lnTo>
                  <a:lnTo>
                    <a:pt x="5589" y="1381"/>
                  </a:lnTo>
                  <a:lnTo>
                    <a:pt x="5387" y="1246"/>
                  </a:lnTo>
                  <a:lnTo>
                    <a:pt x="5488" y="1112"/>
                  </a:lnTo>
                  <a:lnTo>
                    <a:pt x="5589" y="977"/>
                  </a:lnTo>
                  <a:close/>
                  <a:moveTo>
                    <a:pt x="5252" y="1381"/>
                  </a:moveTo>
                  <a:lnTo>
                    <a:pt x="5353" y="1482"/>
                  </a:lnTo>
                  <a:lnTo>
                    <a:pt x="5454" y="1549"/>
                  </a:lnTo>
                  <a:lnTo>
                    <a:pt x="5320" y="1819"/>
                  </a:lnTo>
                  <a:lnTo>
                    <a:pt x="5286" y="1785"/>
                  </a:lnTo>
                  <a:lnTo>
                    <a:pt x="5084" y="1684"/>
                  </a:lnTo>
                  <a:lnTo>
                    <a:pt x="5050" y="1684"/>
                  </a:lnTo>
                  <a:lnTo>
                    <a:pt x="5252" y="1381"/>
                  </a:lnTo>
                  <a:close/>
                  <a:moveTo>
                    <a:pt x="4949" y="1886"/>
                  </a:moveTo>
                  <a:lnTo>
                    <a:pt x="5084" y="1920"/>
                  </a:lnTo>
                  <a:lnTo>
                    <a:pt x="5219" y="1987"/>
                  </a:lnTo>
                  <a:lnTo>
                    <a:pt x="5084" y="2223"/>
                  </a:lnTo>
                  <a:lnTo>
                    <a:pt x="4815" y="1987"/>
                  </a:lnTo>
                  <a:lnTo>
                    <a:pt x="4882" y="1886"/>
                  </a:lnTo>
                  <a:close/>
                  <a:moveTo>
                    <a:pt x="4411" y="1920"/>
                  </a:moveTo>
                  <a:lnTo>
                    <a:pt x="4680" y="2189"/>
                  </a:lnTo>
                  <a:lnTo>
                    <a:pt x="4815" y="2324"/>
                  </a:lnTo>
                  <a:lnTo>
                    <a:pt x="4983" y="2459"/>
                  </a:lnTo>
                  <a:lnTo>
                    <a:pt x="4949" y="2459"/>
                  </a:lnTo>
                  <a:lnTo>
                    <a:pt x="4949" y="2526"/>
                  </a:lnTo>
                  <a:lnTo>
                    <a:pt x="4983" y="2593"/>
                  </a:lnTo>
                  <a:lnTo>
                    <a:pt x="5050" y="2593"/>
                  </a:lnTo>
                  <a:lnTo>
                    <a:pt x="5084" y="2560"/>
                  </a:lnTo>
                  <a:lnTo>
                    <a:pt x="5118" y="2526"/>
                  </a:lnTo>
                  <a:lnTo>
                    <a:pt x="4040" y="3704"/>
                  </a:lnTo>
                  <a:lnTo>
                    <a:pt x="3973" y="3839"/>
                  </a:lnTo>
                  <a:lnTo>
                    <a:pt x="3872" y="4041"/>
                  </a:lnTo>
                  <a:lnTo>
                    <a:pt x="3737" y="4176"/>
                  </a:lnTo>
                  <a:lnTo>
                    <a:pt x="3670" y="4209"/>
                  </a:lnTo>
                  <a:lnTo>
                    <a:pt x="3603" y="4209"/>
                  </a:lnTo>
                  <a:lnTo>
                    <a:pt x="3266" y="3940"/>
                  </a:lnTo>
                  <a:lnTo>
                    <a:pt x="2862" y="3570"/>
                  </a:lnTo>
                  <a:lnTo>
                    <a:pt x="3098" y="3401"/>
                  </a:lnTo>
                  <a:lnTo>
                    <a:pt x="3300" y="3199"/>
                  </a:lnTo>
                  <a:lnTo>
                    <a:pt x="3704" y="2762"/>
                  </a:lnTo>
                  <a:lnTo>
                    <a:pt x="4074" y="2357"/>
                  </a:lnTo>
                  <a:lnTo>
                    <a:pt x="4242" y="2155"/>
                  </a:lnTo>
                  <a:lnTo>
                    <a:pt x="4411" y="1920"/>
                  </a:lnTo>
                  <a:close/>
                  <a:moveTo>
                    <a:pt x="2963" y="4041"/>
                  </a:moveTo>
                  <a:lnTo>
                    <a:pt x="3030" y="4108"/>
                  </a:lnTo>
                  <a:lnTo>
                    <a:pt x="2997" y="4142"/>
                  </a:lnTo>
                  <a:lnTo>
                    <a:pt x="2862" y="4277"/>
                  </a:lnTo>
                  <a:lnTo>
                    <a:pt x="2694" y="4479"/>
                  </a:lnTo>
                  <a:lnTo>
                    <a:pt x="2593" y="4647"/>
                  </a:lnTo>
                  <a:lnTo>
                    <a:pt x="2559" y="4782"/>
                  </a:lnTo>
                  <a:lnTo>
                    <a:pt x="2525" y="4883"/>
                  </a:lnTo>
                  <a:lnTo>
                    <a:pt x="2391" y="4748"/>
                  </a:lnTo>
                  <a:lnTo>
                    <a:pt x="2256" y="4647"/>
                  </a:lnTo>
                  <a:lnTo>
                    <a:pt x="2424" y="4512"/>
                  </a:lnTo>
                  <a:lnTo>
                    <a:pt x="2559" y="4344"/>
                  </a:lnTo>
                  <a:lnTo>
                    <a:pt x="2761" y="4176"/>
                  </a:lnTo>
                  <a:lnTo>
                    <a:pt x="2963" y="4041"/>
                  </a:lnTo>
                  <a:close/>
                  <a:moveTo>
                    <a:pt x="6565" y="1"/>
                  </a:moveTo>
                  <a:lnTo>
                    <a:pt x="6498" y="34"/>
                  </a:lnTo>
                  <a:lnTo>
                    <a:pt x="5959" y="371"/>
                  </a:lnTo>
                  <a:lnTo>
                    <a:pt x="5690" y="573"/>
                  </a:lnTo>
                  <a:lnTo>
                    <a:pt x="5454" y="809"/>
                  </a:lnTo>
                  <a:lnTo>
                    <a:pt x="5219" y="1078"/>
                  </a:lnTo>
                  <a:lnTo>
                    <a:pt x="5017" y="1347"/>
                  </a:lnTo>
                  <a:lnTo>
                    <a:pt x="4848" y="1650"/>
                  </a:lnTo>
                  <a:lnTo>
                    <a:pt x="4747" y="1953"/>
                  </a:lnTo>
                  <a:lnTo>
                    <a:pt x="4613" y="1785"/>
                  </a:lnTo>
                  <a:lnTo>
                    <a:pt x="4444" y="1650"/>
                  </a:lnTo>
                  <a:lnTo>
                    <a:pt x="4377" y="1617"/>
                  </a:lnTo>
                  <a:lnTo>
                    <a:pt x="4343" y="1650"/>
                  </a:lnTo>
                  <a:lnTo>
                    <a:pt x="4276" y="1684"/>
                  </a:lnTo>
                  <a:lnTo>
                    <a:pt x="4108" y="1953"/>
                  </a:lnTo>
                  <a:lnTo>
                    <a:pt x="3939" y="2189"/>
                  </a:lnTo>
                  <a:lnTo>
                    <a:pt x="3535" y="2627"/>
                  </a:lnTo>
                  <a:lnTo>
                    <a:pt x="3131" y="3031"/>
                  </a:lnTo>
                  <a:lnTo>
                    <a:pt x="2929" y="3267"/>
                  </a:lnTo>
                  <a:lnTo>
                    <a:pt x="2795" y="3536"/>
                  </a:lnTo>
                  <a:lnTo>
                    <a:pt x="2761" y="3536"/>
                  </a:lnTo>
                  <a:lnTo>
                    <a:pt x="2761" y="3570"/>
                  </a:lnTo>
                  <a:lnTo>
                    <a:pt x="2795" y="3704"/>
                  </a:lnTo>
                  <a:lnTo>
                    <a:pt x="2862" y="3839"/>
                  </a:lnTo>
                  <a:lnTo>
                    <a:pt x="2626" y="3974"/>
                  </a:lnTo>
                  <a:lnTo>
                    <a:pt x="2458" y="4142"/>
                  </a:lnTo>
                  <a:lnTo>
                    <a:pt x="2222" y="4378"/>
                  </a:lnTo>
                  <a:lnTo>
                    <a:pt x="2155" y="4479"/>
                  </a:lnTo>
                  <a:lnTo>
                    <a:pt x="2087" y="4613"/>
                  </a:lnTo>
                  <a:lnTo>
                    <a:pt x="2087" y="4681"/>
                  </a:lnTo>
                  <a:lnTo>
                    <a:pt x="2121" y="4714"/>
                  </a:lnTo>
                  <a:lnTo>
                    <a:pt x="2188" y="4849"/>
                  </a:lnTo>
                  <a:lnTo>
                    <a:pt x="2256" y="4984"/>
                  </a:lnTo>
                  <a:lnTo>
                    <a:pt x="2188" y="5017"/>
                  </a:lnTo>
                  <a:lnTo>
                    <a:pt x="1953" y="5186"/>
                  </a:lnTo>
                  <a:lnTo>
                    <a:pt x="1717" y="5388"/>
                  </a:lnTo>
                  <a:lnTo>
                    <a:pt x="1515" y="5590"/>
                  </a:lnTo>
                  <a:lnTo>
                    <a:pt x="1313" y="5792"/>
                  </a:lnTo>
                  <a:lnTo>
                    <a:pt x="976" y="6263"/>
                  </a:lnTo>
                  <a:lnTo>
                    <a:pt x="707" y="6768"/>
                  </a:lnTo>
                  <a:lnTo>
                    <a:pt x="505" y="7307"/>
                  </a:lnTo>
                  <a:lnTo>
                    <a:pt x="337" y="7879"/>
                  </a:lnTo>
                  <a:lnTo>
                    <a:pt x="202" y="8451"/>
                  </a:lnTo>
                  <a:lnTo>
                    <a:pt x="101" y="9024"/>
                  </a:lnTo>
                  <a:lnTo>
                    <a:pt x="34" y="9663"/>
                  </a:lnTo>
                  <a:lnTo>
                    <a:pt x="0" y="10303"/>
                  </a:lnTo>
                  <a:lnTo>
                    <a:pt x="0" y="10943"/>
                  </a:lnTo>
                  <a:lnTo>
                    <a:pt x="34" y="11583"/>
                  </a:lnTo>
                  <a:lnTo>
                    <a:pt x="135" y="12189"/>
                  </a:lnTo>
                  <a:lnTo>
                    <a:pt x="202" y="12492"/>
                  </a:lnTo>
                  <a:lnTo>
                    <a:pt x="303" y="12795"/>
                  </a:lnTo>
                  <a:lnTo>
                    <a:pt x="404" y="13064"/>
                  </a:lnTo>
                  <a:lnTo>
                    <a:pt x="572" y="13367"/>
                  </a:lnTo>
                  <a:lnTo>
                    <a:pt x="741" y="13636"/>
                  </a:lnTo>
                  <a:lnTo>
                    <a:pt x="909" y="13906"/>
                  </a:lnTo>
                  <a:lnTo>
                    <a:pt x="1347" y="14377"/>
                  </a:lnTo>
                  <a:lnTo>
                    <a:pt x="1784" y="14848"/>
                  </a:lnTo>
                  <a:lnTo>
                    <a:pt x="2289" y="15286"/>
                  </a:lnTo>
                  <a:lnTo>
                    <a:pt x="2761" y="15690"/>
                  </a:lnTo>
                  <a:lnTo>
                    <a:pt x="3266" y="16027"/>
                  </a:lnTo>
                  <a:lnTo>
                    <a:pt x="3535" y="16161"/>
                  </a:lnTo>
                  <a:lnTo>
                    <a:pt x="3805" y="16296"/>
                  </a:lnTo>
                  <a:lnTo>
                    <a:pt x="4108" y="16363"/>
                  </a:lnTo>
                  <a:lnTo>
                    <a:pt x="4377" y="16431"/>
                  </a:lnTo>
                  <a:lnTo>
                    <a:pt x="4680" y="16397"/>
                  </a:lnTo>
                  <a:lnTo>
                    <a:pt x="4983" y="16330"/>
                  </a:lnTo>
                  <a:lnTo>
                    <a:pt x="5151" y="16262"/>
                  </a:lnTo>
                  <a:lnTo>
                    <a:pt x="5320" y="16195"/>
                  </a:lnTo>
                  <a:lnTo>
                    <a:pt x="5623" y="15926"/>
                  </a:lnTo>
                  <a:lnTo>
                    <a:pt x="5858" y="16161"/>
                  </a:lnTo>
                  <a:lnTo>
                    <a:pt x="6094" y="16397"/>
                  </a:lnTo>
                  <a:lnTo>
                    <a:pt x="6229" y="16532"/>
                  </a:lnTo>
                  <a:lnTo>
                    <a:pt x="6431" y="16633"/>
                  </a:lnTo>
                  <a:lnTo>
                    <a:pt x="6801" y="16835"/>
                  </a:lnTo>
                  <a:lnTo>
                    <a:pt x="6801" y="16532"/>
                  </a:lnTo>
                  <a:lnTo>
                    <a:pt x="6532" y="16330"/>
                  </a:lnTo>
                  <a:lnTo>
                    <a:pt x="6296" y="16128"/>
                  </a:lnTo>
                  <a:lnTo>
                    <a:pt x="6060" y="15926"/>
                  </a:lnTo>
                  <a:lnTo>
                    <a:pt x="5858" y="15690"/>
                  </a:lnTo>
                  <a:lnTo>
                    <a:pt x="6262" y="15151"/>
                  </a:lnTo>
                  <a:lnTo>
                    <a:pt x="6599" y="14714"/>
                  </a:lnTo>
                  <a:lnTo>
                    <a:pt x="6801" y="14411"/>
                  </a:lnTo>
                  <a:lnTo>
                    <a:pt x="6801" y="13906"/>
                  </a:lnTo>
                  <a:lnTo>
                    <a:pt x="6229" y="14680"/>
                  </a:lnTo>
                  <a:lnTo>
                    <a:pt x="5623" y="15387"/>
                  </a:lnTo>
                  <a:lnTo>
                    <a:pt x="5252" y="14815"/>
                  </a:lnTo>
                  <a:lnTo>
                    <a:pt x="4882" y="14175"/>
                  </a:lnTo>
                  <a:lnTo>
                    <a:pt x="4613" y="13636"/>
                  </a:lnTo>
                  <a:lnTo>
                    <a:pt x="4343" y="13064"/>
                  </a:lnTo>
                  <a:lnTo>
                    <a:pt x="4141" y="12525"/>
                  </a:lnTo>
                  <a:lnTo>
                    <a:pt x="3973" y="11987"/>
                  </a:lnTo>
                  <a:lnTo>
                    <a:pt x="3838" y="11414"/>
                  </a:lnTo>
                  <a:lnTo>
                    <a:pt x="3771" y="10842"/>
                  </a:lnTo>
                  <a:lnTo>
                    <a:pt x="3771" y="10236"/>
                  </a:lnTo>
                  <a:lnTo>
                    <a:pt x="3838" y="9630"/>
                  </a:lnTo>
                  <a:lnTo>
                    <a:pt x="3939" y="9057"/>
                  </a:lnTo>
                  <a:lnTo>
                    <a:pt x="4007" y="8754"/>
                  </a:lnTo>
                  <a:lnTo>
                    <a:pt x="4108" y="8519"/>
                  </a:lnTo>
                  <a:lnTo>
                    <a:pt x="4242" y="8249"/>
                  </a:lnTo>
                  <a:lnTo>
                    <a:pt x="4411" y="8047"/>
                  </a:lnTo>
                  <a:lnTo>
                    <a:pt x="4613" y="7845"/>
                  </a:lnTo>
                  <a:lnTo>
                    <a:pt x="4882" y="7677"/>
                  </a:lnTo>
                  <a:lnTo>
                    <a:pt x="5084" y="7576"/>
                  </a:lnTo>
                  <a:lnTo>
                    <a:pt x="5320" y="7509"/>
                  </a:lnTo>
                  <a:lnTo>
                    <a:pt x="5555" y="7441"/>
                  </a:lnTo>
                  <a:lnTo>
                    <a:pt x="5791" y="7408"/>
                  </a:lnTo>
                  <a:lnTo>
                    <a:pt x="6262" y="7374"/>
                  </a:lnTo>
                  <a:lnTo>
                    <a:pt x="6734" y="7374"/>
                  </a:lnTo>
                  <a:lnTo>
                    <a:pt x="6801" y="7408"/>
                  </a:lnTo>
                  <a:lnTo>
                    <a:pt x="6801" y="7004"/>
                  </a:lnTo>
                  <a:lnTo>
                    <a:pt x="6128" y="7004"/>
                  </a:lnTo>
                  <a:lnTo>
                    <a:pt x="5791" y="7037"/>
                  </a:lnTo>
                  <a:lnTo>
                    <a:pt x="5454" y="7105"/>
                  </a:lnTo>
                  <a:lnTo>
                    <a:pt x="5151" y="7206"/>
                  </a:lnTo>
                  <a:lnTo>
                    <a:pt x="4848" y="7340"/>
                  </a:lnTo>
                  <a:lnTo>
                    <a:pt x="4579" y="7475"/>
                  </a:lnTo>
                  <a:lnTo>
                    <a:pt x="4377" y="7610"/>
                  </a:lnTo>
                  <a:lnTo>
                    <a:pt x="4175" y="7812"/>
                  </a:lnTo>
                  <a:lnTo>
                    <a:pt x="4007" y="8014"/>
                  </a:lnTo>
                  <a:lnTo>
                    <a:pt x="3872" y="8249"/>
                  </a:lnTo>
                  <a:lnTo>
                    <a:pt x="3771" y="8485"/>
                  </a:lnTo>
                  <a:lnTo>
                    <a:pt x="3704" y="8721"/>
                  </a:lnTo>
                  <a:lnTo>
                    <a:pt x="3636" y="8990"/>
                  </a:lnTo>
                  <a:lnTo>
                    <a:pt x="3502" y="9529"/>
                  </a:lnTo>
                  <a:lnTo>
                    <a:pt x="3434" y="10202"/>
                  </a:lnTo>
                  <a:lnTo>
                    <a:pt x="3434" y="10876"/>
                  </a:lnTo>
                  <a:lnTo>
                    <a:pt x="3434" y="11212"/>
                  </a:lnTo>
                  <a:lnTo>
                    <a:pt x="3502" y="11549"/>
                  </a:lnTo>
                  <a:lnTo>
                    <a:pt x="3569" y="11886"/>
                  </a:lnTo>
                  <a:lnTo>
                    <a:pt x="3636" y="12222"/>
                  </a:lnTo>
                  <a:lnTo>
                    <a:pt x="3872" y="12795"/>
                  </a:lnTo>
                  <a:lnTo>
                    <a:pt x="4108" y="13401"/>
                  </a:lnTo>
                  <a:lnTo>
                    <a:pt x="4714" y="14512"/>
                  </a:lnTo>
                  <a:lnTo>
                    <a:pt x="5017" y="15084"/>
                  </a:lnTo>
                  <a:lnTo>
                    <a:pt x="5387" y="15623"/>
                  </a:lnTo>
                  <a:lnTo>
                    <a:pt x="5320" y="15690"/>
                  </a:lnTo>
                  <a:lnTo>
                    <a:pt x="5084" y="15926"/>
                  </a:lnTo>
                  <a:lnTo>
                    <a:pt x="4815" y="16027"/>
                  </a:lnTo>
                  <a:lnTo>
                    <a:pt x="4545" y="16094"/>
                  </a:lnTo>
                  <a:lnTo>
                    <a:pt x="4276" y="16094"/>
                  </a:lnTo>
                  <a:lnTo>
                    <a:pt x="3973" y="16027"/>
                  </a:lnTo>
                  <a:lnTo>
                    <a:pt x="3670" y="15892"/>
                  </a:lnTo>
                  <a:lnTo>
                    <a:pt x="3367" y="15724"/>
                  </a:lnTo>
                  <a:lnTo>
                    <a:pt x="3098" y="15522"/>
                  </a:lnTo>
                  <a:lnTo>
                    <a:pt x="2795" y="15286"/>
                  </a:lnTo>
                  <a:lnTo>
                    <a:pt x="2525" y="15050"/>
                  </a:lnTo>
                  <a:lnTo>
                    <a:pt x="1986" y="14545"/>
                  </a:lnTo>
                  <a:lnTo>
                    <a:pt x="1549" y="14040"/>
                  </a:lnTo>
                  <a:lnTo>
                    <a:pt x="1178" y="13636"/>
                  </a:lnTo>
                  <a:lnTo>
                    <a:pt x="1010" y="13401"/>
                  </a:lnTo>
                  <a:lnTo>
                    <a:pt x="842" y="13165"/>
                  </a:lnTo>
                  <a:lnTo>
                    <a:pt x="741" y="12929"/>
                  </a:lnTo>
                  <a:lnTo>
                    <a:pt x="606" y="12660"/>
                  </a:lnTo>
                  <a:lnTo>
                    <a:pt x="539" y="12391"/>
                  </a:lnTo>
                  <a:lnTo>
                    <a:pt x="471" y="12121"/>
                  </a:lnTo>
                  <a:lnTo>
                    <a:pt x="370" y="11549"/>
                  </a:lnTo>
                  <a:lnTo>
                    <a:pt x="337" y="10977"/>
                  </a:lnTo>
                  <a:lnTo>
                    <a:pt x="370" y="10404"/>
                  </a:lnTo>
                  <a:lnTo>
                    <a:pt x="471" y="9259"/>
                  </a:lnTo>
                  <a:lnTo>
                    <a:pt x="539" y="8687"/>
                  </a:lnTo>
                  <a:lnTo>
                    <a:pt x="640" y="8148"/>
                  </a:lnTo>
                  <a:lnTo>
                    <a:pt x="808" y="7610"/>
                  </a:lnTo>
                  <a:lnTo>
                    <a:pt x="976" y="7071"/>
                  </a:lnTo>
                  <a:lnTo>
                    <a:pt x="1246" y="6566"/>
                  </a:lnTo>
                  <a:lnTo>
                    <a:pt x="1549" y="6095"/>
                  </a:lnTo>
                  <a:lnTo>
                    <a:pt x="1717" y="5893"/>
                  </a:lnTo>
                  <a:lnTo>
                    <a:pt x="1919" y="5691"/>
                  </a:lnTo>
                  <a:lnTo>
                    <a:pt x="2155" y="5489"/>
                  </a:lnTo>
                  <a:lnTo>
                    <a:pt x="2391" y="5320"/>
                  </a:lnTo>
                  <a:lnTo>
                    <a:pt x="2458" y="5253"/>
                  </a:lnTo>
                  <a:lnTo>
                    <a:pt x="2458" y="5186"/>
                  </a:lnTo>
                  <a:lnTo>
                    <a:pt x="2593" y="5287"/>
                  </a:lnTo>
                  <a:lnTo>
                    <a:pt x="2626" y="5320"/>
                  </a:lnTo>
                  <a:lnTo>
                    <a:pt x="2660" y="5320"/>
                  </a:lnTo>
                  <a:lnTo>
                    <a:pt x="2727" y="5287"/>
                  </a:lnTo>
                  <a:lnTo>
                    <a:pt x="3199" y="4883"/>
                  </a:lnTo>
                  <a:lnTo>
                    <a:pt x="3333" y="4748"/>
                  </a:lnTo>
                  <a:lnTo>
                    <a:pt x="3401" y="4681"/>
                  </a:lnTo>
                  <a:lnTo>
                    <a:pt x="3434" y="4580"/>
                  </a:lnTo>
                  <a:lnTo>
                    <a:pt x="3401" y="4512"/>
                  </a:lnTo>
                  <a:lnTo>
                    <a:pt x="3266" y="4512"/>
                  </a:lnTo>
                  <a:lnTo>
                    <a:pt x="3165" y="4580"/>
                  </a:lnTo>
                  <a:lnTo>
                    <a:pt x="3030" y="4714"/>
                  </a:lnTo>
                  <a:lnTo>
                    <a:pt x="2660" y="5051"/>
                  </a:lnTo>
                  <a:lnTo>
                    <a:pt x="2559" y="4916"/>
                  </a:lnTo>
                  <a:lnTo>
                    <a:pt x="2727" y="4782"/>
                  </a:lnTo>
                  <a:lnTo>
                    <a:pt x="2828" y="4613"/>
                  </a:lnTo>
                  <a:lnTo>
                    <a:pt x="2997" y="4445"/>
                  </a:lnTo>
                  <a:lnTo>
                    <a:pt x="3131" y="4277"/>
                  </a:lnTo>
                  <a:lnTo>
                    <a:pt x="3165" y="4243"/>
                  </a:lnTo>
                  <a:lnTo>
                    <a:pt x="3333" y="4411"/>
                  </a:lnTo>
                  <a:lnTo>
                    <a:pt x="3502" y="4512"/>
                  </a:lnTo>
                  <a:lnTo>
                    <a:pt x="3670" y="4546"/>
                  </a:lnTo>
                  <a:lnTo>
                    <a:pt x="3838" y="4546"/>
                  </a:lnTo>
                  <a:lnTo>
                    <a:pt x="3939" y="4479"/>
                  </a:lnTo>
                  <a:lnTo>
                    <a:pt x="3973" y="4445"/>
                  </a:lnTo>
                  <a:lnTo>
                    <a:pt x="4007" y="4411"/>
                  </a:lnTo>
                  <a:lnTo>
                    <a:pt x="4108" y="4176"/>
                  </a:lnTo>
                  <a:lnTo>
                    <a:pt x="4242" y="3974"/>
                  </a:lnTo>
                  <a:lnTo>
                    <a:pt x="4411" y="3772"/>
                  </a:lnTo>
                  <a:lnTo>
                    <a:pt x="4613" y="3603"/>
                  </a:lnTo>
                  <a:lnTo>
                    <a:pt x="4882" y="3334"/>
                  </a:lnTo>
                  <a:lnTo>
                    <a:pt x="5118" y="3031"/>
                  </a:lnTo>
                  <a:lnTo>
                    <a:pt x="5353" y="2762"/>
                  </a:lnTo>
                  <a:lnTo>
                    <a:pt x="5555" y="2425"/>
                  </a:lnTo>
                  <a:lnTo>
                    <a:pt x="5589" y="2324"/>
                  </a:lnTo>
                  <a:lnTo>
                    <a:pt x="5522" y="2256"/>
                  </a:lnTo>
                  <a:lnTo>
                    <a:pt x="5454" y="2256"/>
                  </a:lnTo>
                  <a:lnTo>
                    <a:pt x="5387" y="2290"/>
                  </a:lnTo>
                  <a:lnTo>
                    <a:pt x="5286" y="2391"/>
                  </a:lnTo>
                  <a:lnTo>
                    <a:pt x="5252" y="2357"/>
                  </a:lnTo>
                  <a:lnTo>
                    <a:pt x="5623" y="1852"/>
                  </a:lnTo>
                  <a:lnTo>
                    <a:pt x="5993" y="1280"/>
                  </a:lnTo>
                  <a:lnTo>
                    <a:pt x="6666" y="169"/>
                  </a:lnTo>
                  <a:lnTo>
                    <a:pt x="6666" y="102"/>
                  </a:lnTo>
                  <a:lnTo>
                    <a:pt x="6633" y="34"/>
                  </a:lnTo>
                  <a:lnTo>
                    <a:pt x="656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7" name="Google Shape;977;p6"/>
            <p:cNvSpPr/>
            <p:nvPr/>
          </p:nvSpPr>
          <p:spPr>
            <a:xfrm>
              <a:off x="4027150" y="2993850"/>
              <a:ext cx="23600" cy="16850"/>
            </a:xfrm>
            <a:custGeom>
              <a:avLst/>
              <a:gdLst/>
              <a:ahLst/>
              <a:cxnLst/>
              <a:rect l="l" t="t" r="r" b="b"/>
              <a:pathLst>
                <a:path w="944" h="674" extrusionOk="0">
                  <a:moveTo>
                    <a:pt x="876" y="0"/>
                  </a:moveTo>
                  <a:lnTo>
                    <a:pt x="808" y="34"/>
                  </a:lnTo>
                  <a:lnTo>
                    <a:pt x="741" y="135"/>
                  </a:lnTo>
                  <a:lnTo>
                    <a:pt x="707" y="236"/>
                  </a:lnTo>
                  <a:lnTo>
                    <a:pt x="640" y="505"/>
                  </a:lnTo>
                  <a:lnTo>
                    <a:pt x="539" y="371"/>
                  </a:lnTo>
                  <a:lnTo>
                    <a:pt x="472" y="270"/>
                  </a:lnTo>
                  <a:lnTo>
                    <a:pt x="539" y="169"/>
                  </a:lnTo>
                  <a:lnTo>
                    <a:pt x="539" y="101"/>
                  </a:lnTo>
                  <a:lnTo>
                    <a:pt x="505" y="68"/>
                  </a:lnTo>
                  <a:lnTo>
                    <a:pt x="438" y="68"/>
                  </a:lnTo>
                  <a:lnTo>
                    <a:pt x="371" y="101"/>
                  </a:lnTo>
                  <a:lnTo>
                    <a:pt x="202" y="404"/>
                  </a:lnTo>
                  <a:lnTo>
                    <a:pt x="202" y="371"/>
                  </a:lnTo>
                  <a:lnTo>
                    <a:pt x="169" y="236"/>
                  </a:lnTo>
                  <a:lnTo>
                    <a:pt x="135" y="202"/>
                  </a:lnTo>
                  <a:lnTo>
                    <a:pt x="101" y="169"/>
                  </a:lnTo>
                  <a:lnTo>
                    <a:pt x="68" y="135"/>
                  </a:lnTo>
                  <a:lnTo>
                    <a:pt x="68" y="169"/>
                  </a:lnTo>
                  <a:lnTo>
                    <a:pt x="34" y="202"/>
                  </a:lnTo>
                  <a:lnTo>
                    <a:pt x="0" y="270"/>
                  </a:lnTo>
                  <a:lnTo>
                    <a:pt x="34" y="371"/>
                  </a:lnTo>
                  <a:lnTo>
                    <a:pt x="101" y="606"/>
                  </a:lnTo>
                  <a:lnTo>
                    <a:pt x="135" y="674"/>
                  </a:lnTo>
                  <a:lnTo>
                    <a:pt x="202" y="674"/>
                  </a:lnTo>
                  <a:lnTo>
                    <a:pt x="270" y="640"/>
                  </a:lnTo>
                  <a:lnTo>
                    <a:pt x="404" y="404"/>
                  </a:lnTo>
                  <a:lnTo>
                    <a:pt x="438" y="472"/>
                  </a:lnTo>
                  <a:lnTo>
                    <a:pt x="505" y="606"/>
                  </a:lnTo>
                  <a:lnTo>
                    <a:pt x="640" y="674"/>
                  </a:lnTo>
                  <a:lnTo>
                    <a:pt x="707" y="674"/>
                  </a:lnTo>
                  <a:lnTo>
                    <a:pt x="741" y="640"/>
                  </a:lnTo>
                  <a:lnTo>
                    <a:pt x="842" y="371"/>
                  </a:lnTo>
                  <a:lnTo>
                    <a:pt x="943" y="101"/>
                  </a:lnTo>
                  <a:lnTo>
                    <a:pt x="943" y="34"/>
                  </a:lnTo>
                  <a:lnTo>
                    <a:pt x="909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8" name="Google Shape;978;p6"/>
            <p:cNvSpPr/>
            <p:nvPr/>
          </p:nvSpPr>
          <p:spPr>
            <a:xfrm>
              <a:off x="4005250" y="2970275"/>
              <a:ext cx="63175" cy="59775"/>
            </a:xfrm>
            <a:custGeom>
              <a:avLst/>
              <a:gdLst/>
              <a:ahLst/>
              <a:cxnLst/>
              <a:rect l="l" t="t" r="r" b="b"/>
              <a:pathLst>
                <a:path w="2527" h="2391" extrusionOk="0">
                  <a:moveTo>
                    <a:pt x="2257" y="236"/>
                  </a:moveTo>
                  <a:lnTo>
                    <a:pt x="2257" y="674"/>
                  </a:lnTo>
                  <a:lnTo>
                    <a:pt x="2257" y="1078"/>
                  </a:lnTo>
                  <a:lnTo>
                    <a:pt x="2290" y="1617"/>
                  </a:lnTo>
                  <a:lnTo>
                    <a:pt x="2324" y="2122"/>
                  </a:lnTo>
                  <a:lnTo>
                    <a:pt x="2088" y="2088"/>
                  </a:lnTo>
                  <a:lnTo>
                    <a:pt x="1886" y="2088"/>
                  </a:lnTo>
                  <a:lnTo>
                    <a:pt x="1449" y="2122"/>
                  </a:lnTo>
                  <a:lnTo>
                    <a:pt x="910" y="2122"/>
                  </a:lnTo>
                  <a:lnTo>
                    <a:pt x="641" y="2155"/>
                  </a:lnTo>
                  <a:lnTo>
                    <a:pt x="371" y="2223"/>
                  </a:lnTo>
                  <a:lnTo>
                    <a:pt x="304" y="1684"/>
                  </a:lnTo>
                  <a:lnTo>
                    <a:pt x="237" y="1145"/>
                  </a:lnTo>
                  <a:lnTo>
                    <a:pt x="203" y="708"/>
                  </a:lnTo>
                  <a:lnTo>
                    <a:pt x="136" y="270"/>
                  </a:lnTo>
                  <a:lnTo>
                    <a:pt x="1179" y="270"/>
                  </a:lnTo>
                  <a:lnTo>
                    <a:pt x="2257" y="236"/>
                  </a:lnTo>
                  <a:close/>
                  <a:moveTo>
                    <a:pt x="2223" y="1"/>
                  </a:moveTo>
                  <a:lnTo>
                    <a:pt x="1179" y="34"/>
                  </a:lnTo>
                  <a:lnTo>
                    <a:pt x="641" y="34"/>
                  </a:lnTo>
                  <a:lnTo>
                    <a:pt x="136" y="102"/>
                  </a:lnTo>
                  <a:lnTo>
                    <a:pt x="68" y="135"/>
                  </a:lnTo>
                  <a:lnTo>
                    <a:pt x="35" y="203"/>
                  </a:lnTo>
                  <a:lnTo>
                    <a:pt x="1" y="438"/>
                  </a:lnTo>
                  <a:lnTo>
                    <a:pt x="1" y="674"/>
                  </a:lnTo>
                  <a:lnTo>
                    <a:pt x="35" y="1145"/>
                  </a:lnTo>
                  <a:lnTo>
                    <a:pt x="68" y="1751"/>
                  </a:lnTo>
                  <a:lnTo>
                    <a:pt x="136" y="2021"/>
                  </a:lnTo>
                  <a:lnTo>
                    <a:pt x="203" y="2324"/>
                  </a:lnTo>
                  <a:lnTo>
                    <a:pt x="237" y="2357"/>
                  </a:lnTo>
                  <a:lnTo>
                    <a:pt x="338" y="2357"/>
                  </a:lnTo>
                  <a:lnTo>
                    <a:pt x="573" y="2391"/>
                  </a:lnTo>
                  <a:lnTo>
                    <a:pt x="809" y="2391"/>
                  </a:lnTo>
                  <a:lnTo>
                    <a:pt x="1280" y="2357"/>
                  </a:lnTo>
                  <a:lnTo>
                    <a:pt x="2088" y="2357"/>
                  </a:lnTo>
                  <a:lnTo>
                    <a:pt x="2358" y="2290"/>
                  </a:lnTo>
                  <a:lnTo>
                    <a:pt x="2391" y="2324"/>
                  </a:lnTo>
                  <a:lnTo>
                    <a:pt x="2459" y="2324"/>
                  </a:lnTo>
                  <a:lnTo>
                    <a:pt x="2492" y="2256"/>
                  </a:lnTo>
                  <a:lnTo>
                    <a:pt x="2526" y="2021"/>
                  </a:lnTo>
                  <a:lnTo>
                    <a:pt x="2526" y="1751"/>
                  </a:lnTo>
                  <a:lnTo>
                    <a:pt x="2492" y="1246"/>
                  </a:lnTo>
                  <a:lnTo>
                    <a:pt x="2459" y="640"/>
                  </a:lnTo>
                  <a:lnTo>
                    <a:pt x="2425" y="371"/>
                  </a:lnTo>
                  <a:lnTo>
                    <a:pt x="2358" y="68"/>
                  </a:lnTo>
                  <a:lnTo>
                    <a:pt x="2324" y="34"/>
                  </a:lnTo>
                  <a:lnTo>
                    <a:pt x="229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9" name="Google Shape;979;p6"/>
            <p:cNvSpPr/>
            <p:nvPr/>
          </p:nvSpPr>
          <p:spPr>
            <a:xfrm>
              <a:off x="4969000" y="2997200"/>
              <a:ext cx="16875" cy="10125"/>
            </a:xfrm>
            <a:custGeom>
              <a:avLst/>
              <a:gdLst/>
              <a:ahLst/>
              <a:cxnLst/>
              <a:rect l="l" t="t" r="r" b="b"/>
              <a:pathLst>
                <a:path w="675" h="405" extrusionOk="0">
                  <a:moveTo>
                    <a:pt x="68" y="1"/>
                  </a:moveTo>
                  <a:lnTo>
                    <a:pt x="35" y="35"/>
                  </a:lnTo>
                  <a:lnTo>
                    <a:pt x="1" y="68"/>
                  </a:lnTo>
                  <a:lnTo>
                    <a:pt x="1" y="102"/>
                  </a:lnTo>
                  <a:lnTo>
                    <a:pt x="35" y="136"/>
                  </a:lnTo>
                  <a:lnTo>
                    <a:pt x="102" y="237"/>
                  </a:lnTo>
                  <a:lnTo>
                    <a:pt x="237" y="304"/>
                  </a:lnTo>
                  <a:lnTo>
                    <a:pt x="371" y="371"/>
                  </a:lnTo>
                  <a:lnTo>
                    <a:pt x="506" y="405"/>
                  </a:lnTo>
                  <a:lnTo>
                    <a:pt x="607" y="405"/>
                  </a:lnTo>
                  <a:lnTo>
                    <a:pt x="674" y="338"/>
                  </a:lnTo>
                  <a:lnTo>
                    <a:pt x="674" y="237"/>
                  </a:lnTo>
                  <a:lnTo>
                    <a:pt x="607" y="136"/>
                  </a:lnTo>
                  <a:lnTo>
                    <a:pt x="472" y="68"/>
                  </a:lnTo>
                  <a:lnTo>
                    <a:pt x="338" y="35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0" name="Google Shape;980;p6"/>
            <p:cNvSpPr/>
            <p:nvPr/>
          </p:nvSpPr>
          <p:spPr>
            <a:xfrm>
              <a:off x="3979175" y="3059500"/>
              <a:ext cx="15175" cy="21900"/>
            </a:xfrm>
            <a:custGeom>
              <a:avLst/>
              <a:gdLst/>
              <a:ahLst/>
              <a:cxnLst/>
              <a:rect l="l" t="t" r="r" b="b"/>
              <a:pathLst>
                <a:path w="607" h="876" extrusionOk="0">
                  <a:moveTo>
                    <a:pt x="303" y="0"/>
                  </a:moveTo>
                  <a:lnTo>
                    <a:pt x="236" y="34"/>
                  </a:lnTo>
                  <a:lnTo>
                    <a:pt x="202" y="68"/>
                  </a:lnTo>
                  <a:lnTo>
                    <a:pt x="101" y="472"/>
                  </a:lnTo>
                  <a:lnTo>
                    <a:pt x="34" y="640"/>
                  </a:lnTo>
                  <a:lnTo>
                    <a:pt x="0" y="741"/>
                  </a:lnTo>
                  <a:lnTo>
                    <a:pt x="0" y="808"/>
                  </a:lnTo>
                  <a:lnTo>
                    <a:pt x="34" y="842"/>
                  </a:lnTo>
                  <a:lnTo>
                    <a:pt x="68" y="842"/>
                  </a:lnTo>
                  <a:lnTo>
                    <a:pt x="169" y="775"/>
                  </a:lnTo>
                  <a:lnTo>
                    <a:pt x="202" y="707"/>
                  </a:lnTo>
                  <a:lnTo>
                    <a:pt x="371" y="707"/>
                  </a:lnTo>
                  <a:lnTo>
                    <a:pt x="438" y="842"/>
                  </a:lnTo>
                  <a:lnTo>
                    <a:pt x="472" y="876"/>
                  </a:lnTo>
                  <a:lnTo>
                    <a:pt x="505" y="876"/>
                  </a:lnTo>
                  <a:lnTo>
                    <a:pt x="573" y="842"/>
                  </a:lnTo>
                  <a:lnTo>
                    <a:pt x="573" y="808"/>
                  </a:lnTo>
                  <a:lnTo>
                    <a:pt x="573" y="674"/>
                  </a:lnTo>
                  <a:lnTo>
                    <a:pt x="573" y="640"/>
                  </a:lnTo>
                  <a:lnTo>
                    <a:pt x="606" y="606"/>
                  </a:lnTo>
                  <a:lnTo>
                    <a:pt x="573" y="573"/>
                  </a:lnTo>
                  <a:lnTo>
                    <a:pt x="539" y="573"/>
                  </a:lnTo>
                  <a:lnTo>
                    <a:pt x="505" y="438"/>
                  </a:lnTo>
                  <a:lnTo>
                    <a:pt x="371" y="68"/>
                  </a:lnTo>
                  <a:lnTo>
                    <a:pt x="337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1" name="Google Shape;981;p6"/>
            <p:cNvSpPr/>
            <p:nvPr/>
          </p:nvSpPr>
          <p:spPr>
            <a:xfrm>
              <a:off x="3935400" y="2971125"/>
              <a:ext cx="61475" cy="67350"/>
            </a:xfrm>
            <a:custGeom>
              <a:avLst/>
              <a:gdLst/>
              <a:ahLst/>
              <a:cxnLst/>
              <a:rect l="l" t="t" r="r" b="b"/>
              <a:pathLst>
                <a:path w="2459" h="2694" extrusionOk="0">
                  <a:moveTo>
                    <a:pt x="2290" y="236"/>
                  </a:moveTo>
                  <a:lnTo>
                    <a:pt x="2223" y="741"/>
                  </a:lnTo>
                  <a:lnTo>
                    <a:pt x="2189" y="1280"/>
                  </a:lnTo>
                  <a:lnTo>
                    <a:pt x="2223" y="1818"/>
                  </a:lnTo>
                  <a:lnTo>
                    <a:pt x="2290" y="2323"/>
                  </a:lnTo>
                  <a:lnTo>
                    <a:pt x="2290" y="2357"/>
                  </a:lnTo>
                  <a:lnTo>
                    <a:pt x="1819" y="2357"/>
                  </a:lnTo>
                  <a:lnTo>
                    <a:pt x="1347" y="2391"/>
                  </a:lnTo>
                  <a:lnTo>
                    <a:pt x="371" y="2391"/>
                  </a:lnTo>
                  <a:lnTo>
                    <a:pt x="270" y="1313"/>
                  </a:lnTo>
                  <a:lnTo>
                    <a:pt x="169" y="270"/>
                  </a:lnTo>
                  <a:lnTo>
                    <a:pt x="708" y="303"/>
                  </a:lnTo>
                  <a:lnTo>
                    <a:pt x="1213" y="303"/>
                  </a:lnTo>
                  <a:lnTo>
                    <a:pt x="2290" y="236"/>
                  </a:lnTo>
                  <a:close/>
                  <a:moveTo>
                    <a:pt x="2290" y="0"/>
                  </a:moveTo>
                  <a:lnTo>
                    <a:pt x="1751" y="34"/>
                  </a:lnTo>
                  <a:lnTo>
                    <a:pt x="1213" y="68"/>
                  </a:lnTo>
                  <a:lnTo>
                    <a:pt x="674" y="68"/>
                  </a:lnTo>
                  <a:lnTo>
                    <a:pt x="135" y="101"/>
                  </a:lnTo>
                  <a:lnTo>
                    <a:pt x="102" y="135"/>
                  </a:lnTo>
                  <a:lnTo>
                    <a:pt x="68" y="169"/>
                  </a:lnTo>
                  <a:lnTo>
                    <a:pt x="34" y="202"/>
                  </a:lnTo>
                  <a:lnTo>
                    <a:pt x="1" y="236"/>
                  </a:lnTo>
                  <a:lnTo>
                    <a:pt x="1" y="842"/>
                  </a:lnTo>
                  <a:lnTo>
                    <a:pt x="1" y="1448"/>
                  </a:lnTo>
                  <a:lnTo>
                    <a:pt x="68" y="2054"/>
                  </a:lnTo>
                  <a:lnTo>
                    <a:pt x="169" y="2626"/>
                  </a:lnTo>
                  <a:lnTo>
                    <a:pt x="236" y="2694"/>
                  </a:lnTo>
                  <a:lnTo>
                    <a:pt x="304" y="2694"/>
                  </a:lnTo>
                  <a:lnTo>
                    <a:pt x="371" y="2660"/>
                  </a:lnTo>
                  <a:lnTo>
                    <a:pt x="405" y="2593"/>
                  </a:lnTo>
                  <a:lnTo>
                    <a:pt x="371" y="2525"/>
                  </a:lnTo>
                  <a:lnTo>
                    <a:pt x="842" y="2593"/>
                  </a:lnTo>
                  <a:lnTo>
                    <a:pt x="1347" y="2626"/>
                  </a:lnTo>
                  <a:lnTo>
                    <a:pt x="1819" y="2593"/>
                  </a:lnTo>
                  <a:lnTo>
                    <a:pt x="2054" y="2559"/>
                  </a:lnTo>
                  <a:lnTo>
                    <a:pt x="2290" y="2525"/>
                  </a:lnTo>
                  <a:lnTo>
                    <a:pt x="2324" y="2458"/>
                  </a:lnTo>
                  <a:lnTo>
                    <a:pt x="2324" y="2391"/>
                  </a:lnTo>
                  <a:lnTo>
                    <a:pt x="2357" y="2424"/>
                  </a:lnTo>
                  <a:lnTo>
                    <a:pt x="2391" y="2424"/>
                  </a:lnTo>
                  <a:lnTo>
                    <a:pt x="2425" y="2391"/>
                  </a:lnTo>
                  <a:lnTo>
                    <a:pt x="2458" y="2323"/>
                  </a:lnTo>
                  <a:lnTo>
                    <a:pt x="2458" y="1818"/>
                  </a:lnTo>
                  <a:lnTo>
                    <a:pt x="2458" y="1246"/>
                  </a:lnTo>
                  <a:lnTo>
                    <a:pt x="2425" y="707"/>
                  </a:lnTo>
                  <a:lnTo>
                    <a:pt x="2357" y="202"/>
                  </a:lnTo>
                  <a:lnTo>
                    <a:pt x="2391" y="135"/>
                  </a:lnTo>
                  <a:lnTo>
                    <a:pt x="2391" y="68"/>
                  </a:lnTo>
                  <a:lnTo>
                    <a:pt x="2357" y="34"/>
                  </a:lnTo>
                  <a:lnTo>
                    <a:pt x="2290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2" name="Google Shape;982;p6"/>
            <p:cNvSpPr/>
            <p:nvPr/>
          </p:nvSpPr>
          <p:spPr>
            <a:xfrm>
              <a:off x="4085225" y="3125150"/>
              <a:ext cx="19375" cy="19375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674" y="0"/>
                  </a:moveTo>
                  <a:lnTo>
                    <a:pt x="505" y="135"/>
                  </a:lnTo>
                  <a:lnTo>
                    <a:pt x="371" y="236"/>
                  </a:lnTo>
                  <a:lnTo>
                    <a:pt x="169" y="135"/>
                  </a:lnTo>
                  <a:lnTo>
                    <a:pt x="135" y="101"/>
                  </a:lnTo>
                  <a:lnTo>
                    <a:pt x="101" y="135"/>
                  </a:lnTo>
                  <a:lnTo>
                    <a:pt x="68" y="169"/>
                  </a:lnTo>
                  <a:lnTo>
                    <a:pt x="101" y="236"/>
                  </a:lnTo>
                  <a:lnTo>
                    <a:pt x="236" y="371"/>
                  </a:lnTo>
                  <a:lnTo>
                    <a:pt x="135" y="472"/>
                  </a:lnTo>
                  <a:lnTo>
                    <a:pt x="68" y="573"/>
                  </a:lnTo>
                  <a:lnTo>
                    <a:pt x="34" y="606"/>
                  </a:lnTo>
                  <a:lnTo>
                    <a:pt x="0" y="674"/>
                  </a:lnTo>
                  <a:lnTo>
                    <a:pt x="34" y="741"/>
                  </a:lnTo>
                  <a:lnTo>
                    <a:pt x="101" y="775"/>
                  </a:lnTo>
                  <a:lnTo>
                    <a:pt x="202" y="707"/>
                  </a:lnTo>
                  <a:lnTo>
                    <a:pt x="270" y="640"/>
                  </a:lnTo>
                  <a:lnTo>
                    <a:pt x="404" y="472"/>
                  </a:lnTo>
                  <a:lnTo>
                    <a:pt x="640" y="573"/>
                  </a:lnTo>
                  <a:lnTo>
                    <a:pt x="741" y="539"/>
                  </a:lnTo>
                  <a:lnTo>
                    <a:pt x="775" y="472"/>
                  </a:lnTo>
                  <a:lnTo>
                    <a:pt x="775" y="404"/>
                  </a:lnTo>
                  <a:lnTo>
                    <a:pt x="707" y="371"/>
                  </a:lnTo>
                  <a:lnTo>
                    <a:pt x="539" y="337"/>
                  </a:lnTo>
                  <a:lnTo>
                    <a:pt x="606" y="270"/>
                  </a:lnTo>
                  <a:lnTo>
                    <a:pt x="707" y="34"/>
                  </a:lnTo>
                  <a:lnTo>
                    <a:pt x="707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3" name="Google Shape;983;p6"/>
            <p:cNvSpPr/>
            <p:nvPr/>
          </p:nvSpPr>
          <p:spPr>
            <a:xfrm>
              <a:off x="4075975" y="2966900"/>
              <a:ext cx="63975" cy="60625"/>
            </a:xfrm>
            <a:custGeom>
              <a:avLst/>
              <a:gdLst/>
              <a:ahLst/>
              <a:cxnLst/>
              <a:rect l="l" t="t" r="r" b="b"/>
              <a:pathLst>
                <a:path w="2559" h="2425" extrusionOk="0">
                  <a:moveTo>
                    <a:pt x="168" y="169"/>
                  </a:moveTo>
                  <a:lnTo>
                    <a:pt x="370" y="270"/>
                  </a:lnTo>
                  <a:lnTo>
                    <a:pt x="572" y="304"/>
                  </a:lnTo>
                  <a:lnTo>
                    <a:pt x="1010" y="270"/>
                  </a:lnTo>
                  <a:lnTo>
                    <a:pt x="1650" y="304"/>
                  </a:lnTo>
                  <a:lnTo>
                    <a:pt x="2290" y="338"/>
                  </a:lnTo>
                  <a:lnTo>
                    <a:pt x="2290" y="708"/>
                  </a:lnTo>
                  <a:lnTo>
                    <a:pt x="2323" y="1078"/>
                  </a:lnTo>
                  <a:lnTo>
                    <a:pt x="2323" y="1583"/>
                  </a:lnTo>
                  <a:lnTo>
                    <a:pt x="2323" y="1853"/>
                  </a:lnTo>
                  <a:lnTo>
                    <a:pt x="2391" y="2088"/>
                  </a:lnTo>
                  <a:lnTo>
                    <a:pt x="2357" y="2088"/>
                  </a:lnTo>
                  <a:lnTo>
                    <a:pt x="1313" y="2122"/>
                  </a:lnTo>
                  <a:lnTo>
                    <a:pt x="808" y="2156"/>
                  </a:lnTo>
                  <a:lnTo>
                    <a:pt x="539" y="2189"/>
                  </a:lnTo>
                  <a:lnTo>
                    <a:pt x="303" y="2223"/>
                  </a:lnTo>
                  <a:lnTo>
                    <a:pt x="236" y="1718"/>
                  </a:lnTo>
                  <a:lnTo>
                    <a:pt x="236" y="1213"/>
                  </a:lnTo>
                  <a:lnTo>
                    <a:pt x="269" y="708"/>
                  </a:lnTo>
                  <a:lnTo>
                    <a:pt x="236" y="439"/>
                  </a:lnTo>
                  <a:lnTo>
                    <a:pt x="202" y="304"/>
                  </a:lnTo>
                  <a:lnTo>
                    <a:pt x="168" y="169"/>
                  </a:lnTo>
                  <a:close/>
                  <a:moveTo>
                    <a:pt x="2357" y="1"/>
                  </a:moveTo>
                  <a:lnTo>
                    <a:pt x="2357" y="35"/>
                  </a:lnTo>
                  <a:lnTo>
                    <a:pt x="2323" y="136"/>
                  </a:lnTo>
                  <a:lnTo>
                    <a:pt x="1751" y="68"/>
                  </a:lnTo>
                  <a:lnTo>
                    <a:pt x="1178" y="68"/>
                  </a:lnTo>
                  <a:lnTo>
                    <a:pt x="640" y="35"/>
                  </a:lnTo>
                  <a:lnTo>
                    <a:pt x="404" y="68"/>
                  </a:lnTo>
                  <a:lnTo>
                    <a:pt x="269" y="102"/>
                  </a:lnTo>
                  <a:lnTo>
                    <a:pt x="168" y="169"/>
                  </a:lnTo>
                  <a:lnTo>
                    <a:pt x="135" y="169"/>
                  </a:lnTo>
                  <a:lnTo>
                    <a:pt x="67" y="338"/>
                  </a:lnTo>
                  <a:lnTo>
                    <a:pt x="34" y="506"/>
                  </a:lnTo>
                  <a:lnTo>
                    <a:pt x="0" y="876"/>
                  </a:lnTo>
                  <a:lnTo>
                    <a:pt x="34" y="1583"/>
                  </a:lnTo>
                  <a:lnTo>
                    <a:pt x="34" y="1819"/>
                  </a:lnTo>
                  <a:lnTo>
                    <a:pt x="34" y="2055"/>
                  </a:lnTo>
                  <a:lnTo>
                    <a:pt x="34" y="2189"/>
                  </a:lnTo>
                  <a:lnTo>
                    <a:pt x="67" y="2290"/>
                  </a:lnTo>
                  <a:lnTo>
                    <a:pt x="135" y="2358"/>
                  </a:lnTo>
                  <a:lnTo>
                    <a:pt x="236" y="2425"/>
                  </a:lnTo>
                  <a:lnTo>
                    <a:pt x="303" y="2425"/>
                  </a:lnTo>
                  <a:lnTo>
                    <a:pt x="303" y="2358"/>
                  </a:lnTo>
                  <a:lnTo>
                    <a:pt x="572" y="2391"/>
                  </a:lnTo>
                  <a:lnTo>
                    <a:pt x="808" y="2425"/>
                  </a:lnTo>
                  <a:lnTo>
                    <a:pt x="1347" y="2391"/>
                  </a:lnTo>
                  <a:lnTo>
                    <a:pt x="2357" y="2324"/>
                  </a:lnTo>
                  <a:lnTo>
                    <a:pt x="2424" y="2290"/>
                  </a:lnTo>
                  <a:lnTo>
                    <a:pt x="2492" y="2324"/>
                  </a:lnTo>
                  <a:lnTo>
                    <a:pt x="2525" y="2324"/>
                  </a:lnTo>
                  <a:lnTo>
                    <a:pt x="2525" y="2290"/>
                  </a:lnTo>
                  <a:lnTo>
                    <a:pt x="2559" y="2021"/>
                  </a:lnTo>
                  <a:lnTo>
                    <a:pt x="2559" y="1752"/>
                  </a:lnTo>
                  <a:lnTo>
                    <a:pt x="2525" y="1247"/>
                  </a:lnTo>
                  <a:lnTo>
                    <a:pt x="2492" y="641"/>
                  </a:lnTo>
                  <a:lnTo>
                    <a:pt x="2492" y="338"/>
                  </a:lnTo>
                  <a:lnTo>
                    <a:pt x="2458" y="35"/>
                  </a:lnTo>
                  <a:lnTo>
                    <a:pt x="242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4" name="Google Shape;984;p6"/>
            <p:cNvSpPr/>
            <p:nvPr/>
          </p:nvSpPr>
          <p:spPr>
            <a:xfrm>
              <a:off x="4101225" y="2991325"/>
              <a:ext cx="16000" cy="19375"/>
            </a:xfrm>
            <a:custGeom>
              <a:avLst/>
              <a:gdLst/>
              <a:ahLst/>
              <a:cxnLst/>
              <a:rect l="l" t="t" r="r" b="b"/>
              <a:pathLst>
                <a:path w="640" h="775" extrusionOk="0">
                  <a:moveTo>
                    <a:pt x="101" y="0"/>
                  </a:moveTo>
                  <a:lnTo>
                    <a:pt x="67" y="34"/>
                  </a:lnTo>
                  <a:lnTo>
                    <a:pt x="34" y="337"/>
                  </a:lnTo>
                  <a:lnTo>
                    <a:pt x="34" y="606"/>
                  </a:lnTo>
                  <a:lnTo>
                    <a:pt x="67" y="640"/>
                  </a:lnTo>
                  <a:lnTo>
                    <a:pt x="67" y="674"/>
                  </a:lnTo>
                  <a:lnTo>
                    <a:pt x="0" y="674"/>
                  </a:lnTo>
                  <a:lnTo>
                    <a:pt x="0" y="707"/>
                  </a:lnTo>
                  <a:lnTo>
                    <a:pt x="168" y="775"/>
                  </a:lnTo>
                  <a:lnTo>
                    <a:pt x="370" y="775"/>
                  </a:lnTo>
                  <a:lnTo>
                    <a:pt x="505" y="741"/>
                  </a:lnTo>
                  <a:lnTo>
                    <a:pt x="573" y="707"/>
                  </a:lnTo>
                  <a:lnTo>
                    <a:pt x="640" y="674"/>
                  </a:lnTo>
                  <a:lnTo>
                    <a:pt x="640" y="640"/>
                  </a:lnTo>
                  <a:lnTo>
                    <a:pt x="606" y="606"/>
                  </a:lnTo>
                  <a:lnTo>
                    <a:pt x="539" y="573"/>
                  </a:lnTo>
                  <a:lnTo>
                    <a:pt x="472" y="606"/>
                  </a:lnTo>
                  <a:lnTo>
                    <a:pt x="337" y="640"/>
                  </a:lnTo>
                  <a:lnTo>
                    <a:pt x="168" y="674"/>
                  </a:lnTo>
                  <a:lnTo>
                    <a:pt x="168" y="606"/>
                  </a:lnTo>
                  <a:lnTo>
                    <a:pt x="168" y="371"/>
                  </a:lnTo>
                  <a:lnTo>
                    <a:pt x="236" y="404"/>
                  </a:lnTo>
                  <a:lnTo>
                    <a:pt x="472" y="404"/>
                  </a:lnTo>
                  <a:lnTo>
                    <a:pt x="505" y="337"/>
                  </a:lnTo>
                  <a:lnTo>
                    <a:pt x="505" y="303"/>
                  </a:lnTo>
                  <a:lnTo>
                    <a:pt x="472" y="236"/>
                  </a:lnTo>
                  <a:lnTo>
                    <a:pt x="202" y="236"/>
                  </a:lnTo>
                  <a:lnTo>
                    <a:pt x="168" y="270"/>
                  </a:lnTo>
                  <a:lnTo>
                    <a:pt x="135" y="34"/>
                  </a:lnTo>
                  <a:lnTo>
                    <a:pt x="101" y="34"/>
                  </a:lnTo>
                  <a:lnTo>
                    <a:pt x="10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5" name="Google Shape;985;p6"/>
            <p:cNvSpPr/>
            <p:nvPr/>
          </p:nvSpPr>
          <p:spPr>
            <a:xfrm>
              <a:off x="4046500" y="3060350"/>
              <a:ext cx="15175" cy="21900"/>
            </a:xfrm>
            <a:custGeom>
              <a:avLst/>
              <a:gdLst/>
              <a:ahLst/>
              <a:cxnLst/>
              <a:rect l="l" t="t" r="r" b="b"/>
              <a:pathLst>
                <a:path w="607" h="876" extrusionOk="0">
                  <a:moveTo>
                    <a:pt x="371" y="0"/>
                  </a:moveTo>
                  <a:lnTo>
                    <a:pt x="304" y="34"/>
                  </a:lnTo>
                  <a:lnTo>
                    <a:pt x="169" y="67"/>
                  </a:lnTo>
                  <a:lnTo>
                    <a:pt x="102" y="135"/>
                  </a:lnTo>
                  <a:lnTo>
                    <a:pt x="102" y="168"/>
                  </a:lnTo>
                  <a:lnTo>
                    <a:pt x="68" y="269"/>
                  </a:lnTo>
                  <a:lnTo>
                    <a:pt x="68" y="337"/>
                  </a:lnTo>
                  <a:lnTo>
                    <a:pt x="135" y="438"/>
                  </a:lnTo>
                  <a:lnTo>
                    <a:pt x="270" y="505"/>
                  </a:lnTo>
                  <a:lnTo>
                    <a:pt x="405" y="539"/>
                  </a:lnTo>
                  <a:lnTo>
                    <a:pt x="405" y="606"/>
                  </a:lnTo>
                  <a:lnTo>
                    <a:pt x="337" y="673"/>
                  </a:lnTo>
                  <a:lnTo>
                    <a:pt x="304" y="707"/>
                  </a:lnTo>
                  <a:lnTo>
                    <a:pt x="236" y="673"/>
                  </a:lnTo>
                  <a:lnTo>
                    <a:pt x="135" y="640"/>
                  </a:lnTo>
                  <a:lnTo>
                    <a:pt x="34" y="640"/>
                  </a:lnTo>
                  <a:lnTo>
                    <a:pt x="1" y="673"/>
                  </a:lnTo>
                  <a:lnTo>
                    <a:pt x="1" y="741"/>
                  </a:lnTo>
                  <a:lnTo>
                    <a:pt x="34" y="774"/>
                  </a:lnTo>
                  <a:lnTo>
                    <a:pt x="135" y="842"/>
                  </a:lnTo>
                  <a:lnTo>
                    <a:pt x="236" y="875"/>
                  </a:lnTo>
                  <a:lnTo>
                    <a:pt x="337" y="875"/>
                  </a:lnTo>
                  <a:lnTo>
                    <a:pt x="438" y="808"/>
                  </a:lnTo>
                  <a:lnTo>
                    <a:pt x="539" y="741"/>
                  </a:lnTo>
                  <a:lnTo>
                    <a:pt x="573" y="640"/>
                  </a:lnTo>
                  <a:lnTo>
                    <a:pt x="607" y="539"/>
                  </a:lnTo>
                  <a:lnTo>
                    <a:pt x="573" y="438"/>
                  </a:lnTo>
                  <a:lnTo>
                    <a:pt x="539" y="404"/>
                  </a:lnTo>
                  <a:lnTo>
                    <a:pt x="472" y="370"/>
                  </a:lnTo>
                  <a:lnTo>
                    <a:pt x="337" y="337"/>
                  </a:lnTo>
                  <a:lnTo>
                    <a:pt x="304" y="303"/>
                  </a:lnTo>
                  <a:lnTo>
                    <a:pt x="270" y="269"/>
                  </a:lnTo>
                  <a:lnTo>
                    <a:pt x="270" y="202"/>
                  </a:lnTo>
                  <a:lnTo>
                    <a:pt x="337" y="168"/>
                  </a:lnTo>
                  <a:lnTo>
                    <a:pt x="506" y="168"/>
                  </a:lnTo>
                  <a:lnTo>
                    <a:pt x="506" y="135"/>
                  </a:lnTo>
                  <a:lnTo>
                    <a:pt x="472" y="67"/>
                  </a:lnTo>
                  <a:lnTo>
                    <a:pt x="438" y="34"/>
                  </a:lnTo>
                  <a:lnTo>
                    <a:pt x="37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6" name="Google Shape;986;p6"/>
            <p:cNvSpPr/>
            <p:nvPr/>
          </p:nvSpPr>
          <p:spPr>
            <a:xfrm>
              <a:off x="4022100" y="3037600"/>
              <a:ext cx="61475" cy="60650"/>
            </a:xfrm>
            <a:custGeom>
              <a:avLst/>
              <a:gdLst/>
              <a:ahLst/>
              <a:cxnLst/>
              <a:rect l="l" t="t" r="r" b="b"/>
              <a:pathLst>
                <a:path w="2459" h="2426" extrusionOk="0">
                  <a:moveTo>
                    <a:pt x="2290" y="203"/>
                  </a:moveTo>
                  <a:lnTo>
                    <a:pt x="2256" y="641"/>
                  </a:lnTo>
                  <a:lnTo>
                    <a:pt x="2256" y="1078"/>
                  </a:lnTo>
                  <a:lnTo>
                    <a:pt x="2222" y="1617"/>
                  </a:lnTo>
                  <a:lnTo>
                    <a:pt x="2222" y="2156"/>
                  </a:lnTo>
                  <a:lnTo>
                    <a:pt x="1953" y="2122"/>
                  </a:lnTo>
                  <a:lnTo>
                    <a:pt x="1684" y="2088"/>
                  </a:lnTo>
                  <a:lnTo>
                    <a:pt x="1145" y="2122"/>
                  </a:lnTo>
                  <a:lnTo>
                    <a:pt x="707" y="2156"/>
                  </a:lnTo>
                  <a:lnTo>
                    <a:pt x="472" y="2156"/>
                  </a:lnTo>
                  <a:lnTo>
                    <a:pt x="270" y="2223"/>
                  </a:lnTo>
                  <a:lnTo>
                    <a:pt x="270" y="1684"/>
                  </a:lnTo>
                  <a:lnTo>
                    <a:pt x="236" y="1179"/>
                  </a:lnTo>
                  <a:lnTo>
                    <a:pt x="202" y="742"/>
                  </a:lnTo>
                  <a:lnTo>
                    <a:pt x="202" y="304"/>
                  </a:lnTo>
                  <a:lnTo>
                    <a:pt x="1246" y="270"/>
                  </a:lnTo>
                  <a:lnTo>
                    <a:pt x="1751" y="237"/>
                  </a:lnTo>
                  <a:lnTo>
                    <a:pt x="2290" y="203"/>
                  </a:lnTo>
                  <a:close/>
                  <a:moveTo>
                    <a:pt x="1751" y="1"/>
                  </a:moveTo>
                  <a:lnTo>
                    <a:pt x="1212" y="35"/>
                  </a:lnTo>
                  <a:lnTo>
                    <a:pt x="169" y="102"/>
                  </a:lnTo>
                  <a:lnTo>
                    <a:pt x="135" y="102"/>
                  </a:lnTo>
                  <a:lnTo>
                    <a:pt x="101" y="136"/>
                  </a:lnTo>
                  <a:lnTo>
                    <a:pt x="68" y="169"/>
                  </a:lnTo>
                  <a:lnTo>
                    <a:pt x="0" y="439"/>
                  </a:lnTo>
                  <a:lnTo>
                    <a:pt x="0" y="742"/>
                  </a:lnTo>
                  <a:lnTo>
                    <a:pt x="34" y="1348"/>
                  </a:lnTo>
                  <a:lnTo>
                    <a:pt x="34" y="1853"/>
                  </a:lnTo>
                  <a:lnTo>
                    <a:pt x="68" y="2122"/>
                  </a:lnTo>
                  <a:lnTo>
                    <a:pt x="101" y="2358"/>
                  </a:lnTo>
                  <a:lnTo>
                    <a:pt x="135" y="2391"/>
                  </a:lnTo>
                  <a:lnTo>
                    <a:pt x="169" y="2425"/>
                  </a:lnTo>
                  <a:lnTo>
                    <a:pt x="202" y="2425"/>
                  </a:lnTo>
                  <a:lnTo>
                    <a:pt x="236" y="2391"/>
                  </a:lnTo>
                  <a:lnTo>
                    <a:pt x="775" y="2391"/>
                  </a:lnTo>
                  <a:lnTo>
                    <a:pt x="1313" y="2358"/>
                  </a:lnTo>
                  <a:lnTo>
                    <a:pt x="1785" y="2358"/>
                  </a:lnTo>
                  <a:lnTo>
                    <a:pt x="2020" y="2324"/>
                  </a:lnTo>
                  <a:lnTo>
                    <a:pt x="2256" y="2290"/>
                  </a:lnTo>
                  <a:lnTo>
                    <a:pt x="2256" y="2257"/>
                  </a:lnTo>
                  <a:lnTo>
                    <a:pt x="2323" y="2290"/>
                  </a:lnTo>
                  <a:lnTo>
                    <a:pt x="2357" y="2257"/>
                  </a:lnTo>
                  <a:lnTo>
                    <a:pt x="2391" y="2223"/>
                  </a:lnTo>
                  <a:lnTo>
                    <a:pt x="2424" y="1954"/>
                  </a:lnTo>
                  <a:lnTo>
                    <a:pt x="2458" y="1651"/>
                  </a:lnTo>
                  <a:lnTo>
                    <a:pt x="2458" y="1045"/>
                  </a:lnTo>
                  <a:lnTo>
                    <a:pt x="2458" y="573"/>
                  </a:lnTo>
                  <a:lnTo>
                    <a:pt x="2424" y="338"/>
                  </a:lnTo>
                  <a:lnTo>
                    <a:pt x="2357" y="102"/>
                  </a:lnTo>
                  <a:lnTo>
                    <a:pt x="2357" y="35"/>
                  </a:lnTo>
                  <a:lnTo>
                    <a:pt x="229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7" name="Google Shape;987;p6"/>
            <p:cNvSpPr/>
            <p:nvPr/>
          </p:nvSpPr>
          <p:spPr>
            <a:xfrm>
              <a:off x="4972375" y="2979525"/>
              <a:ext cx="17700" cy="9300"/>
            </a:xfrm>
            <a:custGeom>
              <a:avLst/>
              <a:gdLst/>
              <a:ahLst/>
              <a:cxnLst/>
              <a:rect l="l" t="t" r="r" b="b"/>
              <a:pathLst>
                <a:path w="708" h="372" extrusionOk="0">
                  <a:moveTo>
                    <a:pt x="169" y="1"/>
                  </a:moveTo>
                  <a:lnTo>
                    <a:pt x="34" y="35"/>
                  </a:lnTo>
                  <a:lnTo>
                    <a:pt x="1" y="68"/>
                  </a:lnTo>
                  <a:lnTo>
                    <a:pt x="1" y="102"/>
                  </a:lnTo>
                  <a:lnTo>
                    <a:pt x="34" y="203"/>
                  </a:lnTo>
                  <a:lnTo>
                    <a:pt x="135" y="270"/>
                  </a:lnTo>
                  <a:lnTo>
                    <a:pt x="236" y="304"/>
                  </a:lnTo>
                  <a:lnTo>
                    <a:pt x="506" y="371"/>
                  </a:lnTo>
                  <a:lnTo>
                    <a:pt x="640" y="371"/>
                  </a:lnTo>
                  <a:lnTo>
                    <a:pt x="674" y="338"/>
                  </a:lnTo>
                  <a:lnTo>
                    <a:pt x="708" y="270"/>
                  </a:lnTo>
                  <a:lnTo>
                    <a:pt x="708" y="203"/>
                  </a:lnTo>
                  <a:lnTo>
                    <a:pt x="674" y="169"/>
                  </a:lnTo>
                  <a:lnTo>
                    <a:pt x="640" y="102"/>
                  </a:lnTo>
                  <a:lnTo>
                    <a:pt x="573" y="68"/>
                  </a:lnTo>
                  <a:lnTo>
                    <a:pt x="30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8" name="Google Shape;988;p6"/>
            <p:cNvSpPr/>
            <p:nvPr/>
          </p:nvSpPr>
          <p:spPr>
            <a:xfrm>
              <a:off x="4949650" y="2944175"/>
              <a:ext cx="274425" cy="118725"/>
            </a:xfrm>
            <a:custGeom>
              <a:avLst/>
              <a:gdLst/>
              <a:ahLst/>
              <a:cxnLst/>
              <a:rect l="l" t="t" r="r" b="b"/>
              <a:pathLst>
                <a:path w="10977" h="4749" extrusionOk="0">
                  <a:moveTo>
                    <a:pt x="438" y="843"/>
                  </a:moveTo>
                  <a:lnTo>
                    <a:pt x="674" y="910"/>
                  </a:lnTo>
                  <a:lnTo>
                    <a:pt x="876" y="977"/>
                  </a:lnTo>
                  <a:lnTo>
                    <a:pt x="1145" y="944"/>
                  </a:lnTo>
                  <a:lnTo>
                    <a:pt x="1415" y="944"/>
                  </a:lnTo>
                  <a:lnTo>
                    <a:pt x="1684" y="977"/>
                  </a:lnTo>
                  <a:lnTo>
                    <a:pt x="1920" y="1078"/>
                  </a:lnTo>
                  <a:lnTo>
                    <a:pt x="1852" y="1651"/>
                  </a:lnTo>
                  <a:lnTo>
                    <a:pt x="1718" y="2829"/>
                  </a:lnTo>
                  <a:lnTo>
                    <a:pt x="1482" y="2762"/>
                  </a:lnTo>
                  <a:lnTo>
                    <a:pt x="1280" y="2694"/>
                  </a:lnTo>
                  <a:lnTo>
                    <a:pt x="1044" y="2627"/>
                  </a:lnTo>
                  <a:lnTo>
                    <a:pt x="809" y="2560"/>
                  </a:lnTo>
                  <a:lnTo>
                    <a:pt x="573" y="2560"/>
                  </a:lnTo>
                  <a:lnTo>
                    <a:pt x="304" y="2526"/>
                  </a:lnTo>
                  <a:lnTo>
                    <a:pt x="236" y="2526"/>
                  </a:lnTo>
                  <a:lnTo>
                    <a:pt x="270" y="2257"/>
                  </a:lnTo>
                  <a:lnTo>
                    <a:pt x="304" y="1987"/>
                  </a:lnTo>
                  <a:lnTo>
                    <a:pt x="371" y="1449"/>
                  </a:lnTo>
                  <a:lnTo>
                    <a:pt x="438" y="1146"/>
                  </a:lnTo>
                  <a:lnTo>
                    <a:pt x="438" y="977"/>
                  </a:lnTo>
                  <a:lnTo>
                    <a:pt x="438" y="843"/>
                  </a:lnTo>
                  <a:close/>
                  <a:moveTo>
                    <a:pt x="3031" y="236"/>
                  </a:moveTo>
                  <a:lnTo>
                    <a:pt x="3367" y="337"/>
                  </a:lnTo>
                  <a:lnTo>
                    <a:pt x="3704" y="405"/>
                  </a:lnTo>
                  <a:lnTo>
                    <a:pt x="4377" y="438"/>
                  </a:lnTo>
                  <a:lnTo>
                    <a:pt x="6229" y="607"/>
                  </a:lnTo>
                  <a:lnTo>
                    <a:pt x="7980" y="775"/>
                  </a:lnTo>
                  <a:lnTo>
                    <a:pt x="9697" y="977"/>
                  </a:lnTo>
                  <a:lnTo>
                    <a:pt x="9764" y="977"/>
                  </a:lnTo>
                  <a:lnTo>
                    <a:pt x="9933" y="1045"/>
                  </a:lnTo>
                  <a:lnTo>
                    <a:pt x="10067" y="1146"/>
                  </a:lnTo>
                  <a:lnTo>
                    <a:pt x="10303" y="1381"/>
                  </a:lnTo>
                  <a:lnTo>
                    <a:pt x="10471" y="1583"/>
                  </a:lnTo>
                  <a:lnTo>
                    <a:pt x="10572" y="1752"/>
                  </a:lnTo>
                  <a:lnTo>
                    <a:pt x="10640" y="1920"/>
                  </a:lnTo>
                  <a:lnTo>
                    <a:pt x="10707" y="2088"/>
                  </a:lnTo>
                  <a:lnTo>
                    <a:pt x="10741" y="2290"/>
                  </a:lnTo>
                  <a:lnTo>
                    <a:pt x="10741" y="2492"/>
                  </a:lnTo>
                  <a:lnTo>
                    <a:pt x="10673" y="2964"/>
                  </a:lnTo>
                  <a:lnTo>
                    <a:pt x="10640" y="3199"/>
                  </a:lnTo>
                  <a:lnTo>
                    <a:pt x="10572" y="3435"/>
                  </a:lnTo>
                  <a:lnTo>
                    <a:pt x="10471" y="3671"/>
                  </a:lnTo>
                  <a:lnTo>
                    <a:pt x="10337" y="3873"/>
                  </a:lnTo>
                  <a:lnTo>
                    <a:pt x="10202" y="4041"/>
                  </a:lnTo>
                  <a:lnTo>
                    <a:pt x="10067" y="4209"/>
                  </a:lnTo>
                  <a:lnTo>
                    <a:pt x="9865" y="4344"/>
                  </a:lnTo>
                  <a:lnTo>
                    <a:pt x="9663" y="4445"/>
                  </a:lnTo>
                  <a:lnTo>
                    <a:pt x="8687" y="4445"/>
                  </a:lnTo>
                  <a:lnTo>
                    <a:pt x="8249" y="4378"/>
                  </a:lnTo>
                  <a:lnTo>
                    <a:pt x="7778" y="4310"/>
                  </a:lnTo>
                  <a:lnTo>
                    <a:pt x="6902" y="4176"/>
                  </a:lnTo>
                  <a:lnTo>
                    <a:pt x="5993" y="4041"/>
                  </a:lnTo>
                  <a:lnTo>
                    <a:pt x="5118" y="3940"/>
                  </a:lnTo>
                  <a:lnTo>
                    <a:pt x="4243" y="3839"/>
                  </a:lnTo>
                  <a:lnTo>
                    <a:pt x="2896" y="3839"/>
                  </a:lnTo>
                  <a:lnTo>
                    <a:pt x="2492" y="3873"/>
                  </a:lnTo>
                  <a:lnTo>
                    <a:pt x="2458" y="3805"/>
                  </a:lnTo>
                  <a:lnTo>
                    <a:pt x="2391" y="3704"/>
                  </a:lnTo>
                  <a:lnTo>
                    <a:pt x="2256" y="3570"/>
                  </a:lnTo>
                  <a:lnTo>
                    <a:pt x="2088" y="3368"/>
                  </a:lnTo>
                  <a:lnTo>
                    <a:pt x="1987" y="3267"/>
                  </a:lnTo>
                  <a:lnTo>
                    <a:pt x="1920" y="3132"/>
                  </a:lnTo>
                  <a:lnTo>
                    <a:pt x="1886" y="3132"/>
                  </a:lnTo>
                  <a:lnTo>
                    <a:pt x="2021" y="1853"/>
                  </a:lnTo>
                  <a:lnTo>
                    <a:pt x="2054" y="1482"/>
                  </a:lnTo>
                  <a:lnTo>
                    <a:pt x="2122" y="1078"/>
                  </a:lnTo>
                  <a:lnTo>
                    <a:pt x="2122" y="1011"/>
                  </a:lnTo>
                  <a:lnTo>
                    <a:pt x="2122" y="910"/>
                  </a:lnTo>
                  <a:lnTo>
                    <a:pt x="2088" y="843"/>
                  </a:lnTo>
                  <a:lnTo>
                    <a:pt x="2256" y="775"/>
                  </a:lnTo>
                  <a:lnTo>
                    <a:pt x="2391" y="708"/>
                  </a:lnTo>
                  <a:lnTo>
                    <a:pt x="2660" y="506"/>
                  </a:lnTo>
                  <a:lnTo>
                    <a:pt x="3031" y="270"/>
                  </a:lnTo>
                  <a:lnTo>
                    <a:pt x="3031" y="236"/>
                  </a:lnTo>
                  <a:close/>
                  <a:moveTo>
                    <a:pt x="2930" y="1"/>
                  </a:moveTo>
                  <a:lnTo>
                    <a:pt x="2862" y="34"/>
                  </a:lnTo>
                  <a:lnTo>
                    <a:pt x="2324" y="405"/>
                  </a:lnTo>
                  <a:lnTo>
                    <a:pt x="2088" y="573"/>
                  </a:lnTo>
                  <a:lnTo>
                    <a:pt x="2021" y="641"/>
                  </a:lnTo>
                  <a:lnTo>
                    <a:pt x="1953" y="775"/>
                  </a:lnTo>
                  <a:lnTo>
                    <a:pt x="1987" y="809"/>
                  </a:lnTo>
                  <a:lnTo>
                    <a:pt x="1987" y="843"/>
                  </a:lnTo>
                  <a:lnTo>
                    <a:pt x="1785" y="742"/>
                  </a:lnTo>
                  <a:lnTo>
                    <a:pt x="1549" y="708"/>
                  </a:lnTo>
                  <a:lnTo>
                    <a:pt x="910" y="708"/>
                  </a:lnTo>
                  <a:lnTo>
                    <a:pt x="741" y="674"/>
                  </a:lnTo>
                  <a:lnTo>
                    <a:pt x="573" y="641"/>
                  </a:lnTo>
                  <a:lnTo>
                    <a:pt x="405" y="674"/>
                  </a:lnTo>
                  <a:lnTo>
                    <a:pt x="405" y="641"/>
                  </a:lnTo>
                  <a:lnTo>
                    <a:pt x="371" y="607"/>
                  </a:lnTo>
                  <a:lnTo>
                    <a:pt x="371" y="641"/>
                  </a:lnTo>
                  <a:lnTo>
                    <a:pt x="270" y="843"/>
                  </a:lnTo>
                  <a:lnTo>
                    <a:pt x="203" y="1078"/>
                  </a:lnTo>
                  <a:lnTo>
                    <a:pt x="102" y="1516"/>
                  </a:lnTo>
                  <a:lnTo>
                    <a:pt x="34" y="2021"/>
                  </a:lnTo>
                  <a:lnTo>
                    <a:pt x="1" y="2290"/>
                  </a:lnTo>
                  <a:lnTo>
                    <a:pt x="1" y="2560"/>
                  </a:lnTo>
                  <a:lnTo>
                    <a:pt x="68" y="2627"/>
                  </a:lnTo>
                  <a:lnTo>
                    <a:pt x="135" y="2661"/>
                  </a:lnTo>
                  <a:lnTo>
                    <a:pt x="203" y="2728"/>
                  </a:lnTo>
                  <a:lnTo>
                    <a:pt x="337" y="2762"/>
                  </a:lnTo>
                  <a:lnTo>
                    <a:pt x="607" y="2795"/>
                  </a:lnTo>
                  <a:lnTo>
                    <a:pt x="876" y="2829"/>
                  </a:lnTo>
                  <a:lnTo>
                    <a:pt x="1145" y="2930"/>
                  </a:lnTo>
                  <a:lnTo>
                    <a:pt x="1415" y="2997"/>
                  </a:lnTo>
                  <a:lnTo>
                    <a:pt x="1718" y="3065"/>
                  </a:lnTo>
                  <a:lnTo>
                    <a:pt x="1684" y="3267"/>
                  </a:lnTo>
                  <a:lnTo>
                    <a:pt x="1684" y="3334"/>
                  </a:lnTo>
                  <a:lnTo>
                    <a:pt x="1718" y="3334"/>
                  </a:lnTo>
                  <a:lnTo>
                    <a:pt x="1785" y="3368"/>
                  </a:lnTo>
                  <a:lnTo>
                    <a:pt x="1920" y="3536"/>
                  </a:lnTo>
                  <a:lnTo>
                    <a:pt x="2155" y="3839"/>
                  </a:lnTo>
                  <a:lnTo>
                    <a:pt x="2256" y="3974"/>
                  </a:lnTo>
                  <a:lnTo>
                    <a:pt x="2324" y="4007"/>
                  </a:lnTo>
                  <a:lnTo>
                    <a:pt x="2458" y="4007"/>
                  </a:lnTo>
                  <a:lnTo>
                    <a:pt x="2930" y="4075"/>
                  </a:lnTo>
                  <a:lnTo>
                    <a:pt x="3401" y="4142"/>
                  </a:lnTo>
                  <a:lnTo>
                    <a:pt x="4344" y="4176"/>
                  </a:lnTo>
                  <a:lnTo>
                    <a:pt x="5253" y="4209"/>
                  </a:lnTo>
                  <a:lnTo>
                    <a:pt x="5724" y="4243"/>
                  </a:lnTo>
                  <a:lnTo>
                    <a:pt x="6195" y="4277"/>
                  </a:lnTo>
                  <a:lnTo>
                    <a:pt x="7711" y="4546"/>
                  </a:lnTo>
                  <a:lnTo>
                    <a:pt x="8451" y="4647"/>
                  </a:lnTo>
                  <a:lnTo>
                    <a:pt x="9192" y="4681"/>
                  </a:lnTo>
                  <a:lnTo>
                    <a:pt x="9226" y="4748"/>
                  </a:lnTo>
                  <a:lnTo>
                    <a:pt x="9495" y="4748"/>
                  </a:lnTo>
                  <a:lnTo>
                    <a:pt x="9697" y="4714"/>
                  </a:lnTo>
                  <a:lnTo>
                    <a:pt x="9865" y="4647"/>
                  </a:lnTo>
                  <a:lnTo>
                    <a:pt x="10034" y="4580"/>
                  </a:lnTo>
                  <a:lnTo>
                    <a:pt x="10168" y="4445"/>
                  </a:lnTo>
                  <a:lnTo>
                    <a:pt x="10303" y="4344"/>
                  </a:lnTo>
                  <a:lnTo>
                    <a:pt x="10505" y="4007"/>
                  </a:lnTo>
                  <a:lnTo>
                    <a:pt x="10707" y="3671"/>
                  </a:lnTo>
                  <a:lnTo>
                    <a:pt x="10808" y="3267"/>
                  </a:lnTo>
                  <a:lnTo>
                    <a:pt x="10909" y="2896"/>
                  </a:lnTo>
                  <a:lnTo>
                    <a:pt x="10976" y="2560"/>
                  </a:lnTo>
                  <a:lnTo>
                    <a:pt x="10976" y="2290"/>
                  </a:lnTo>
                  <a:lnTo>
                    <a:pt x="10943" y="2021"/>
                  </a:lnTo>
                  <a:lnTo>
                    <a:pt x="10842" y="1752"/>
                  </a:lnTo>
                  <a:lnTo>
                    <a:pt x="10673" y="1482"/>
                  </a:lnTo>
                  <a:lnTo>
                    <a:pt x="10505" y="1213"/>
                  </a:lnTo>
                  <a:lnTo>
                    <a:pt x="10303" y="1045"/>
                  </a:lnTo>
                  <a:lnTo>
                    <a:pt x="10168" y="944"/>
                  </a:lnTo>
                  <a:lnTo>
                    <a:pt x="10067" y="910"/>
                  </a:lnTo>
                  <a:lnTo>
                    <a:pt x="9933" y="876"/>
                  </a:lnTo>
                  <a:lnTo>
                    <a:pt x="9798" y="876"/>
                  </a:lnTo>
                  <a:lnTo>
                    <a:pt x="9798" y="775"/>
                  </a:lnTo>
                  <a:lnTo>
                    <a:pt x="9697" y="742"/>
                  </a:lnTo>
                  <a:lnTo>
                    <a:pt x="6229" y="405"/>
                  </a:lnTo>
                  <a:lnTo>
                    <a:pt x="5455" y="304"/>
                  </a:lnTo>
                  <a:lnTo>
                    <a:pt x="4647" y="203"/>
                  </a:lnTo>
                  <a:lnTo>
                    <a:pt x="4243" y="169"/>
                  </a:lnTo>
                  <a:lnTo>
                    <a:pt x="3839" y="135"/>
                  </a:lnTo>
                  <a:lnTo>
                    <a:pt x="3468" y="169"/>
                  </a:lnTo>
                  <a:lnTo>
                    <a:pt x="3098" y="203"/>
                  </a:lnTo>
                  <a:lnTo>
                    <a:pt x="3098" y="102"/>
                  </a:lnTo>
                  <a:lnTo>
                    <a:pt x="3098" y="34"/>
                  </a:lnTo>
                  <a:lnTo>
                    <a:pt x="303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9" name="Google Shape;989;p6"/>
            <p:cNvSpPr/>
            <p:nvPr/>
          </p:nvSpPr>
          <p:spPr>
            <a:xfrm>
              <a:off x="3969075" y="2891150"/>
              <a:ext cx="5075" cy="8450"/>
            </a:xfrm>
            <a:custGeom>
              <a:avLst/>
              <a:gdLst/>
              <a:ahLst/>
              <a:cxnLst/>
              <a:rect l="l" t="t" r="r" b="b"/>
              <a:pathLst>
                <a:path w="203" h="338" extrusionOk="0">
                  <a:moveTo>
                    <a:pt x="0" y="1"/>
                  </a:moveTo>
                  <a:lnTo>
                    <a:pt x="68" y="270"/>
                  </a:lnTo>
                  <a:lnTo>
                    <a:pt x="101" y="304"/>
                  </a:lnTo>
                  <a:lnTo>
                    <a:pt x="135" y="337"/>
                  </a:lnTo>
                  <a:lnTo>
                    <a:pt x="202" y="304"/>
                  </a:lnTo>
                  <a:lnTo>
                    <a:pt x="202" y="236"/>
                  </a:lnTo>
                  <a:lnTo>
                    <a:pt x="202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0" name="Google Shape;990;p6"/>
            <p:cNvSpPr/>
            <p:nvPr/>
          </p:nvSpPr>
          <p:spPr>
            <a:xfrm>
              <a:off x="3843650" y="2908000"/>
              <a:ext cx="42125" cy="65675"/>
            </a:xfrm>
            <a:custGeom>
              <a:avLst/>
              <a:gdLst/>
              <a:ahLst/>
              <a:cxnLst/>
              <a:rect l="l" t="t" r="r" b="b"/>
              <a:pathLst>
                <a:path w="1685" h="2627" extrusionOk="0">
                  <a:moveTo>
                    <a:pt x="1516" y="0"/>
                  </a:moveTo>
                  <a:lnTo>
                    <a:pt x="775" y="34"/>
                  </a:lnTo>
                  <a:lnTo>
                    <a:pt x="1" y="67"/>
                  </a:lnTo>
                  <a:lnTo>
                    <a:pt x="1" y="269"/>
                  </a:lnTo>
                  <a:lnTo>
                    <a:pt x="741" y="269"/>
                  </a:lnTo>
                  <a:lnTo>
                    <a:pt x="1516" y="202"/>
                  </a:lnTo>
                  <a:lnTo>
                    <a:pt x="1448" y="741"/>
                  </a:lnTo>
                  <a:lnTo>
                    <a:pt x="1415" y="1279"/>
                  </a:lnTo>
                  <a:lnTo>
                    <a:pt x="1448" y="1818"/>
                  </a:lnTo>
                  <a:lnTo>
                    <a:pt x="1516" y="2323"/>
                  </a:lnTo>
                  <a:lnTo>
                    <a:pt x="1516" y="2357"/>
                  </a:lnTo>
                  <a:lnTo>
                    <a:pt x="1482" y="2357"/>
                  </a:lnTo>
                  <a:lnTo>
                    <a:pt x="1280" y="2323"/>
                  </a:lnTo>
                  <a:lnTo>
                    <a:pt x="1044" y="2357"/>
                  </a:lnTo>
                  <a:lnTo>
                    <a:pt x="1" y="2357"/>
                  </a:lnTo>
                  <a:lnTo>
                    <a:pt x="1" y="2593"/>
                  </a:lnTo>
                  <a:lnTo>
                    <a:pt x="371" y="2626"/>
                  </a:lnTo>
                  <a:lnTo>
                    <a:pt x="775" y="2626"/>
                  </a:lnTo>
                  <a:lnTo>
                    <a:pt x="1145" y="2593"/>
                  </a:lnTo>
                  <a:lnTo>
                    <a:pt x="1516" y="2492"/>
                  </a:lnTo>
                  <a:lnTo>
                    <a:pt x="1549" y="2458"/>
                  </a:lnTo>
                  <a:lnTo>
                    <a:pt x="1549" y="2391"/>
                  </a:lnTo>
                  <a:lnTo>
                    <a:pt x="1650" y="2391"/>
                  </a:lnTo>
                  <a:lnTo>
                    <a:pt x="1684" y="2357"/>
                  </a:lnTo>
                  <a:lnTo>
                    <a:pt x="1684" y="2323"/>
                  </a:lnTo>
                  <a:lnTo>
                    <a:pt x="1684" y="1784"/>
                  </a:lnTo>
                  <a:lnTo>
                    <a:pt x="1684" y="1246"/>
                  </a:lnTo>
                  <a:lnTo>
                    <a:pt x="1650" y="707"/>
                  </a:lnTo>
                  <a:lnTo>
                    <a:pt x="1583" y="168"/>
                  </a:lnTo>
                  <a:lnTo>
                    <a:pt x="1617" y="135"/>
                  </a:lnTo>
                  <a:lnTo>
                    <a:pt x="1617" y="67"/>
                  </a:lnTo>
                  <a:lnTo>
                    <a:pt x="1583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1" name="Google Shape;991;p6"/>
            <p:cNvSpPr/>
            <p:nvPr/>
          </p:nvSpPr>
          <p:spPr>
            <a:xfrm>
              <a:off x="3843650" y="3008150"/>
              <a:ext cx="26975" cy="21900"/>
            </a:xfrm>
            <a:custGeom>
              <a:avLst/>
              <a:gdLst/>
              <a:ahLst/>
              <a:cxnLst/>
              <a:rect l="l" t="t" r="r" b="b"/>
              <a:pathLst>
                <a:path w="1079" h="876" extrusionOk="0">
                  <a:moveTo>
                    <a:pt x="943" y="1"/>
                  </a:moveTo>
                  <a:lnTo>
                    <a:pt x="910" y="34"/>
                  </a:lnTo>
                  <a:lnTo>
                    <a:pt x="910" y="203"/>
                  </a:lnTo>
                  <a:lnTo>
                    <a:pt x="910" y="405"/>
                  </a:lnTo>
                  <a:lnTo>
                    <a:pt x="910" y="472"/>
                  </a:lnTo>
                  <a:lnTo>
                    <a:pt x="876" y="438"/>
                  </a:lnTo>
                  <a:lnTo>
                    <a:pt x="708" y="337"/>
                  </a:lnTo>
                  <a:lnTo>
                    <a:pt x="573" y="169"/>
                  </a:lnTo>
                  <a:lnTo>
                    <a:pt x="438" y="169"/>
                  </a:lnTo>
                  <a:lnTo>
                    <a:pt x="405" y="236"/>
                  </a:lnTo>
                  <a:lnTo>
                    <a:pt x="405" y="304"/>
                  </a:lnTo>
                  <a:lnTo>
                    <a:pt x="438" y="337"/>
                  </a:lnTo>
                  <a:lnTo>
                    <a:pt x="539" y="472"/>
                  </a:lnTo>
                  <a:lnTo>
                    <a:pt x="539" y="472"/>
                  </a:lnTo>
                  <a:lnTo>
                    <a:pt x="337" y="438"/>
                  </a:lnTo>
                  <a:lnTo>
                    <a:pt x="68" y="438"/>
                  </a:lnTo>
                  <a:lnTo>
                    <a:pt x="1" y="472"/>
                  </a:lnTo>
                  <a:lnTo>
                    <a:pt x="1" y="539"/>
                  </a:lnTo>
                  <a:lnTo>
                    <a:pt x="135" y="607"/>
                  </a:lnTo>
                  <a:lnTo>
                    <a:pt x="270" y="607"/>
                  </a:lnTo>
                  <a:lnTo>
                    <a:pt x="573" y="640"/>
                  </a:lnTo>
                  <a:lnTo>
                    <a:pt x="438" y="708"/>
                  </a:lnTo>
                  <a:lnTo>
                    <a:pt x="371" y="741"/>
                  </a:lnTo>
                  <a:lnTo>
                    <a:pt x="405" y="809"/>
                  </a:lnTo>
                  <a:lnTo>
                    <a:pt x="438" y="876"/>
                  </a:lnTo>
                  <a:lnTo>
                    <a:pt x="506" y="876"/>
                  </a:lnTo>
                  <a:lnTo>
                    <a:pt x="708" y="775"/>
                  </a:lnTo>
                  <a:lnTo>
                    <a:pt x="910" y="607"/>
                  </a:lnTo>
                  <a:lnTo>
                    <a:pt x="910" y="809"/>
                  </a:lnTo>
                  <a:lnTo>
                    <a:pt x="943" y="842"/>
                  </a:lnTo>
                  <a:lnTo>
                    <a:pt x="1011" y="876"/>
                  </a:lnTo>
                  <a:lnTo>
                    <a:pt x="1078" y="842"/>
                  </a:lnTo>
                  <a:lnTo>
                    <a:pt x="1078" y="775"/>
                  </a:lnTo>
                  <a:lnTo>
                    <a:pt x="1078" y="371"/>
                  </a:lnTo>
                  <a:lnTo>
                    <a:pt x="1044" y="203"/>
                  </a:lnTo>
                  <a:lnTo>
                    <a:pt x="1011" y="34"/>
                  </a:lnTo>
                  <a:lnTo>
                    <a:pt x="101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2" name="Google Shape;992;p6"/>
            <p:cNvSpPr/>
            <p:nvPr/>
          </p:nvSpPr>
          <p:spPr>
            <a:xfrm>
              <a:off x="3990950" y="2931550"/>
              <a:ext cx="19375" cy="22750"/>
            </a:xfrm>
            <a:custGeom>
              <a:avLst/>
              <a:gdLst/>
              <a:ahLst/>
              <a:cxnLst/>
              <a:rect l="l" t="t" r="r" b="b"/>
              <a:pathLst>
                <a:path w="775" h="910" extrusionOk="0">
                  <a:moveTo>
                    <a:pt x="371" y="1"/>
                  </a:moveTo>
                  <a:lnTo>
                    <a:pt x="270" y="34"/>
                  </a:lnTo>
                  <a:lnTo>
                    <a:pt x="135" y="102"/>
                  </a:lnTo>
                  <a:lnTo>
                    <a:pt x="102" y="135"/>
                  </a:lnTo>
                  <a:lnTo>
                    <a:pt x="102" y="203"/>
                  </a:lnTo>
                  <a:lnTo>
                    <a:pt x="102" y="270"/>
                  </a:lnTo>
                  <a:lnTo>
                    <a:pt x="169" y="270"/>
                  </a:lnTo>
                  <a:lnTo>
                    <a:pt x="371" y="203"/>
                  </a:lnTo>
                  <a:lnTo>
                    <a:pt x="371" y="203"/>
                  </a:lnTo>
                  <a:lnTo>
                    <a:pt x="203" y="472"/>
                  </a:lnTo>
                  <a:lnTo>
                    <a:pt x="34" y="741"/>
                  </a:lnTo>
                  <a:lnTo>
                    <a:pt x="1" y="775"/>
                  </a:lnTo>
                  <a:lnTo>
                    <a:pt x="34" y="842"/>
                  </a:lnTo>
                  <a:lnTo>
                    <a:pt x="68" y="876"/>
                  </a:lnTo>
                  <a:lnTo>
                    <a:pt x="102" y="910"/>
                  </a:lnTo>
                  <a:lnTo>
                    <a:pt x="438" y="842"/>
                  </a:lnTo>
                  <a:lnTo>
                    <a:pt x="573" y="842"/>
                  </a:lnTo>
                  <a:lnTo>
                    <a:pt x="741" y="775"/>
                  </a:lnTo>
                  <a:lnTo>
                    <a:pt x="775" y="741"/>
                  </a:lnTo>
                  <a:lnTo>
                    <a:pt x="775" y="708"/>
                  </a:lnTo>
                  <a:lnTo>
                    <a:pt x="741" y="674"/>
                  </a:lnTo>
                  <a:lnTo>
                    <a:pt x="708" y="640"/>
                  </a:lnTo>
                  <a:lnTo>
                    <a:pt x="573" y="640"/>
                  </a:lnTo>
                  <a:lnTo>
                    <a:pt x="405" y="674"/>
                  </a:lnTo>
                  <a:lnTo>
                    <a:pt x="304" y="674"/>
                  </a:lnTo>
                  <a:lnTo>
                    <a:pt x="472" y="405"/>
                  </a:lnTo>
                  <a:lnTo>
                    <a:pt x="573" y="135"/>
                  </a:lnTo>
                  <a:lnTo>
                    <a:pt x="573" y="68"/>
                  </a:lnTo>
                  <a:lnTo>
                    <a:pt x="506" y="34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3" name="Google Shape;993;p6"/>
            <p:cNvSpPr/>
            <p:nvPr/>
          </p:nvSpPr>
          <p:spPr>
            <a:xfrm>
              <a:off x="3964850" y="2903775"/>
              <a:ext cx="64000" cy="60625"/>
            </a:xfrm>
            <a:custGeom>
              <a:avLst/>
              <a:gdLst/>
              <a:ahLst/>
              <a:cxnLst/>
              <a:rect l="l" t="t" r="r" b="b"/>
              <a:pathLst>
                <a:path w="2560" h="2425" extrusionOk="0">
                  <a:moveTo>
                    <a:pt x="169" y="169"/>
                  </a:moveTo>
                  <a:lnTo>
                    <a:pt x="371" y="236"/>
                  </a:lnTo>
                  <a:lnTo>
                    <a:pt x="573" y="270"/>
                  </a:lnTo>
                  <a:lnTo>
                    <a:pt x="1011" y="270"/>
                  </a:lnTo>
                  <a:lnTo>
                    <a:pt x="1651" y="304"/>
                  </a:lnTo>
                  <a:lnTo>
                    <a:pt x="2290" y="304"/>
                  </a:lnTo>
                  <a:lnTo>
                    <a:pt x="2290" y="674"/>
                  </a:lnTo>
                  <a:lnTo>
                    <a:pt x="2324" y="1078"/>
                  </a:lnTo>
                  <a:lnTo>
                    <a:pt x="2324" y="1583"/>
                  </a:lnTo>
                  <a:lnTo>
                    <a:pt x="2358" y="1819"/>
                  </a:lnTo>
                  <a:lnTo>
                    <a:pt x="2391" y="2088"/>
                  </a:lnTo>
                  <a:lnTo>
                    <a:pt x="1314" y="2088"/>
                  </a:lnTo>
                  <a:lnTo>
                    <a:pt x="809" y="2122"/>
                  </a:lnTo>
                  <a:lnTo>
                    <a:pt x="540" y="2156"/>
                  </a:lnTo>
                  <a:lnTo>
                    <a:pt x="304" y="2223"/>
                  </a:lnTo>
                  <a:lnTo>
                    <a:pt x="270" y="1718"/>
                  </a:lnTo>
                  <a:lnTo>
                    <a:pt x="237" y="1213"/>
                  </a:lnTo>
                  <a:lnTo>
                    <a:pt x="270" y="674"/>
                  </a:lnTo>
                  <a:lnTo>
                    <a:pt x="237" y="405"/>
                  </a:lnTo>
                  <a:lnTo>
                    <a:pt x="203" y="304"/>
                  </a:lnTo>
                  <a:lnTo>
                    <a:pt x="169" y="169"/>
                  </a:lnTo>
                  <a:close/>
                  <a:moveTo>
                    <a:pt x="2358" y="1"/>
                  </a:moveTo>
                  <a:lnTo>
                    <a:pt x="2358" y="34"/>
                  </a:lnTo>
                  <a:lnTo>
                    <a:pt x="2324" y="102"/>
                  </a:lnTo>
                  <a:lnTo>
                    <a:pt x="1752" y="68"/>
                  </a:lnTo>
                  <a:lnTo>
                    <a:pt x="1179" y="34"/>
                  </a:lnTo>
                  <a:lnTo>
                    <a:pt x="641" y="34"/>
                  </a:lnTo>
                  <a:lnTo>
                    <a:pt x="405" y="68"/>
                  </a:lnTo>
                  <a:lnTo>
                    <a:pt x="270" y="102"/>
                  </a:lnTo>
                  <a:lnTo>
                    <a:pt x="169" y="169"/>
                  </a:lnTo>
                  <a:lnTo>
                    <a:pt x="136" y="169"/>
                  </a:lnTo>
                  <a:lnTo>
                    <a:pt x="68" y="304"/>
                  </a:lnTo>
                  <a:lnTo>
                    <a:pt x="35" y="472"/>
                  </a:lnTo>
                  <a:lnTo>
                    <a:pt x="1" y="842"/>
                  </a:lnTo>
                  <a:lnTo>
                    <a:pt x="35" y="1583"/>
                  </a:lnTo>
                  <a:lnTo>
                    <a:pt x="35" y="1785"/>
                  </a:lnTo>
                  <a:lnTo>
                    <a:pt x="35" y="2054"/>
                  </a:lnTo>
                  <a:lnTo>
                    <a:pt x="35" y="2156"/>
                  </a:lnTo>
                  <a:lnTo>
                    <a:pt x="68" y="2290"/>
                  </a:lnTo>
                  <a:lnTo>
                    <a:pt x="136" y="2358"/>
                  </a:lnTo>
                  <a:lnTo>
                    <a:pt x="237" y="2425"/>
                  </a:lnTo>
                  <a:lnTo>
                    <a:pt x="304" y="2391"/>
                  </a:lnTo>
                  <a:lnTo>
                    <a:pt x="304" y="2358"/>
                  </a:lnTo>
                  <a:lnTo>
                    <a:pt x="573" y="2391"/>
                  </a:lnTo>
                  <a:lnTo>
                    <a:pt x="1348" y="2391"/>
                  </a:lnTo>
                  <a:lnTo>
                    <a:pt x="2391" y="2290"/>
                  </a:lnTo>
                  <a:lnTo>
                    <a:pt x="2526" y="2290"/>
                  </a:lnTo>
                  <a:lnTo>
                    <a:pt x="2526" y="2257"/>
                  </a:lnTo>
                  <a:lnTo>
                    <a:pt x="2560" y="2021"/>
                  </a:lnTo>
                  <a:lnTo>
                    <a:pt x="2560" y="1751"/>
                  </a:lnTo>
                  <a:lnTo>
                    <a:pt x="2526" y="1213"/>
                  </a:lnTo>
                  <a:lnTo>
                    <a:pt x="2492" y="607"/>
                  </a:lnTo>
                  <a:lnTo>
                    <a:pt x="2492" y="304"/>
                  </a:lnTo>
                  <a:lnTo>
                    <a:pt x="2459" y="34"/>
                  </a:lnTo>
                  <a:lnTo>
                    <a:pt x="242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4" name="Google Shape;994;p6"/>
            <p:cNvSpPr/>
            <p:nvPr/>
          </p:nvSpPr>
          <p:spPr>
            <a:xfrm>
              <a:off x="4104575" y="2989625"/>
              <a:ext cx="13500" cy="5075"/>
            </a:xfrm>
            <a:custGeom>
              <a:avLst/>
              <a:gdLst/>
              <a:ahLst/>
              <a:cxnLst/>
              <a:rect l="l" t="t" r="r" b="b"/>
              <a:pathLst>
                <a:path w="540" h="203" extrusionOk="0">
                  <a:moveTo>
                    <a:pt x="405" y="1"/>
                  </a:moveTo>
                  <a:lnTo>
                    <a:pt x="338" y="35"/>
                  </a:lnTo>
                  <a:lnTo>
                    <a:pt x="68" y="35"/>
                  </a:lnTo>
                  <a:lnTo>
                    <a:pt x="34" y="68"/>
                  </a:lnTo>
                  <a:lnTo>
                    <a:pt x="1" y="102"/>
                  </a:lnTo>
                  <a:lnTo>
                    <a:pt x="34" y="136"/>
                  </a:lnTo>
                  <a:lnTo>
                    <a:pt x="68" y="169"/>
                  </a:lnTo>
                  <a:lnTo>
                    <a:pt x="169" y="203"/>
                  </a:lnTo>
                  <a:lnTo>
                    <a:pt x="371" y="203"/>
                  </a:lnTo>
                  <a:lnTo>
                    <a:pt x="439" y="169"/>
                  </a:lnTo>
                  <a:lnTo>
                    <a:pt x="506" y="136"/>
                  </a:lnTo>
                  <a:lnTo>
                    <a:pt x="540" y="102"/>
                  </a:lnTo>
                  <a:lnTo>
                    <a:pt x="540" y="68"/>
                  </a:lnTo>
                  <a:lnTo>
                    <a:pt x="540" y="35"/>
                  </a:lnTo>
                  <a:lnTo>
                    <a:pt x="506" y="35"/>
                  </a:lnTo>
                  <a:lnTo>
                    <a:pt x="40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5" name="Google Shape;995;p6"/>
            <p:cNvSpPr/>
            <p:nvPr/>
          </p:nvSpPr>
          <p:spPr>
            <a:xfrm>
              <a:off x="3843650" y="2891150"/>
              <a:ext cx="46325" cy="13500"/>
            </a:xfrm>
            <a:custGeom>
              <a:avLst/>
              <a:gdLst/>
              <a:ahLst/>
              <a:cxnLst/>
              <a:rect l="l" t="t" r="r" b="b"/>
              <a:pathLst>
                <a:path w="1853" h="540" extrusionOk="0">
                  <a:moveTo>
                    <a:pt x="1583" y="1"/>
                  </a:moveTo>
                  <a:lnTo>
                    <a:pt x="1617" y="236"/>
                  </a:lnTo>
                  <a:lnTo>
                    <a:pt x="809" y="270"/>
                  </a:lnTo>
                  <a:lnTo>
                    <a:pt x="1" y="304"/>
                  </a:lnTo>
                  <a:lnTo>
                    <a:pt x="1" y="539"/>
                  </a:lnTo>
                  <a:lnTo>
                    <a:pt x="842" y="472"/>
                  </a:lnTo>
                  <a:lnTo>
                    <a:pt x="1684" y="405"/>
                  </a:lnTo>
                  <a:lnTo>
                    <a:pt x="1718" y="438"/>
                  </a:lnTo>
                  <a:lnTo>
                    <a:pt x="1751" y="405"/>
                  </a:lnTo>
                  <a:lnTo>
                    <a:pt x="1819" y="371"/>
                  </a:lnTo>
                  <a:lnTo>
                    <a:pt x="1852" y="337"/>
                  </a:lnTo>
                  <a:lnTo>
                    <a:pt x="1819" y="270"/>
                  </a:lnTo>
                  <a:lnTo>
                    <a:pt x="1785" y="236"/>
                  </a:lnTo>
                  <a:lnTo>
                    <a:pt x="178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6" name="Google Shape;996;p6"/>
            <p:cNvSpPr/>
            <p:nvPr/>
          </p:nvSpPr>
          <p:spPr>
            <a:xfrm>
              <a:off x="3843650" y="3044350"/>
              <a:ext cx="101875" cy="60625"/>
            </a:xfrm>
            <a:custGeom>
              <a:avLst/>
              <a:gdLst/>
              <a:ahLst/>
              <a:cxnLst/>
              <a:rect l="l" t="t" r="r" b="b"/>
              <a:pathLst>
                <a:path w="4075" h="2425" extrusionOk="0">
                  <a:moveTo>
                    <a:pt x="2694" y="0"/>
                  </a:moveTo>
                  <a:lnTo>
                    <a:pt x="1448" y="34"/>
                  </a:lnTo>
                  <a:lnTo>
                    <a:pt x="371" y="34"/>
                  </a:lnTo>
                  <a:lnTo>
                    <a:pt x="1" y="101"/>
                  </a:lnTo>
                  <a:lnTo>
                    <a:pt x="1" y="303"/>
                  </a:lnTo>
                  <a:lnTo>
                    <a:pt x="943" y="270"/>
                  </a:lnTo>
                  <a:lnTo>
                    <a:pt x="1920" y="270"/>
                  </a:lnTo>
                  <a:lnTo>
                    <a:pt x="3805" y="236"/>
                  </a:lnTo>
                  <a:lnTo>
                    <a:pt x="3772" y="404"/>
                  </a:lnTo>
                  <a:lnTo>
                    <a:pt x="3772" y="606"/>
                  </a:lnTo>
                  <a:lnTo>
                    <a:pt x="3805" y="977"/>
                  </a:lnTo>
                  <a:lnTo>
                    <a:pt x="3805" y="1515"/>
                  </a:lnTo>
                  <a:lnTo>
                    <a:pt x="3839" y="2088"/>
                  </a:lnTo>
                  <a:lnTo>
                    <a:pt x="1852" y="2088"/>
                  </a:lnTo>
                  <a:lnTo>
                    <a:pt x="910" y="2155"/>
                  </a:lnTo>
                  <a:lnTo>
                    <a:pt x="438" y="2189"/>
                  </a:lnTo>
                  <a:lnTo>
                    <a:pt x="1" y="2290"/>
                  </a:lnTo>
                  <a:lnTo>
                    <a:pt x="1" y="2391"/>
                  </a:lnTo>
                  <a:lnTo>
                    <a:pt x="405" y="2424"/>
                  </a:lnTo>
                  <a:lnTo>
                    <a:pt x="809" y="2391"/>
                  </a:lnTo>
                  <a:lnTo>
                    <a:pt x="1617" y="2323"/>
                  </a:lnTo>
                  <a:lnTo>
                    <a:pt x="2728" y="2290"/>
                  </a:lnTo>
                  <a:lnTo>
                    <a:pt x="3873" y="2290"/>
                  </a:lnTo>
                  <a:lnTo>
                    <a:pt x="3873" y="2357"/>
                  </a:lnTo>
                  <a:lnTo>
                    <a:pt x="3906" y="2424"/>
                  </a:lnTo>
                  <a:lnTo>
                    <a:pt x="4041" y="2424"/>
                  </a:lnTo>
                  <a:lnTo>
                    <a:pt x="4075" y="2323"/>
                  </a:lnTo>
                  <a:lnTo>
                    <a:pt x="4075" y="1751"/>
                  </a:lnTo>
                  <a:lnTo>
                    <a:pt x="4041" y="1145"/>
                  </a:lnTo>
                  <a:lnTo>
                    <a:pt x="4041" y="674"/>
                  </a:lnTo>
                  <a:lnTo>
                    <a:pt x="4007" y="438"/>
                  </a:lnTo>
                  <a:lnTo>
                    <a:pt x="3974" y="236"/>
                  </a:lnTo>
                  <a:lnTo>
                    <a:pt x="4007" y="202"/>
                  </a:lnTo>
                  <a:lnTo>
                    <a:pt x="4007" y="135"/>
                  </a:lnTo>
                  <a:lnTo>
                    <a:pt x="3974" y="68"/>
                  </a:lnTo>
                  <a:lnTo>
                    <a:pt x="3906" y="34"/>
                  </a:lnTo>
                  <a:lnTo>
                    <a:pt x="3300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7" name="Google Shape;997;p6"/>
            <p:cNvSpPr/>
            <p:nvPr/>
          </p:nvSpPr>
          <p:spPr>
            <a:xfrm>
              <a:off x="3894150" y="2907150"/>
              <a:ext cx="63150" cy="58950"/>
            </a:xfrm>
            <a:custGeom>
              <a:avLst/>
              <a:gdLst/>
              <a:ahLst/>
              <a:cxnLst/>
              <a:rect l="l" t="t" r="r" b="b"/>
              <a:pathLst>
                <a:path w="2526" h="2358" extrusionOk="0">
                  <a:moveTo>
                    <a:pt x="2257" y="202"/>
                  </a:moveTo>
                  <a:lnTo>
                    <a:pt x="2257" y="640"/>
                  </a:lnTo>
                  <a:lnTo>
                    <a:pt x="2290" y="1078"/>
                  </a:lnTo>
                  <a:lnTo>
                    <a:pt x="2290" y="1616"/>
                  </a:lnTo>
                  <a:lnTo>
                    <a:pt x="2324" y="2155"/>
                  </a:lnTo>
                  <a:lnTo>
                    <a:pt x="2088" y="2122"/>
                  </a:lnTo>
                  <a:lnTo>
                    <a:pt x="1886" y="2155"/>
                  </a:lnTo>
                  <a:lnTo>
                    <a:pt x="1449" y="2189"/>
                  </a:lnTo>
                  <a:lnTo>
                    <a:pt x="1449" y="2122"/>
                  </a:lnTo>
                  <a:lnTo>
                    <a:pt x="1449" y="1919"/>
                  </a:lnTo>
                  <a:lnTo>
                    <a:pt x="1449" y="1717"/>
                  </a:lnTo>
                  <a:lnTo>
                    <a:pt x="1415" y="1313"/>
                  </a:lnTo>
                  <a:lnTo>
                    <a:pt x="1381" y="1246"/>
                  </a:lnTo>
                  <a:lnTo>
                    <a:pt x="1348" y="1212"/>
                  </a:lnTo>
                  <a:lnTo>
                    <a:pt x="1280" y="1246"/>
                  </a:lnTo>
                  <a:lnTo>
                    <a:pt x="1247" y="1313"/>
                  </a:lnTo>
                  <a:lnTo>
                    <a:pt x="1247" y="1717"/>
                  </a:lnTo>
                  <a:lnTo>
                    <a:pt x="1247" y="1919"/>
                  </a:lnTo>
                  <a:lnTo>
                    <a:pt x="1314" y="2088"/>
                  </a:lnTo>
                  <a:lnTo>
                    <a:pt x="1348" y="2122"/>
                  </a:lnTo>
                  <a:lnTo>
                    <a:pt x="843" y="2122"/>
                  </a:lnTo>
                  <a:lnTo>
                    <a:pt x="607" y="2155"/>
                  </a:lnTo>
                  <a:lnTo>
                    <a:pt x="371" y="2223"/>
                  </a:lnTo>
                  <a:lnTo>
                    <a:pt x="304" y="1684"/>
                  </a:lnTo>
                  <a:lnTo>
                    <a:pt x="236" y="1145"/>
                  </a:lnTo>
                  <a:lnTo>
                    <a:pt x="203" y="707"/>
                  </a:lnTo>
                  <a:lnTo>
                    <a:pt x="135" y="270"/>
                  </a:lnTo>
                  <a:lnTo>
                    <a:pt x="1179" y="270"/>
                  </a:lnTo>
                  <a:lnTo>
                    <a:pt x="2257" y="202"/>
                  </a:lnTo>
                  <a:close/>
                  <a:moveTo>
                    <a:pt x="1179" y="0"/>
                  </a:moveTo>
                  <a:lnTo>
                    <a:pt x="641" y="34"/>
                  </a:lnTo>
                  <a:lnTo>
                    <a:pt x="135" y="68"/>
                  </a:lnTo>
                  <a:lnTo>
                    <a:pt x="68" y="101"/>
                  </a:lnTo>
                  <a:lnTo>
                    <a:pt x="34" y="169"/>
                  </a:lnTo>
                  <a:lnTo>
                    <a:pt x="1" y="438"/>
                  </a:lnTo>
                  <a:lnTo>
                    <a:pt x="1" y="674"/>
                  </a:lnTo>
                  <a:lnTo>
                    <a:pt x="34" y="1145"/>
                  </a:lnTo>
                  <a:lnTo>
                    <a:pt x="102" y="1717"/>
                  </a:lnTo>
                  <a:lnTo>
                    <a:pt x="135" y="2021"/>
                  </a:lnTo>
                  <a:lnTo>
                    <a:pt x="203" y="2290"/>
                  </a:lnTo>
                  <a:lnTo>
                    <a:pt x="236" y="2324"/>
                  </a:lnTo>
                  <a:lnTo>
                    <a:pt x="270" y="2357"/>
                  </a:lnTo>
                  <a:lnTo>
                    <a:pt x="337" y="2324"/>
                  </a:lnTo>
                  <a:lnTo>
                    <a:pt x="337" y="2357"/>
                  </a:lnTo>
                  <a:lnTo>
                    <a:pt x="1314" y="2357"/>
                  </a:lnTo>
                  <a:lnTo>
                    <a:pt x="1819" y="2324"/>
                  </a:lnTo>
                  <a:lnTo>
                    <a:pt x="2088" y="2324"/>
                  </a:lnTo>
                  <a:lnTo>
                    <a:pt x="2358" y="2290"/>
                  </a:lnTo>
                  <a:lnTo>
                    <a:pt x="2391" y="2324"/>
                  </a:lnTo>
                  <a:lnTo>
                    <a:pt x="2425" y="2324"/>
                  </a:lnTo>
                  <a:lnTo>
                    <a:pt x="2459" y="2290"/>
                  </a:lnTo>
                  <a:lnTo>
                    <a:pt x="2492" y="2256"/>
                  </a:lnTo>
                  <a:lnTo>
                    <a:pt x="2526" y="1987"/>
                  </a:lnTo>
                  <a:lnTo>
                    <a:pt x="2526" y="1751"/>
                  </a:lnTo>
                  <a:lnTo>
                    <a:pt x="2492" y="1246"/>
                  </a:lnTo>
                  <a:lnTo>
                    <a:pt x="2459" y="640"/>
                  </a:lnTo>
                  <a:lnTo>
                    <a:pt x="2425" y="337"/>
                  </a:lnTo>
                  <a:lnTo>
                    <a:pt x="2358" y="68"/>
                  </a:lnTo>
                  <a:lnTo>
                    <a:pt x="2324" y="34"/>
                  </a:lnTo>
                  <a:lnTo>
                    <a:pt x="2290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8" name="Google Shape;998;p6"/>
            <p:cNvSpPr/>
            <p:nvPr/>
          </p:nvSpPr>
          <p:spPr>
            <a:xfrm>
              <a:off x="3957275" y="2992150"/>
              <a:ext cx="20225" cy="25275"/>
            </a:xfrm>
            <a:custGeom>
              <a:avLst/>
              <a:gdLst/>
              <a:ahLst/>
              <a:cxnLst/>
              <a:rect l="l" t="t" r="r" b="b"/>
              <a:pathLst>
                <a:path w="809" h="1011" extrusionOk="0">
                  <a:moveTo>
                    <a:pt x="439" y="237"/>
                  </a:moveTo>
                  <a:lnTo>
                    <a:pt x="472" y="270"/>
                  </a:lnTo>
                  <a:lnTo>
                    <a:pt x="472" y="338"/>
                  </a:lnTo>
                  <a:lnTo>
                    <a:pt x="439" y="439"/>
                  </a:lnTo>
                  <a:lnTo>
                    <a:pt x="338" y="540"/>
                  </a:lnTo>
                  <a:lnTo>
                    <a:pt x="203" y="573"/>
                  </a:lnTo>
                  <a:lnTo>
                    <a:pt x="237" y="439"/>
                  </a:lnTo>
                  <a:lnTo>
                    <a:pt x="270" y="338"/>
                  </a:lnTo>
                  <a:lnTo>
                    <a:pt x="338" y="270"/>
                  </a:lnTo>
                  <a:lnTo>
                    <a:pt x="371" y="270"/>
                  </a:lnTo>
                  <a:lnTo>
                    <a:pt x="439" y="237"/>
                  </a:lnTo>
                  <a:close/>
                  <a:moveTo>
                    <a:pt x="405" y="1"/>
                  </a:moveTo>
                  <a:lnTo>
                    <a:pt x="304" y="35"/>
                  </a:lnTo>
                  <a:lnTo>
                    <a:pt x="237" y="102"/>
                  </a:lnTo>
                  <a:lnTo>
                    <a:pt x="136" y="169"/>
                  </a:lnTo>
                  <a:lnTo>
                    <a:pt x="35" y="338"/>
                  </a:lnTo>
                  <a:lnTo>
                    <a:pt x="1" y="506"/>
                  </a:lnTo>
                  <a:lnTo>
                    <a:pt x="1" y="674"/>
                  </a:lnTo>
                  <a:lnTo>
                    <a:pt x="68" y="742"/>
                  </a:lnTo>
                  <a:lnTo>
                    <a:pt x="136" y="775"/>
                  </a:lnTo>
                  <a:lnTo>
                    <a:pt x="304" y="775"/>
                  </a:lnTo>
                  <a:lnTo>
                    <a:pt x="439" y="742"/>
                  </a:lnTo>
                  <a:lnTo>
                    <a:pt x="439" y="775"/>
                  </a:lnTo>
                  <a:lnTo>
                    <a:pt x="506" y="843"/>
                  </a:lnTo>
                  <a:lnTo>
                    <a:pt x="540" y="910"/>
                  </a:lnTo>
                  <a:lnTo>
                    <a:pt x="708" y="1011"/>
                  </a:lnTo>
                  <a:lnTo>
                    <a:pt x="742" y="1011"/>
                  </a:lnTo>
                  <a:lnTo>
                    <a:pt x="775" y="977"/>
                  </a:lnTo>
                  <a:lnTo>
                    <a:pt x="809" y="944"/>
                  </a:lnTo>
                  <a:lnTo>
                    <a:pt x="775" y="876"/>
                  </a:lnTo>
                  <a:lnTo>
                    <a:pt x="641" y="809"/>
                  </a:lnTo>
                  <a:lnTo>
                    <a:pt x="607" y="742"/>
                  </a:lnTo>
                  <a:lnTo>
                    <a:pt x="540" y="674"/>
                  </a:lnTo>
                  <a:lnTo>
                    <a:pt x="607" y="573"/>
                  </a:lnTo>
                  <a:lnTo>
                    <a:pt x="674" y="472"/>
                  </a:lnTo>
                  <a:lnTo>
                    <a:pt x="708" y="371"/>
                  </a:lnTo>
                  <a:lnTo>
                    <a:pt x="708" y="270"/>
                  </a:lnTo>
                  <a:lnTo>
                    <a:pt x="708" y="203"/>
                  </a:lnTo>
                  <a:lnTo>
                    <a:pt x="641" y="102"/>
                  </a:lnTo>
                  <a:lnTo>
                    <a:pt x="607" y="35"/>
                  </a:lnTo>
                  <a:lnTo>
                    <a:pt x="506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9" name="Google Shape;999;p6"/>
            <p:cNvSpPr/>
            <p:nvPr/>
          </p:nvSpPr>
          <p:spPr>
            <a:xfrm>
              <a:off x="3843650" y="2973650"/>
              <a:ext cx="82525" cy="63975"/>
            </a:xfrm>
            <a:custGeom>
              <a:avLst/>
              <a:gdLst/>
              <a:ahLst/>
              <a:cxnLst/>
              <a:rect l="l" t="t" r="r" b="b"/>
              <a:pathLst>
                <a:path w="3301" h="2559" extrusionOk="0">
                  <a:moveTo>
                    <a:pt x="3098" y="0"/>
                  </a:moveTo>
                  <a:lnTo>
                    <a:pt x="3031" y="34"/>
                  </a:lnTo>
                  <a:lnTo>
                    <a:pt x="2997" y="101"/>
                  </a:lnTo>
                  <a:lnTo>
                    <a:pt x="2997" y="169"/>
                  </a:lnTo>
                  <a:lnTo>
                    <a:pt x="2189" y="101"/>
                  </a:lnTo>
                  <a:lnTo>
                    <a:pt x="337" y="101"/>
                  </a:lnTo>
                  <a:lnTo>
                    <a:pt x="1" y="135"/>
                  </a:lnTo>
                  <a:lnTo>
                    <a:pt x="1" y="337"/>
                  </a:lnTo>
                  <a:lnTo>
                    <a:pt x="573" y="303"/>
                  </a:lnTo>
                  <a:lnTo>
                    <a:pt x="2088" y="303"/>
                  </a:lnTo>
                  <a:lnTo>
                    <a:pt x="2997" y="371"/>
                  </a:lnTo>
                  <a:lnTo>
                    <a:pt x="3065" y="1381"/>
                  </a:lnTo>
                  <a:lnTo>
                    <a:pt x="3031" y="1818"/>
                  </a:lnTo>
                  <a:lnTo>
                    <a:pt x="3031" y="2256"/>
                  </a:lnTo>
                  <a:lnTo>
                    <a:pt x="2930" y="2222"/>
                  </a:lnTo>
                  <a:lnTo>
                    <a:pt x="2795" y="2155"/>
                  </a:lnTo>
                  <a:lnTo>
                    <a:pt x="2155" y="2155"/>
                  </a:lnTo>
                  <a:lnTo>
                    <a:pt x="1920" y="2189"/>
                  </a:lnTo>
                  <a:lnTo>
                    <a:pt x="1381" y="2256"/>
                  </a:lnTo>
                  <a:lnTo>
                    <a:pt x="842" y="2357"/>
                  </a:lnTo>
                  <a:lnTo>
                    <a:pt x="1" y="2357"/>
                  </a:lnTo>
                  <a:lnTo>
                    <a:pt x="1" y="2525"/>
                  </a:lnTo>
                  <a:lnTo>
                    <a:pt x="304" y="2559"/>
                  </a:lnTo>
                  <a:lnTo>
                    <a:pt x="640" y="2559"/>
                  </a:lnTo>
                  <a:lnTo>
                    <a:pt x="1280" y="2492"/>
                  </a:lnTo>
                  <a:lnTo>
                    <a:pt x="1718" y="2458"/>
                  </a:lnTo>
                  <a:lnTo>
                    <a:pt x="2155" y="2424"/>
                  </a:lnTo>
                  <a:lnTo>
                    <a:pt x="2593" y="2458"/>
                  </a:lnTo>
                  <a:lnTo>
                    <a:pt x="3065" y="2458"/>
                  </a:lnTo>
                  <a:lnTo>
                    <a:pt x="3065" y="2492"/>
                  </a:lnTo>
                  <a:lnTo>
                    <a:pt x="3098" y="2525"/>
                  </a:lnTo>
                  <a:lnTo>
                    <a:pt x="3132" y="2559"/>
                  </a:lnTo>
                  <a:lnTo>
                    <a:pt x="3199" y="2525"/>
                  </a:lnTo>
                  <a:lnTo>
                    <a:pt x="3233" y="2492"/>
                  </a:lnTo>
                  <a:lnTo>
                    <a:pt x="3300" y="2222"/>
                  </a:lnTo>
                  <a:lnTo>
                    <a:pt x="3300" y="1919"/>
                  </a:lnTo>
                  <a:lnTo>
                    <a:pt x="3300" y="1381"/>
                  </a:lnTo>
                  <a:lnTo>
                    <a:pt x="3300" y="707"/>
                  </a:lnTo>
                  <a:lnTo>
                    <a:pt x="3267" y="404"/>
                  </a:lnTo>
                  <a:lnTo>
                    <a:pt x="3233" y="68"/>
                  </a:lnTo>
                  <a:lnTo>
                    <a:pt x="3166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0" name="Google Shape;1000;p6"/>
            <p:cNvSpPr/>
            <p:nvPr/>
          </p:nvSpPr>
          <p:spPr>
            <a:xfrm>
              <a:off x="4394975" y="3045175"/>
              <a:ext cx="14325" cy="19400"/>
            </a:xfrm>
            <a:custGeom>
              <a:avLst/>
              <a:gdLst/>
              <a:ahLst/>
              <a:cxnLst/>
              <a:rect l="l" t="t" r="r" b="b"/>
              <a:pathLst>
                <a:path w="573" h="776" extrusionOk="0">
                  <a:moveTo>
                    <a:pt x="404" y="1"/>
                  </a:moveTo>
                  <a:lnTo>
                    <a:pt x="438" y="203"/>
                  </a:lnTo>
                  <a:lnTo>
                    <a:pt x="438" y="405"/>
                  </a:lnTo>
                  <a:lnTo>
                    <a:pt x="438" y="472"/>
                  </a:lnTo>
                  <a:lnTo>
                    <a:pt x="371" y="540"/>
                  </a:lnTo>
                  <a:lnTo>
                    <a:pt x="303" y="607"/>
                  </a:lnTo>
                  <a:lnTo>
                    <a:pt x="236" y="607"/>
                  </a:lnTo>
                  <a:lnTo>
                    <a:pt x="236" y="506"/>
                  </a:lnTo>
                  <a:lnTo>
                    <a:pt x="169" y="439"/>
                  </a:lnTo>
                  <a:lnTo>
                    <a:pt x="101" y="405"/>
                  </a:lnTo>
                  <a:lnTo>
                    <a:pt x="68" y="405"/>
                  </a:lnTo>
                  <a:lnTo>
                    <a:pt x="0" y="472"/>
                  </a:lnTo>
                  <a:lnTo>
                    <a:pt x="34" y="540"/>
                  </a:lnTo>
                  <a:lnTo>
                    <a:pt x="68" y="573"/>
                  </a:lnTo>
                  <a:lnTo>
                    <a:pt x="68" y="641"/>
                  </a:lnTo>
                  <a:lnTo>
                    <a:pt x="68" y="708"/>
                  </a:lnTo>
                  <a:lnTo>
                    <a:pt x="135" y="742"/>
                  </a:lnTo>
                  <a:lnTo>
                    <a:pt x="236" y="775"/>
                  </a:lnTo>
                  <a:lnTo>
                    <a:pt x="337" y="742"/>
                  </a:lnTo>
                  <a:lnTo>
                    <a:pt x="438" y="674"/>
                  </a:lnTo>
                  <a:lnTo>
                    <a:pt x="505" y="573"/>
                  </a:lnTo>
                  <a:lnTo>
                    <a:pt x="573" y="439"/>
                  </a:lnTo>
                  <a:lnTo>
                    <a:pt x="573" y="270"/>
                  </a:lnTo>
                  <a:lnTo>
                    <a:pt x="539" y="136"/>
                  </a:lnTo>
                  <a:lnTo>
                    <a:pt x="438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1" name="Google Shape;1001;p6"/>
            <p:cNvSpPr/>
            <p:nvPr/>
          </p:nvSpPr>
          <p:spPr>
            <a:xfrm>
              <a:off x="4464000" y="2891150"/>
              <a:ext cx="55575" cy="53050"/>
            </a:xfrm>
            <a:custGeom>
              <a:avLst/>
              <a:gdLst/>
              <a:ahLst/>
              <a:cxnLst/>
              <a:rect l="l" t="t" r="r" b="b"/>
              <a:pathLst>
                <a:path w="2223" h="2122" extrusionOk="0">
                  <a:moveTo>
                    <a:pt x="1986" y="1"/>
                  </a:moveTo>
                  <a:lnTo>
                    <a:pt x="1986" y="304"/>
                  </a:lnTo>
                  <a:lnTo>
                    <a:pt x="1986" y="640"/>
                  </a:lnTo>
                  <a:lnTo>
                    <a:pt x="2020" y="1819"/>
                  </a:lnTo>
                  <a:lnTo>
                    <a:pt x="1784" y="1785"/>
                  </a:lnTo>
                  <a:lnTo>
                    <a:pt x="1549" y="1785"/>
                  </a:lnTo>
                  <a:lnTo>
                    <a:pt x="1077" y="1819"/>
                  </a:lnTo>
                  <a:lnTo>
                    <a:pt x="505" y="1819"/>
                  </a:lnTo>
                  <a:lnTo>
                    <a:pt x="337" y="1852"/>
                  </a:lnTo>
                  <a:lnTo>
                    <a:pt x="202" y="1852"/>
                  </a:lnTo>
                  <a:lnTo>
                    <a:pt x="101" y="1920"/>
                  </a:lnTo>
                  <a:lnTo>
                    <a:pt x="0" y="1987"/>
                  </a:lnTo>
                  <a:lnTo>
                    <a:pt x="0" y="2021"/>
                  </a:lnTo>
                  <a:lnTo>
                    <a:pt x="101" y="2088"/>
                  </a:lnTo>
                  <a:lnTo>
                    <a:pt x="202" y="2122"/>
                  </a:lnTo>
                  <a:lnTo>
                    <a:pt x="438" y="2122"/>
                  </a:lnTo>
                  <a:lnTo>
                    <a:pt x="943" y="2088"/>
                  </a:lnTo>
                  <a:lnTo>
                    <a:pt x="1784" y="2088"/>
                  </a:lnTo>
                  <a:lnTo>
                    <a:pt x="2054" y="2021"/>
                  </a:lnTo>
                  <a:lnTo>
                    <a:pt x="2087" y="2054"/>
                  </a:lnTo>
                  <a:lnTo>
                    <a:pt x="2155" y="2054"/>
                  </a:lnTo>
                  <a:lnTo>
                    <a:pt x="2222" y="2021"/>
                  </a:lnTo>
                  <a:lnTo>
                    <a:pt x="2222" y="1953"/>
                  </a:lnTo>
                  <a:lnTo>
                    <a:pt x="2188" y="775"/>
                  </a:lnTo>
                  <a:lnTo>
                    <a:pt x="2188" y="405"/>
                  </a:lnTo>
                  <a:lnTo>
                    <a:pt x="2188" y="203"/>
                  </a:lnTo>
                  <a:lnTo>
                    <a:pt x="215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2" name="Google Shape;1002;p6"/>
            <p:cNvSpPr/>
            <p:nvPr/>
          </p:nvSpPr>
          <p:spPr>
            <a:xfrm>
              <a:off x="4452200" y="2976175"/>
              <a:ext cx="5925" cy="17700"/>
            </a:xfrm>
            <a:custGeom>
              <a:avLst/>
              <a:gdLst/>
              <a:ahLst/>
              <a:cxnLst/>
              <a:rect l="l" t="t" r="r" b="b"/>
              <a:pathLst>
                <a:path w="237" h="708" extrusionOk="0">
                  <a:moveTo>
                    <a:pt x="102" y="0"/>
                  </a:moveTo>
                  <a:lnTo>
                    <a:pt x="68" y="34"/>
                  </a:lnTo>
                  <a:lnTo>
                    <a:pt x="1" y="202"/>
                  </a:lnTo>
                  <a:lnTo>
                    <a:pt x="1" y="337"/>
                  </a:lnTo>
                  <a:lnTo>
                    <a:pt x="1" y="505"/>
                  </a:lnTo>
                  <a:lnTo>
                    <a:pt x="1" y="640"/>
                  </a:lnTo>
                  <a:lnTo>
                    <a:pt x="34" y="674"/>
                  </a:lnTo>
                  <a:lnTo>
                    <a:pt x="102" y="707"/>
                  </a:lnTo>
                  <a:lnTo>
                    <a:pt x="169" y="707"/>
                  </a:lnTo>
                  <a:lnTo>
                    <a:pt x="203" y="640"/>
                  </a:lnTo>
                  <a:lnTo>
                    <a:pt x="203" y="606"/>
                  </a:lnTo>
                  <a:lnTo>
                    <a:pt x="203" y="337"/>
                  </a:lnTo>
                  <a:lnTo>
                    <a:pt x="236" y="68"/>
                  </a:lnTo>
                  <a:lnTo>
                    <a:pt x="203" y="34"/>
                  </a:lnTo>
                  <a:lnTo>
                    <a:pt x="169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3" name="Google Shape;1003;p6"/>
            <p:cNvSpPr/>
            <p:nvPr/>
          </p:nvSpPr>
          <p:spPr>
            <a:xfrm>
              <a:off x="4373075" y="3023300"/>
              <a:ext cx="61475" cy="60625"/>
            </a:xfrm>
            <a:custGeom>
              <a:avLst/>
              <a:gdLst/>
              <a:ahLst/>
              <a:cxnLst/>
              <a:rect l="l" t="t" r="r" b="b"/>
              <a:pathLst>
                <a:path w="2459" h="2425" extrusionOk="0">
                  <a:moveTo>
                    <a:pt x="2290" y="203"/>
                  </a:moveTo>
                  <a:lnTo>
                    <a:pt x="2257" y="640"/>
                  </a:lnTo>
                  <a:lnTo>
                    <a:pt x="2257" y="1078"/>
                  </a:lnTo>
                  <a:lnTo>
                    <a:pt x="2223" y="1617"/>
                  </a:lnTo>
                  <a:lnTo>
                    <a:pt x="2223" y="2155"/>
                  </a:lnTo>
                  <a:lnTo>
                    <a:pt x="1954" y="2122"/>
                  </a:lnTo>
                  <a:lnTo>
                    <a:pt x="1684" y="2088"/>
                  </a:lnTo>
                  <a:lnTo>
                    <a:pt x="1146" y="2122"/>
                  </a:lnTo>
                  <a:lnTo>
                    <a:pt x="708" y="2155"/>
                  </a:lnTo>
                  <a:lnTo>
                    <a:pt x="506" y="2155"/>
                  </a:lnTo>
                  <a:lnTo>
                    <a:pt x="270" y="2223"/>
                  </a:lnTo>
                  <a:lnTo>
                    <a:pt x="270" y="1684"/>
                  </a:lnTo>
                  <a:lnTo>
                    <a:pt x="237" y="1179"/>
                  </a:lnTo>
                  <a:lnTo>
                    <a:pt x="237" y="741"/>
                  </a:lnTo>
                  <a:lnTo>
                    <a:pt x="203" y="304"/>
                  </a:lnTo>
                  <a:lnTo>
                    <a:pt x="1247" y="270"/>
                  </a:lnTo>
                  <a:lnTo>
                    <a:pt x="1752" y="236"/>
                  </a:lnTo>
                  <a:lnTo>
                    <a:pt x="2290" y="203"/>
                  </a:lnTo>
                  <a:close/>
                  <a:moveTo>
                    <a:pt x="1752" y="1"/>
                  </a:moveTo>
                  <a:lnTo>
                    <a:pt x="1247" y="34"/>
                  </a:lnTo>
                  <a:lnTo>
                    <a:pt x="169" y="102"/>
                  </a:lnTo>
                  <a:lnTo>
                    <a:pt x="136" y="102"/>
                  </a:lnTo>
                  <a:lnTo>
                    <a:pt x="102" y="135"/>
                  </a:lnTo>
                  <a:lnTo>
                    <a:pt x="68" y="169"/>
                  </a:lnTo>
                  <a:lnTo>
                    <a:pt x="35" y="472"/>
                  </a:lnTo>
                  <a:lnTo>
                    <a:pt x="1" y="741"/>
                  </a:lnTo>
                  <a:lnTo>
                    <a:pt x="35" y="1347"/>
                  </a:lnTo>
                  <a:lnTo>
                    <a:pt x="35" y="1852"/>
                  </a:lnTo>
                  <a:lnTo>
                    <a:pt x="68" y="2122"/>
                  </a:lnTo>
                  <a:lnTo>
                    <a:pt x="136" y="2357"/>
                  </a:lnTo>
                  <a:lnTo>
                    <a:pt x="136" y="2391"/>
                  </a:lnTo>
                  <a:lnTo>
                    <a:pt x="169" y="2425"/>
                  </a:lnTo>
                  <a:lnTo>
                    <a:pt x="237" y="2425"/>
                  </a:lnTo>
                  <a:lnTo>
                    <a:pt x="270" y="2391"/>
                  </a:lnTo>
                  <a:lnTo>
                    <a:pt x="775" y="2391"/>
                  </a:lnTo>
                  <a:lnTo>
                    <a:pt x="1314" y="2357"/>
                  </a:lnTo>
                  <a:lnTo>
                    <a:pt x="1785" y="2357"/>
                  </a:lnTo>
                  <a:lnTo>
                    <a:pt x="2021" y="2324"/>
                  </a:lnTo>
                  <a:lnTo>
                    <a:pt x="2257" y="2290"/>
                  </a:lnTo>
                  <a:lnTo>
                    <a:pt x="2324" y="2290"/>
                  </a:lnTo>
                  <a:lnTo>
                    <a:pt x="2358" y="2256"/>
                  </a:lnTo>
                  <a:lnTo>
                    <a:pt x="2391" y="2223"/>
                  </a:lnTo>
                  <a:lnTo>
                    <a:pt x="2459" y="1953"/>
                  </a:lnTo>
                  <a:lnTo>
                    <a:pt x="2459" y="1650"/>
                  </a:lnTo>
                  <a:lnTo>
                    <a:pt x="2459" y="1044"/>
                  </a:lnTo>
                  <a:lnTo>
                    <a:pt x="2459" y="573"/>
                  </a:lnTo>
                  <a:lnTo>
                    <a:pt x="2425" y="337"/>
                  </a:lnTo>
                  <a:lnTo>
                    <a:pt x="2391" y="102"/>
                  </a:lnTo>
                  <a:lnTo>
                    <a:pt x="2358" y="34"/>
                  </a:lnTo>
                  <a:lnTo>
                    <a:pt x="229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4" name="Google Shape;1004;p6"/>
            <p:cNvSpPr/>
            <p:nvPr/>
          </p:nvSpPr>
          <p:spPr>
            <a:xfrm>
              <a:off x="7067375" y="4626750"/>
              <a:ext cx="59775" cy="239900"/>
            </a:xfrm>
            <a:custGeom>
              <a:avLst/>
              <a:gdLst/>
              <a:ahLst/>
              <a:cxnLst/>
              <a:rect l="l" t="t" r="r" b="b"/>
              <a:pathLst>
                <a:path w="2391" h="9596" extrusionOk="0">
                  <a:moveTo>
                    <a:pt x="2323" y="0"/>
                  </a:moveTo>
                  <a:lnTo>
                    <a:pt x="2323" y="34"/>
                  </a:lnTo>
                  <a:lnTo>
                    <a:pt x="2155" y="606"/>
                  </a:lnTo>
                  <a:lnTo>
                    <a:pt x="1987" y="1179"/>
                  </a:lnTo>
                  <a:lnTo>
                    <a:pt x="1751" y="2323"/>
                  </a:lnTo>
                  <a:lnTo>
                    <a:pt x="1515" y="3502"/>
                  </a:lnTo>
                  <a:lnTo>
                    <a:pt x="1246" y="4646"/>
                  </a:lnTo>
                  <a:lnTo>
                    <a:pt x="640" y="7071"/>
                  </a:lnTo>
                  <a:lnTo>
                    <a:pt x="0" y="9495"/>
                  </a:lnTo>
                  <a:lnTo>
                    <a:pt x="0" y="9562"/>
                  </a:lnTo>
                  <a:lnTo>
                    <a:pt x="68" y="9596"/>
                  </a:lnTo>
                  <a:lnTo>
                    <a:pt x="135" y="9596"/>
                  </a:lnTo>
                  <a:lnTo>
                    <a:pt x="169" y="9528"/>
                  </a:lnTo>
                  <a:lnTo>
                    <a:pt x="842" y="7138"/>
                  </a:lnTo>
                  <a:lnTo>
                    <a:pt x="1414" y="4680"/>
                  </a:lnTo>
                  <a:lnTo>
                    <a:pt x="1987" y="2391"/>
                  </a:lnTo>
                  <a:lnTo>
                    <a:pt x="2256" y="1212"/>
                  </a:lnTo>
                  <a:lnTo>
                    <a:pt x="2323" y="640"/>
                  </a:lnTo>
                  <a:lnTo>
                    <a:pt x="2391" y="34"/>
                  </a:lnTo>
                  <a:lnTo>
                    <a:pt x="239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5" name="Google Shape;1005;p6"/>
            <p:cNvSpPr/>
            <p:nvPr/>
          </p:nvSpPr>
          <p:spPr>
            <a:xfrm>
              <a:off x="4497650" y="2953450"/>
              <a:ext cx="8450" cy="58100"/>
            </a:xfrm>
            <a:custGeom>
              <a:avLst/>
              <a:gdLst/>
              <a:ahLst/>
              <a:cxnLst/>
              <a:rect l="l" t="t" r="r" b="b"/>
              <a:pathLst>
                <a:path w="338" h="2324" extrusionOk="0">
                  <a:moveTo>
                    <a:pt x="68" y="0"/>
                  </a:moveTo>
                  <a:lnTo>
                    <a:pt x="34" y="34"/>
                  </a:lnTo>
                  <a:lnTo>
                    <a:pt x="1" y="303"/>
                  </a:lnTo>
                  <a:lnTo>
                    <a:pt x="1" y="539"/>
                  </a:lnTo>
                  <a:lnTo>
                    <a:pt x="34" y="1078"/>
                  </a:lnTo>
                  <a:lnTo>
                    <a:pt x="68" y="1684"/>
                  </a:lnTo>
                  <a:lnTo>
                    <a:pt x="102" y="1987"/>
                  </a:lnTo>
                  <a:lnTo>
                    <a:pt x="169" y="2290"/>
                  </a:lnTo>
                  <a:lnTo>
                    <a:pt x="203" y="2323"/>
                  </a:lnTo>
                  <a:lnTo>
                    <a:pt x="304" y="2323"/>
                  </a:lnTo>
                  <a:lnTo>
                    <a:pt x="304" y="2256"/>
                  </a:lnTo>
                  <a:lnTo>
                    <a:pt x="337" y="1953"/>
                  </a:lnTo>
                  <a:lnTo>
                    <a:pt x="304" y="1650"/>
                  </a:lnTo>
                  <a:lnTo>
                    <a:pt x="236" y="1078"/>
                  </a:lnTo>
                  <a:lnTo>
                    <a:pt x="203" y="539"/>
                  </a:lnTo>
                  <a:lnTo>
                    <a:pt x="169" y="303"/>
                  </a:lnTo>
                  <a:lnTo>
                    <a:pt x="135" y="34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6" name="Google Shape;1006;p6"/>
            <p:cNvSpPr/>
            <p:nvPr/>
          </p:nvSpPr>
          <p:spPr>
            <a:xfrm>
              <a:off x="4487550" y="3155450"/>
              <a:ext cx="68200" cy="7600"/>
            </a:xfrm>
            <a:custGeom>
              <a:avLst/>
              <a:gdLst/>
              <a:ahLst/>
              <a:cxnLst/>
              <a:rect l="l" t="t" r="r" b="b"/>
              <a:pathLst>
                <a:path w="2728" h="304" extrusionOk="0">
                  <a:moveTo>
                    <a:pt x="708" y="0"/>
                  </a:moveTo>
                  <a:lnTo>
                    <a:pt x="337" y="34"/>
                  </a:lnTo>
                  <a:lnTo>
                    <a:pt x="169" y="68"/>
                  </a:lnTo>
                  <a:lnTo>
                    <a:pt x="1" y="135"/>
                  </a:lnTo>
                  <a:lnTo>
                    <a:pt x="1" y="169"/>
                  </a:lnTo>
                  <a:lnTo>
                    <a:pt x="135" y="236"/>
                  </a:lnTo>
                  <a:lnTo>
                    <a:pt x="304" y="270"/>
                  </a:lnTo>
                  <a:lnTo>
                    <a:pt x="607" y="304"/>
                  </a:lnTo>
                  <a:lnTo>
                    <a:pt x="1246" y="270"/>
                  </a:lnTo>
                  <a:lnTo>
                    <a:pt x="2358" y="270"/>
                  </a:lnTo>
                  <a:lnTo>
                    <a:pt x="2694" y="169"/>
                  </a:lnTo>
                  <a:lnTo>
                    <a:pt x="2728" y="135"/>
                  </a:lnTo>
                  <a:lnTo>
                    <a:pt x="2694" y="102"/>
                  </a:lnTo>
                  <a:lnTo>
                    <a:pt x="2391" y="34"/>
                  </a:lnTo>
                  <a:lnTo>
                    <a:pt x="1415" y="34"/>
                  </a:lnTo>
                  <a:lnTo>
                    <a:pt x="708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7" name="Google Shape;1007;p6"/>
            <p:cNvSpPr/>
            <p:nvPr/>
          </p:nvSpPr>
          <p:spPr>
            <a:xfrm>
              <a:off x="4487550" y="3087275"/>
              <a:ext cx="58100" cy="60625"/>
            </a:xfrm>
            <a:custGeom>
              <a:avLst/>
              <a:gdLst/>
              <a:ahLst/>
              <a:cxnLst/>
              <a:rect l="l" t="t" r="r" b="b"/>
              <a:pathLst>
                <a:path w="2324" h="2425" extrusionOk="0">
                  <a:moveTo>
                    <a:pt x="2122" y="0"/>
                  </a:moveTo>
                  <a:lnTo>
                    <a:pt x="1516" y="34"/>
                  </a:lnTo>
                  <a:lnTo>
                    <a:pt x="203" y="34"/>
                  </a:lnTo>
                  <a:lnTo>
                    <a:pt x="1" y="135"/>
                  </a:lnTo>
                  <a:lnTo>
                    <a:pt x="68" y="202"/>
                  </a:lnTo>
                  <a:lnTo>
                    <a:pt x="169" y="236"/>
                  </a:lnTo>
                  <a:lnTo>
                    <a:pt x="371" y="270"/>
                  </a:lnTo>
                  <a:lnTo>
                    <a:pt x="1415" y="270"/>
                  </a:lnTo>
                  <a:lnTo>
                    <a:pt x="2021" y="236"/>
                  </a:lnTo>
                  <a:lnTo>
                    <a:pt x="2021" y="438"/>
                  </a:lnTo>
                  <a:lnTo>
                    <a:pt x="2021" y="640"/>
                  </a:lnTo>
                  <a:lnTo>
                    <a:pt x="2055" y="1078"/>
                  </a:lnTo>
                  <a:lnTo>
                    <a:pt x="2055" y="1616"/>
                  </a:lnTo>
                  <a:lnTo>
                    <a:pt x="2088" y="1852"/>
                  </a:lnTo>
                  <a:lnTo>
                    <a:pt x="2122" y="2121"/>
                  </a:lnTo>
                  <a:lnTo>
                    <a:pt x="977" y="2155"/>
                  </a:lnTo>
                  <a:lnTo>
                    <a:pt x="573" y="2155"/>
                  </a:lnTo>
                  <a:lnTo>
                    <a:pt x="371" y="2189"/>
                  </a:lnTo>
                  <a:lnTo>
                    <a:pt x="270" y="2222"/>
                  </a:lnTo>
                  <a:lnTo>
                    <a:pt x="203" y="2290"/>
                  </a:lnTo>
                  <a:lnTo>
                    <a:pt x="270" y="2357"/>
                  </a:lnTo>
                  <a:lnTo>
                    <a:pt x="371" y="2391"/>
                  </a:lnTo>
                  <a:lnTo>
                    <a:pt x="573" y="2424"/>
                  </a:lnTo>
                  <a:lnTo>
                    <a:pt x="977" y="2391"/>
                  </a:lnTo>
                  <a:lnTo>
                    <a:pt x="1617" y="2391"/>
                  </a:lnTo>
                  <a:lnTo>
                    <a:pt x="2223" y="2357"/>
                  </a:lnTo>
                  <a:lnTo>
                    <a:pt x="2290" y="2357"/>
                  </a:lnTo>
                  <a:lnTo>
                    <a:pt x="2324" y="2290"/>
                  </a:lnTo>
                  <a:lnTo>
                    <a:pt x="2324" y="2222"/>
                  </a:lnTo>
                  <a:lnTo>
                    <a:pt x="2290" y="2155"/>
                  </a:lnTo>
                  <a:lnTo>
                    <a:pt x="2324" y="1886"/>
                  </a:lnTo>
                  <a:lnTo>
                    <a:pt x="2290" y="1616"/>
                  </a:lnTo>
                  <a:lnTo>
                    <a:pt x="2257" y="1078"/>
                  </a:lnTo>
                  <a:lnTo>
                    <a:pt x="2257" y="640"/>
                  </a:lnTo>
                  <a:lnTo>
                    <a:pt x="2223" y="404"/>
                  </a:lnTo>
                  <a:lnTo>
                    <a:pt x="2189" y="202"/>
                  </a:lnTo>
                  <a:lnTo>
                    <a:pt x="2223" y="135"/>
                  </a:lnTo>
                  <a:lnTo>
                    <a:pt x="2223" y="68"/>
                  </a:lnTo>
                  <a:lnTo>
                    <a:pt x="2189" y="34"/>
                  </a:lnTo>
                  <a:lnTo>
                    <a:pt x="2122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8" name="Google Shape;1008;p6"/>
            <p:cNvSpPr/>
            <p:nvPr/>
          </p:nvSpPr>
          <p:spPr>
            <a:xfrm>
              <a:off x="4341950" y="3092325"/>
              <a:ext cx="63150" cy="59775"/>
            </a:xfrm>
            <a:custGeom>
              <a:avLst/>
              <a:gdLst/>
              <a:ahLst/>
              <a:cxnLst/>
              <a:rect l="l" t="t" r="r" b="b"/>
              <a:pathLst>
                <a:path w="2526" h="2391" extrusionOk="0">
                  <a:moveTo>
                    <a:pt x="2256" y="236"/>
                  </a:moveTo>
                  <a:lnTo>
                    <a:pt x="2256" y="674"/>
                  </a:lnTo>
                  <a:lnTo>
                    <a:pt x="2290" y="1111"/>
                  </a:lnTo>
                  <a:lnTo>
                    <a:pt x="2290" y="1616"/>
                  </a:lnTo>
                  <a:lnTo>
                    <a:pt x="2323" y="2121"/>
                  </a:lnTo>
                  <a:lnTo>
                    <a:pt x="1448" y="2121"/>
                  </a:lnTo>
                  <a:lnTo>
                    <a:pt x="909" y="2155"/>
                  </a:lnTo>
                  <a:lnTo>
                    <a:pt x="640" y="2189"/>
                  </a:lnTo>
                  <a:lnTo>
                    <a:pt x="371" y="2222"/>
                  </a:lnTo>
                  <a:lnTo>
                    <a:pt x="337" y="1684"/>
                  </a:lnTo>
                  <a:lnTo>
                    <a:pt x="270" y="1145"/>
                  </a:lnTo>
                  <a:lnTo>
                    <a:pt x="202" y="707"/>
                  </a:lnTo>
                  <a:lnTo>
                    <a:pt x="169" y="303"/>
                  </a:lnTo>
                  <a:lnTo>
                    <a:pt x="674" y="303"/>
                  </a:lnTo>
                  <a:lnTo>
                    <a:pt x="1212" y="270"/>
                  </a:lnTo>
                  <a:lnTo>
                    <a:pt x="2256" y="236"/>
                  </a:lnTo>
                  <a:close/>
                  <a:moveTo>
                    <a:pt x="2256" y="0"/>
                  </a:moveTo>
                  <a:lnTo>
                    <a:pt x="1179" y="34"/>
                  </a:lnTo>
                  <a:lnTo>
                    <a:pt x="674" y="68"/>
                  </a:lnTo>
                  <a:lnTo>
                    <a:pt x="135" y="101"/>
                  </a:lnTo>
                  <a:lnTo>
                    <a:pt x="68" y="135"/>
                  </a:lnTo>
                  <a:lnTo>
                    <a:pt x="68" y="202"/>
                  </a:lnTo>
                  <a:lnTo>
                    <a:pt x="34" y="438"/>
                  </a:lnTo>
                  <a:lnTo>
                    <a:pt x="0" y="674"/>
                  </a:lnTo>
                  <a:lnTo>
                    <a:pt x="34" y="1179"/>
                  </a:lnTo>
                  <a:lnTo>
                    <a:pt x="101" y="1751"/>
                  </a:lnTo>
                  <a:lnTo>
                    <a:pt x="135" y="2054"/>
                  </a:lnTo>
                  <a:lnTo>
                    <a:pt x="236" y="2323"/>
                  </a:lnTo>
                  <a:lnTo>
                    <a:pt x="236" y="2357"/>
                  </a:lnTo>
                  <a:lnTo>
                    <a:pt x="371" y="2357"/>
                  </a:lnTo>
                  <a:lnTo>
                    <a:pt x="606" y="2391"/>
                  </a:lnTo>
                  <a:lnTo>
                    <a:pt x="842" y="2391"/>
                  </a:lnTo>
                  <a:lnTo>
                    <a:pt x="1313" y="2357"/>
                  </a:lnTo>
                  <a:lnTo>
                    <a:pt x="2088" y="2357"/>
                  </a:lnTo>
                  <a:lnTo>
                    <a:pt x="2357" y="2323"/>
                  </a:lnTo>
                  <a:lnTo>
                    <a:pt x="2458" y="2323"/>
                  </a:lnTo>
                  <a:lnTo>
                    <a:pt x="2492" y="2290"/>
                  </a:lnTo>
                  <a:lnTo>
                    <a:pt x="2525" y="2020"/>
                  </a:lnTo>
                  <a:lnTo>
                    <a:pt x="2525" y="1785"/>
                  </a:lnTo>
                  <a:lnTo>
                    <a:pt x="2492" y="1246"/>
                  </a:lnTo>
                  <a:lnTo>
                    <a:pt x="2458" y="674"/>
                  </a:lnTo>
                  <a:lnTo>
                    <a:pt x="2424" y="371"/>
                  </a:lnTo>
                  <a:lnTo>
                    <a:pt x="2357" y="68"/>
                  </a:lnTo>
                  <a:lnTo>
                    <a:pt x="2323" y="34"/>
                  </a:lnTo>
                  <a:lnTo>
                    <a:pt x="2290" y="34"/>
                  </a:lnTo>
                  <a:lnTo>
                    <a:pt x="2256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9" name="Google Shape;1009;p6"/>
            <p:cNvSpPr/>
            <p:nvPr/>
          </p:nvSpPr>
          <p:spPr>
            <a:xfrm>
              <a:off x="4566675" y="2947550"/>
              <a:ext cx="64000" cy="60625"/>
            </a:xfrm>
            <a:custGeom>
              <a:avLst/>
              <a:gdLst/>
              <a:ahLst/>
              <a:cxnLst/>
              <a:rect l="l" t="t" r="r" b="b"/>
              <a:pathLst>
                <a:path w="2560" h="2425" extrusionOk="0">
                  <a:moveTo>
                    <a:pt x="2021" y="0"/>
                  </a:moveTo>
                  <a:lnTo>
                    <a:pt x="1617" y="68"/>
                  </a:lnTo>
                  <a:lnTo>
                    <a:pt x="910" y="68"/>
                  </a:lnTo>
                  <a:lnTo>
                    <a:pt x="539" y="101"/>
                  </a:lnTo>
                  <a:lnTo>
                    <a:pt x="203" y="135"/>
                  </a:lnTo>
                  <a:lnTo>
                    <a:pt x="169" y="68"/>
                  </a:lnTo>
                  <a:lnTo>
                    <a:pt x="169" y="34"/>
                  </a:lnTo>
                  <a:lnTo>
                    <a:pt x="102" y="34"/>
                  </a:lnTo>
                  <a:lnTo>
                    <a:pt x="68" y="68"/>
                  </a:lnTo>
                  <a:lnTo>
                    <a:pt x="34" y="303"/>
                  </a:lnTo>
                  <a:lnTo>
                    <a:pt x="1" y="573"/>
                  </a:lnTo>
                  <a:lnTo>
                    <a:pt x="1" y="1112"/>
                  </a:lnTo>
                  <a:lnTo>
                    <a:pt x="34" y="1718"/>
                  </a:lnTo>
                  <a:lnTo>
                    <a:pt x="102" y="2021"/>
                  </a:lnTo>
                  <a:lnTo>
                    <a:pt x="169" y="2324"/>
                  </a:lnTo>
                  <a:lnTo>
                    <a:pt x="203" y="2357"/>
                  </a:lnTo>
                  <a:lnTo>
                    <a:pt x="304" y="2357"/>
                  </a:lnTo>
                  <a:lnTo>
                    <a:pt x="337" y="2290"/>
                  </a:lnTo>
                  <a:lnTo>
                    <a:pt x="337" y="1987"/>
                  </a:lnTo>
                  <a:lnTo>
                    <a:pt x="304" y="1684"/>
                  </a:lnTo>
                  <a:lnTo>
                    <a:pt x="236" y="1078"/>
                  </a:lnTo>
                  <a:lnTo>
                    <a:pt x="236" y="674"/>
                  </a:lnTo>
                  <a:lnTo>
                    <a:pt x="203" y="236"/>
                  </a:lnTo>
                  <a:lnTo>
                    <a:pt x="438" y="270"/>
                  </a:lnTo>
                  <a:lnTo>
                    <a:pt x="1145" y="270"/>
                  </a:lnTo>
                  <a:lnTo>
                    <a:pt x="2223" y="202"/>
                  </a:lnTo>
                  <a:lnTo>
                    <a:pt x="2256" y="236"/>
                  </a:lnTo>
                  <a:lnTo>
                    <a:pt x="2290" y="270"/>
                  </a:lnTo>
                  <a:lnTo>
                    <a:pt x="2357" y="270"/>
                  </a:lnTo>
                  <a:lnTo>
                    <a:pt x="2324" y="573"/>
                  </a:lnTo>
                  <a:lnTo>
                    <a:pt x="2324" y="910"/>
                  </a:lnTo>
                  <a:lnTo>
                    <a:pt x="2357" y="2088"/>
                  </a:lnTo>
                  <a:lnTo>
                    <a:pt x="2122" y="2054"/>
                  </a:lnTo>
                  <a:lnTo>
                    <a:pt x="1886" y="2088"/>
                  </a:lnTo>
                  <a:lnTo>
                    <a:pt x="1415" y="2122"/>
                  </a:lnTo>
                  <a:lnTo>
                    <a:pt x="674" y="2122"/>
                  </a:lnTo>
                  <a:lnTo>
                    <a:pt x="539" y="2155"/>
                  </a:lnTo>
                  <a:lnTo>
                    <a:pt x="438" y="2189"/>
                  </a:lnTo>
                  <a:lnTo>
                    <a:pt x="337" y="2290"/>
                  </a:lnTo>
                  <a:lnTo>
                    <a:pt x="438" y="2357"/>
                  </a:lnTo>
                  <a:lnTo>
                    <a:pt x="539" y="2391"/>
                  </a:lnTo>
                  <a:lnTo>
                    <a:pt x="775" y="2425"/>
                  </a:lnTo>
                  <a:lnTo>
                    <a:pt x="1280" y="2357"/>
                  </a:lnTo>
                  <a:lnTo>
                    <a:pt x="2122" y="2357"/>
                  </a:lnTo>
                  <a:lnTo>
                    <a:pt x="2391" y="2290"/>
                  </a:lnTo>
                  <a:lnTo>
                    <a:pt x="2425" y="2324"/>
                  </a:lnTo>
                  <a:lnTo>
                    <a:pt x="2492" y="2357"/>
                  </a:lnTo>
                  <a:lnTo>
                    <a:pt x="2559" y="2324"/>
                  </a:lnTo>
                  <a:lnTo>
                    <a:pt x="2559" y="2256"/>
                  </a:lnTo>
                  <a:lnTo>
                    <a:pt x="2526" y="1078"/>
                  </a:lnTo>
                  <a:lnTo>
                    <a:pt x="2526" y="573"/>
                  </a:lnTo>
                  <a:lnTo>
                    <a:pt x="2492" y="303"/>
                  </a:lnTo>
                  <a:lnTo>
                    <a:pt x="2425" y="68"/>
                  </a:lnTo>
                  <a:lnTo>
                    <a:pt x="2391" y="68"/>
                  </a:lnTo>
                  <a:lnTo>
                    <a:pt x="2391" y="101"/>
                  </a:lnTo>
                  <a:lnTo>
                    <a:pt x="2324" y="34"/>
                  </a:lnTo>
                  <a:lnTo>
                    <a:pt x="2223" y="34"/>
                  </a:lnTo>
                  <a:lnTo>
                    <a:pt x="202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0" name="Google Shape;1010;p6"/>
            <p:cNvSpPr/>
            <p:nvPr/>
          </p:nvSpPr>
          <p:spPr>
            <a:xfrm>
              <a:off x="4483350" y="3089800"/>
              <a:ext cx="8450" cy="58950"/>
            </a:xfrm>
            <a:custGeom>
              <a:avLst/>
              <a:gdLst/>
              <a:ahLst/>
              <a:cxnLst/>
              <a:rect l="l" t="t" r="r" b="b"/>
              <a:pathLst>
                <a:path w="338" h="2358" extrusionOk="0">
                  <a:moveTo>
                    <a:pt x="68" y="0"/>
                  </a:moveTo>
                  <a:lnTo>
                    <a:pt x="34" y="34"/>
                  </a:lnTo>
                  <a:lnTo>
                    <a:pt x="0" y="303"/>
                  </a:lnTo>
                  <a:lnTo>
                    <a:pt x="0" y="573"/>
                  </a:lnTo>
                  <a:lnTo>
                    <a:pt x="34" y="1078"/>
                  </a:lnTo>
                  <a:lnTo>
                    <a:pt x="68" y="1684"/>
                  </a:lnTo>
                  <a:lnTo>
                    <a:pt x="101" y="1987"/>
                  </a:lnTo>
                  <a:lnTo>
                    <a:pt x="169" y="2290"/>
                  </a:lnTo>
                  <a:lnTo>
                    <a:pt x="202" y="2323"/>
                  </a:lnTo>
                  <a:lnTo>
                    <a:pt x="270" y="2357"/>
                  </a:lnTo>
                  <a:lnTo>
                    <a:pt x="303" y="2323"/>
                  </a:lnTo>
                  <a:lnTo>
                    <a:pt x="337" y="2256"/>
                  </a:lnTo>
                  <a:lnTo>
                    <a:pt x="337" y="1987"/>
                  </a:lnTo>
                  <a:lnTo>
                    <a:pt x="303" y="1684"/>
                  </a:lnTo>
                  <a:lnTo>
                    <a:pt x="236" y="1078"/>
                  </a:lnTo>
                  <a:lnTo>
                    <a:pt x="202" y="539"/>
                  </a:lnTo>
                  <a:lnTo>
                    <a:pt x="202" y="303"/>
                  </a:lnTo>
                  <a:lnTo>
                    <a:pt x="135" y="34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1" name="Google Shape;1011;p6"/>
            <p:cNvSpPr/>
            <p:nvPr/>
          </p:nvSpPr>
          <p:spPr>
            <a:xfrm>
              <a:off x="4104575" y="2898725"/>
              <a:ext cx="64000" cy="59800"/>
            </a:xfrm>
            <a:custGeom>
              <a:avLst/>
              <a:gdLst/>
              <a:ahLst/>
              <a:cxnLst/>
              <a:rect l="l" t="t" r="r" b="b"/>
              <a:pathLst>
                <a:path w="2560" h="2392" extrusionOk="0">
                  <a:moveTo>
                    <a:pt x="135" y="1"/>
                  </a:moveTo>
                  <a:lnTo>
                    <a:pt x="102" y="34"/>
                  </a:lnTo>
                  <a:lnTo>
                    <a:pt x="68" y="34"/>
                  </a:lnTo>
                  <a:lnTo>
                    <a:pt x="34" y="304"/>
                  </a:lnTo>
                  <a:lnTo>
                    <a:pt x="1" y="573"/>
                  </a:lnTo>
                  <a:lnTo>
                    <a:pt x="1" y="1078"/>
                  </a:lnTo>
                  <a:lnTo>
                    <a:pt x="34" y="1684"/>
                  </a:lnTo>
                  <a:lnTo>
                    <a:pt x="68" y="2021"/>
                  </a:lnTo>
                  <a:lnTo>
                    <a:pt x="169" y="2290"/>
                  </a:lnTo>
                  <a:lnTo>
                    <a:pt x="203" y="2358"/>
                  </a:lnTo>
                  <a:lnTo>
                    <a:pt x="236" y="2358"/>
                  </a:lnTo>
                  <a:lnTo>
                    <a:pt x="304" y="2324"/>
                  </a:lnTo>
                  <a:lnTo>
                    <a:pt x="338" y="2256"/>
                  </a:lnTo>
                  <a:lnTo>
                    <a:pt x="304" y="1987"/>
                  </a:lnTo>
                  <a:lnTo>
                    <a:pt x="304" y="1684"/>
                  </a:lnTo>
                  <a:lnTo>
                    <a:pt x="236" y="1078"/>
                  </a:lnTo>
                  <a:lnTo>
                    <a:pt x="236" y="640"/>
                  </a:lnTo>
                  <a:lnTo>
                    <a:pt x="203" y="236"/>
                  </a:lnTo>
                  <a:lnTo>
                    <a:pt x="439" y="236"/>
                  </a:lnTo>
                  <a:lnTo>
                    <a:pt x="674" y="270"/>
                  </a:lnTo>
                  <a:lnTo>
                    <a:pt x="1146" y="236"/>
                  </a:lnTo>
                  <a:lnTo>
                    <a:pt x="2223" y="203"/>
                  </a:lnTo>
                  <a:lnTo>
                    <a:pt x="2257" y="236"/>
                  </a:lnTo>
                  <a:lnTo>
                    <a:pt x="2324" y="236"/>
                  </a:lnTo>
                  <a:lnTo>
                    <a:pt x="2290" y="573"/>
                  </a:lnTo>
                  <a:lnTo>
                    <a:pt x="2324" y="910"/>
                  </a:lnTo>
                  <a:lnTo>
                    <a:pt x="2358" y="2088"/>
                  </a:lnTo>
                  <a:lnTo>
                    <a:pt x="2122" y="2054"/>
                  </a:lnTo>
                  <a:lnTo>
                    <a:pt x="1886" y="2054"/>
                  </a:lnTo>
                  <a:lnTo>
                    <a:pt x="1415" y="2088"/>
                  </a:lnTo>
                  <a:lnTo>
                    <a:pt x="843" y="2088"/>
                  </a:lnTo>
                  <a:lnTo>
                    <a:pt x="674" y="2122"/>
                  </a:lnTo>
                  <a:lnTo>
                    <a:pt x="540" y="2122"/>
                  </a:lnTo>
                  <a:lnTo>
                    <a:pt x="405" y="2189"/>
                  </a:lnTo>
                  <a:lnTo>
                    <a:pt x="338" y="2256"/>
                  </a:lnTo>
                  <a:lnTo>
                    <a:pt x="338" y="2290"/>
                  </a:lnTo>
                  <a:lnTo>
                    <a:pt x="405" y="2358"/>
                  </a:lnTo>
                  <a:lnTo>
                    <a:pt x="540" y="2391"/>
                  </a:lnTo>
                  <a:lnTo>
                    <a:pt x="775" y="2391"/>
                  </a:lnTo>
                  <a:lnTo>
                    <a:pt x="1280" y="2358"/>
                  </a:lnTo>
                  <a:lnTo>
                    <a:pt x="2088" y="2358"/>
                  </a:lnTo>
                  <a:lnTo>
                    <a:pt x="2358" y="2290"/>
                  </a:lnTo>
                  <a:lnTo>
                    <a:pt x="2425" y="2324"/>
                  </a:lnTo>
                  <a:lnTo>
                    <a:pt x="2492" y="2324"/>
                  </a:lnTo>
                  <a:lnTo>
                    <a:pt x="2526" y="2290"/>
                  </a:lnTo>
                  <a:lnTo>
                    <a:pt x="2560" y="2223"/>
                  </a:lnTo>
                  <a:lnTo>
                    <a:pt x="2526" y="1044"/>
                  </a:lnTo>
                  <a:lnTo>
                    <a:pt x="2526" y="539"/>
                  </a:lnTo>
                  <a:lnTo>
                    <a:pt x="2492" y="304"/>
                  </a:lnTo>
                  <a:lnTo>
                    <a:pt x="2425" y="68"/>
                  </a:lnTo>
                  <a:lnTo>
                    <a:pt x="2425" y="34"/>
                  </a:lnTo>
                  <a:lnTo>
                    <a:pt x="2391" y="34"/>
                  </a:lnTo>
                  <a:lnTo>
                    <a:pt x="2391" y="102"/>
                  </a:lnTo>
                  <a:lnTo>
                    <a:pt x="2358" y="68"/>
                  </a:lnTo>
                  <a:lnTo>
                    <a:pt x="2290" y="34"/>
                  </a:lnTo>
                  <a:lnTo>
                    <a:pt x="2223" y="1"/>
                  </a:lnTo>
                  <a:lnTo>
                    <a:pt x="1987" y="1"/>
                  </a:lnTo>
                  <a:lnTo>
                    <a:pt x="1617" y="34"/>
                  </a:lnTo>
                  <a:lnTo>
                    <a:pt x="910" y="34"/>
                  </a:lnTo>
                  <a:lnTo>
                    <a:pt x="540" y="68"/>
                  </a:lnTo>
                  <a:lnTo>
                    <a:pt x="203" y="135"/>
                  </a:lnTo>
                  <a:lnTo>
                    <a:pt x="169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2" name="Google Shape;1012;p6"/>
            <p:cNvSpPr/>
            <p:nvPr/>
          </p:nvSpPr>
          <p:spPr>
            <a:xfrm>
              <a:off x="4501875" y="3099900"/>
              <a:ext cx="22750" cy="12650"/>
            </a:xfrm>
            <a:custGeom>
              <a:avLst/>
              <a:gdLst/>
              <a:ahLst/>
              <a:cxnLst/>
              <a:rect l="l" t="t" r="r" b="b"/>
              <a:pathLst>
                <a:path w="910" h="506" extrusionOk="0">
                  <a:moveTo>
                    <a:pt x="572" y="0"/>
                  </a:moveTo>
                  <a:lnTo>
                    <a:pt x="404" y="68"/>
                  </a:lnTo>
                  <a:lnTo>
                    <a:pt x="101" y="236"/>
                  </a:lnTo>
                  <a:lnTo>
                    <a:pt x="34" y="270"/>
                  </a:lnTo>
                  <a:lnTo>
                    <a:pt x="0" y="337"/>
                  </a:lnTo>
                  <a:lnTo>
                    <a:pt x="34" y="371"/>
                  </a:lnTo>
                  <a:lnTo>
                    <a:pt x="101" y="404"/>
                  </a:lnTo>
                  <a:lnTo>
                    <a:pt x="774" y="505"/>
                  </a:lnTo>
                  <a:lnTo>
                    <a:pt x="842" y="472"/>
                  </a:lnTo>
                  <a:lnTo>
                    <a:pt x="909" y="404"/>
                  </a:lnTo>
                  <a:lnTo>
                    <a:pt x="876" y="337"/>
                  </a:lnTo>
                  <a:lnTo>
                    <a:pt x="808" y="303"/>
                  </a:lnTo>
                  <a:lnTo>
                    <a:pt x="505" y="270"/>
                  </a:lnTo>
                  <a:lnTo>
                    <a:pt x="640" y="169"/>
                  </a:lnTo>
                  <a:lnTo>
                    <a:pt x="774" y="68"/>
                  </a:lnTo>
                  <a:lnTo>
                    <a:pt x="774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3" name="Google Shape;1013;p6"/>
            <p:cNvSpPr/>
            <p:nvPr/>
          </p:nvSpPr>
          <p:spPr>
            <a:xfrm>
              <a:off x="5144925" y="2978700"/>
              <a:ext cx="56425" cy="56400"/>
            </a:xfrm>
            <a:custGeom>
              <a:avLst/>
              <a:gdLst/>
              <a:ahLst/>
              <a:cxnLst/>
              <a:rect l="l" t="t" r="r" b="b"/>
              <a:pathLst>
                <a:path w="2257" h="2256" extrusionOk="0">
                  <a:moveTo>
                    <a:pt x="1213" y="169"/>
                  </a:moveTo>
                  <a:lnTo>
                    <a:pt x="1179" y="202"/>
                  </a:lnTo>
                  <a:lnTo>
                    <a:pt x="1179" y="270"/>
                  </a:lnTo>
                  <a:lnTo>
                    <a:pt x="1213" y="337"/>
                  </a:lnTo>
                  <a:lnTo>
                    <a:pt x="1516" y="337"/>
                  </a:lnTo>
                  <a:lnTo>
                    <a:pt x="1684" y="371"/>
                  </a:lnTo>
                  <a:lnTo>
                    <a:pt x="1819" y="505"/>
                  </a:lnTo>
                  <a:lnTo>
                    <a:pt x="1920" y="640"/>
                  </a:lnTo>
                  <a:lnTo>
                    <a:pt x="1987" y="842"/>
                  </a:lnTo>
                  <a:lnTo>
                    <a:pt x="2021" y="1044"/>
                  </a:lnTo>
                  <a:lnTo>
                    <a:pt x="2021" y="1212"/>
                  </a:lnTo>
                  <a:lnTo>
                    <a:pt x="1987" y="1414"/>
                  </a:lnTo>
                  <a:lnTo>
                    <a:pt x="1920" y="1616"/>
                  </a:lnTo>
                  <a:lnTo>
                    <a:pt x="1819" y="1785"/>
                  </a:lnTo>
                  <a:lnTo>
                    <a:pt x="1650" y="1886"/>
                  </a:lnTo>
                  <a:lnTo>
                    <a:pt x="1482" y="1987"/>
                  </a:lnTo>
                  <a:lnTo>
                    <a:pt x="1314" y="2020"/>
                  </a:lnTo>
                  <a:lnTo>
                    <a:pt x="1112" y="2020"/>
                  </a:lnTo>
                  <a:lnTo>
                    <a:pt x="943" y="1987"/>
                  </a:lnTo>
                  <a:lnTo>
                    <a:pt x="741" y="1886"/>
                  </a:lnTo>
                  <a:lnTo>
                    <a:pt x="573" y="1751"/>
                  </a:lnTo>
                  <a:lnTo>
                    <a:pt x="438" y="1616"/>
                  </a:lnTo>
                  <a:lnTo>
                    <a:pt x="337" y="1448"/>
                  </a:lnTo>
                  <a:lnTo>
                    <a:pt x="270" y="1280"/>
                  </a:lnTo>
                  <a:lnTo>
                    <a:pt x="236" y="1111"/>
                  </a:lnTo>
                  <a:lnTo>
                    <a:pt x="270" y="909"/>
                  </a:lnTo>
                  <a:lnTo>
                    <a:pt x="337" y="741"/>
                  </a:lnTo>
                  <a:lnTo>
                    <a:pt x="472" y="539"/>
                  </a:lnTo>
                  <a:lnTo>
                    <a:pt x="640" y="371"/>
                  </a:lnTo>
                  <a:lnTo>
                    <a:pt x="809" y="270"/>
                  </a:lnTo>
                  <a:lnTo>
                    <a:pt x="1011" y="202"/>
                  </a:lnTo>
                  <a:lnTo>
                    <a:pt x="1213" y="169"/>
                  </a:lnTo>
                  <a:close/>
                  <a:moveTo>
                    <a:pt x="1179" y="0"/>
                  </a:moveTo>
                  <a:lnTo>
                    <a:pt x="1011" y="34"/>
                  </a:lnTo>
                  <a:lnTo>
                    <a:pt x="842" y="101"/>
                  </a:lnTo>
                  <a:lnTo>
                    <a:pt x="674" y="169"/>
                  </a:lnTo>
                  <a:lnTo>
                    <a:pt x="506" y="270"/>
                  </a:lnTo>
                  <a:lnTo>
                    <a:pt x="371" y="404"/>
                  </a:lnTo>
                  <a:lnTo>
                    <a:pt x="270" y="539"/>
                  </a:lnTo>
                  <a:lnTo>
                    <a:pt x="135" y="741"/>
                  </a:lnTo>
                  <a:lnTo>
                    <a:pt x="34" y="943"/>
                  </a:lnTo>
                  <a:lnTo>
                    <a:pt x="1" y="1179"/>
                  </a:lnTo>
                  <a:lnTo>
                    <a:pt x="1" y="1313"/>
                  </a:lnTo>
                  <a:lnTo>
                    <a:pt x="68" y="1414"/>
                  </a:lnTo>
                  <a:lnTo>
                    <a:pt x="203" y="1650"/>
                  </a:lnTo>
                  <a:lnTo>
                    <a:pt x="371" y="1886"/>
                  </a:lnTo>
                  <a:lnTo>
                    <a:pt x="607" y="2088"/>
                  </a:lnTo>
                  <a:lnTo>
                    <a:pt x="876" y="2222"/>
                  </a:lnTo>
                  <a:lnTo>
                    <a:pt x="1112" y="2256"/>
                  </a:lnTo>
                  <a:lnTo>
                    <a:pt x="1347" y="2256"/>
                  </a:lnTo>
                  <a:lnTo>
                    <a:pt x="1549" y="2222"/>
                  </a:lnTo>
                  <a:lnTo>
                    <a:pt x="1785" y="2121"/>
                  </a:lnTo>
                  <a:lnTo>
                    <a:pt x="1953" y="1953"/>
                  </a:lnTo>
                  <a:lnTo>
                    <a:pt x="2088" y="1785"/>
                  </a:lnTo>
                  <a:lnTo>
                    <a:pt x="2189" y="1583"/>
                  </a:lnTo>
                  <a:lnTo>
                    <a:pt x="2256" y="1313"/>
                  </a:lnTo>
                  <a:lnTo>
                    <a:pt x="2256" y="1145"/>
                  </a:lnTo>
                  <a:lnTo>
                    <a:pt x="2223" y="943"/>
                  </a:lnTo>
                  <a:lnTo>
                    <a:pt x="2189" y="707"/>
                  </a:lnTo>
                  <a:lnTo>
                    <a:pt x="2088" y="505"/>
                  </a:lnTo>
                  <a:lnTo>
                    <a:pt x="1987" y="303"/>
                  </a:lnTo>
                  <a:lnTo>
                    <a:pt x="1852" y="169"/>
                  </a:lnTo>
                  <a:lnTo>
                    <a:pt x="1684" y="68"/>
                  </a:lnTo>
                  <a:lnTo>
                    <a:pt x="1516" y="68"/>
                  </a:lnTo>
                  <a:lnTo>
                    <a:pt x="1347" y="34"/>
                  </a:lnTo>
                  <a:lnTo>
                    <a:pt x="1179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4" name="Google Shape;1014;p6"/>
            <p:cNvSpPr/>
            <p:nvPr/>
          </p:nvSpPr>
          <p:spPr>
            <a:xfrm>
              <a:off x="4186225" y="3053600"/>
              <a:ext cx="17700" cy="26125"/>
            </a:xfrm>
            <a:custGeom>
              <a:avLst/>
              <a:gdLst/>
              <a:ahLst/>
              <a:cxnLst/>
              <a:rect l="l" t="t" r="r" b="b"/>
              <a:pathLst>
                <a:path w="708" h="1045" extrusionOk="0">
                  <a:moveTo>
                    <a:pt x="506" y="1"/>
                  </a:moveTo>
                  <a:lnTo>
                    <a:pt x="371" y="34"/>
                  </a:lnTo>
                  <a:lnTo>
                    <a:pt x="135" y="34"/>
                  </a:lnTo>
                  <a:lnTo>
                    <a:pt x="102" y="68"/>
                  </a:lnTo>
                  <a:lnTo>
                    <a:pt x="34" y="68"/>
                  </a:lnTo>
                  <a:lnTo>
                    <a:pt x="1" y="135"/>
                  </a:lnTo>
                  <a:lnTo>
                    <a:pt x="1" y="169"/>
                  </a:lnTo>
                  <a:lnTo>
                    <a:pt x="34" y="203"/>
                  </a:lnTo>
                  <a:lnTo>
                    <a:pt x="68" y="203"/>
                  </a:lnTo>
                  <a:lnTo>
                    <a:pt x="68" y="607"/>
                  </a:lnTo>
                  <a:lnTo>
                    <a:pt x="169" y="977"/>
                  </a:lnTo>
                  <a:lnTo>
                    <a:pt x="203" y="1044"/>
                  </a:lnTo>
                  <a:lnTo>
                    <a:pt x="270" y="1044"/>
                  </a:lnTo>
                  <a:lnTo>
                    <a:pt x="337" y="1011"/>
                  </a:lnTo>
                  <a:lnTo>
                    <a:pt x="337" y="943"/>
                  </a:lnTo>
                  <a:lnTo>
                    <a:pt x="304" y="573"/>
                  </a:lnTo>
                  <a:lnTo>
                    <a:pt x="371" y="607"/>
                  </a:lnTo>
                  <a:lnTo>
                    <a:pt x="472" y="573"/>
                  </a:lnTo>
                  <a:lnTo>
                    <a:pt x="573" y="539"/>
                  </a:lnTo>
                  <a:lnTo>
                    <a:pt x="607" y="506"/>
                  </a:lnTo>
                  <a:lnTo>
                    <a:pt x="607" y="472"/>
                  </a:lnTo>
                  <a:lnTo>
                    <a:pt x="573" y="405"/>
                  </a:lnTo>
                  <a:lnTo>
                    <a:pt x="506" y="405"/>
                  </a:lnTo>
                  <a:lnTo>
                    <a:pt x="337" y="438"/>
                  </a:lnTo>
                  <a:lnTo>
                    <a:pt x="270" y="472"/>
                  </a:lnTo>
                  <a:lnTo>
                    <a:pt x="236" y="236"/>
                  </a:lnTo>
                  <a:lnTo>
                    <a:pt x="371" y="236"/>
                  </a:lnTo>
                  <a:lnTo>
                    <a:pt x="539" y="203"/>
                  </a:lnTo>
                  <a:lnTo>
                    <a:pt x="607" y="169"/>
                  </a:lnTo>
                  <a:lnTo>
                    <a:pt x="674" y="135"/>
                  </a:lnTo>
                  <a:lnTo>
                    <a:pt x="708" y="102"/>
                  </a:lnTo>
                  <a:lnTo>
                    <a:pt x="708" y="68"/>
                  </a:lnTo>
                  <a:lnTo>
                    <a:pt x="64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5" name="Google Shape;1015;p6"/>
            <p:cNvSpPr/>
            <p:nvPr/>
          </p:nvSpPr>
          <p:spPr>
            <a:xfrm>
              <a:off x="4127300" y="2927350"/>
              <a:ext cx="19400" cy="21900"/>
            </a:xfrm>
            <a:custGeom>
              <a:avLst/>
              <a:gdLst/>
              <a:ahLst/>
              <a:cxnLst/>
              <a:rect l="l" t="t" r="r" b="b"/>
              <a:pathLst>
                <a:path w="776" h="876" extrusionOk="0">
                  <a:moveTo>
                    <a:pt x="405" y="0"/>
                  </a:moveTo>
                  <a:lnTo>
                    <a:pt x="270" y="135"/>
                  </a:lnTo>
                  <a:lnTo>
                    <a:pt x="169" y="270"/>
                  </a:lnTo>
                  <a:lnTo>
                    <a:pt x="1" y="606"/>
                  </a:lnTo>
                  <a:lnTo>
                    <a:pt x="1" y="640"/>
                  </a:lnTo>
                  <a:lnTo>
                    <a:pt x="1" y="674"/>
                  </a:lnTo>
                  <a:lnTo>
                    <a:pt x="35" y="707"/>
                  </a:lnTo>
                  <a:lnTo>
                    <a:pt x="102" y="741"/>
                  </a:lnTo>
                  <a:lnTo>
                    <a:pt x="338" y="741"/>
                  </a:lnTo>
                  <a:lnTo>
                    <a:pt x="573" y="707"/>
                  </a:lnTo>
                  <a:lnTo>
                    <a:pt x="573" y="808"/>
                  </a:lnTo>
                  <a:lnTo>
                    <a:pt x="607" y="876"/>
                  </a:lnTo>
                  <a:lnTo>
                    <a:pt x="708" y="876"/>
                  </a:lnTo>
                  <a:lnTo>
                    <a:pt x="708" y="775"/>
                  </a:lnTo>
                  <a:lnTo>
                    <a:pt x="708" y="674"/>
                  </a:lnTo>
                  <a:lnTo>
                    <a:pt x="775" y="674"/>
                  </a:lnTo>
                  <a:lnTo>
                    <a:pt x="775" y="606"/>
                  </a:lnTo>
                  <a:lnTo>
                    <a:pt x="775" y="539"/>
                  </a:lnTo>
                  <a:lnTo>
                    <a:pt x="708" y="505"/>
                  </a:lnTo>
                  <a:lnTo>
                    <a:pt x="742" y="337"/>
                  </a:lnTo>
                  <a:lnTo>
                    <a:pt x="742" y="270"/>
                  </a:lnTo>
                  <a:lnTo>
                    <a:pt x="708" y="303"/>
                  </a:lnTo>
                  <a:lnTo>
                    <a:pt x="607" y="505"/>
                  </a:lnTo>
                  <a:lnTo>
                    <a:pt x="237" y="539"/>
                  </a:lnTo>
                  <a:lnTo>
                    <a:pt x="237" y="539"/>
                  </a:lnTo>
                  <a:lnTo>
                    <a:pt x="371" y="303"/>
                  </a:lnTo>
                  <a:lnTo>
                    <a:pt x="472" y="68"/>
                  </a:lnTo>
                  <a:lnTo>
                    <a:pt x="472" y="34"/>
                  </a:lnTo>
                  <a:lnTo>
                    <a:pt x="405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6" name="Google Shape;1016;p6"/>
            <p:cNvSpPr/>
            <p:nvPr/>
          </p:nvSpPr>
          <p:spPr>
            <a:xfrm>
              <a:off x="4232525" y="3029200"/>
              <a:ext cx="55575" cy="61475"/>
            </a:xfrm>
            <a:custGeom>
              <a:avLst/>
              <a:gdLst/>
              <a:ahLst/>
              <a:cxnLst/>
              <a:rect l="l" t="t" r="r" b="b"/>
              <a:pathLst>
                <a:path w="2223" h="2459" extrusionOk="0">
                  <a:moveTo>
                    <a:pt x="1785" y="0"/>
                  </a:moveTo>
                  <a:lnTo>
                    <a:pt x="1313" y="68"/>
                  </a:lnTo>
                  <a:lnTo>
                    <a:pt x="707" y="68"/>
                  </a:lnTo>
                  <a:lnTo>
                    <a:pt x="101" y="101"/>
                  </a:lnTo>
                  <a:lnTo>
                    <a:pt x="34" y="135"/>
                  </a:lnTo>
                  <a:lnTo>
                    <a:pt x="0" y="202"/>
                  </a:lnTo>
                  <a:lnTo>
                    <a:pt x="34" y="236"/>
                  </a:lnTo>
                  <a:lnTo>
                    <a:pt x="68" y="303"/>
                  </a:lnTo>
                  <a:lnTo>
                    <a:pt x="34" y="505"/>
                  </a:lnTo>
                  <a:lnTo>
                    <a:pt x="34" y="741"/>
                  </a:lnTo>
                  <a:lnTo>
                    <a:pt x="68" y="1179"/>
                  </a:lnTo>
                  <a:lnTo>
                    <a:pt x="68" y="1717"/>
                  </a:lnTo>
                  <a:lnTo>
                    <a:pt x="68" y="2020"/>
                  </a:lnTo>
                  <a:lnTo>
                    <a:pt x="101" y="2290"/>
                  </a:lnTo>
                  <a:lnTo>
                    <a:pt x="68" y="2323"/>
                  </a:lnTo>
                  <a:lnTo>
                    <a:pt x="101" y="2391"/>
                  </a:lnTo>
                  <a:lnTo>
                    <a:pt x="135" y="2458"/>
                  </a:lnTo>
                  <a:lnTo>
                    <a:pt x="202" y="2458"/>
                  </a:lnTo>
                  <a:lnTo>
                    <a:pt x="808" y="2424"/>
                  </a:lnTo>
                  <a:lnTo>
                    <a:pt x="1448" y="2391"/>
                  </a:lnTo>
                  <a:lnTo>
                    <a:pt x="1852" y="2391"/>
                  </a:lnTo>
                  <a:lnTo>
                    <a:pt x="2054" y="2323"/>
                  </a:lnTo>
                  <a:lnTo>
                    <a:pt x="2121" y="2290"/>
                  </a:lnTo>
                  <a:lnTo>
                    <a:pt x="2222" y="2222"/>
                  </a:lnTo>
                  <a:lnTo>
                    <a:pt x="2121" y="2155"/>
                  </a:lnTo>
                  <a:lnTo>
                    <a:pt x="2020" y="2121"/>
                  </a:lnTo>
                  <a:lnTo>
                    <a:pt x="1852" y="2121"/>
                  </a:lnTo>
                  <a:lnTo>
                    <a:pt x="1414" y="2155"/>
                  </a:lnTo>
                  <a:lnTo>
                    <a:pt x="303" y="2222"/>
                  </a:lnTo>
                  <a:lnTo>
                    <a:pt x="303" y="1953"/>
                  </a:lnTo>
                  <a:lnTo>
                    <a:pt x="303" y="1684"/>
                  </a:lnTo>
                  <a:lnTo>
                    <a:pt x="270" y="1179"/>
                  </a:lnTo>
                  <a:lnTo>
                    <a:pt x="270" y="741"/>
                  </a:lnTo>
                  <a:lnTo>
                    <a:pt x="270" y="505"/>
                  </a:lnTo>
                  <a:lnTo>
                    <a:pt x="202" y="303"/>
                  </a:lnTo>
                  <a:lnTo>
                    <a:pt x="842" y="303"/>
                  </a:lnTo>
                  <a:lnTo>
                    <a:pt x="1482" y="270"/>
                  </a:lnTo>
                  <a:lnTo>
                    <a:pt x="1886" y="236"/>
                  </a:lnTo>
                  <a:lnTo>
                    <a:pt x="2088" y="169"/>
                  </a:lnTo>
                  <a:lnTo>
                    <a:pt x="2155" y="135"/>
                  </a:lnTo>
                  <a:lnTo>
                    <a:pt x="2222" y="68"/>
                  </a:lnTo>
                  <a:lnTo>
                    <a:pt x="2222" y="34"/>
                  </a:lnTo>
                  <a:lnTo>
                    <a:pt x="2020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7" name="Google Shape;1017;p6"/>
            <p:cNvSpPr/>
            <p:nvPr/>
          </p:nvSpPr>
          <p:spPr>
            <a:xfrm>
              <a:off x="4146675" y="2967750"/>
              <a:ext cx="7600" cy="58100"/>
            </a:xfrm>
            <a:custGeom>
              <a:avLst/>
              <a:gdLst/>
              <a:ahLst/>
              <a:cxnLst/>
              <a:rect l="l" t="t" r="r" b="b"/>
              <a:pathLst>
                <a:path w="304" h="2324" extrusionOk="0">
                  <a:moveTo>
                    <a:pt x="34" y="1"/>
                  </a:moveTo>
                  <a:lnTo>
                    <a:pt x="34" y="34"/>
                  </a:lnTo>
                  <a:lnTo>
                    <a:pt x="0" y="304"/>
                  </a:lnTo>
                  <a:lnTo>
                    <a:pt x="0" y="539"/>
                  </a:lnTo>
                  <a:lnTo>
                    <a:pt x="0" y="1078"/>
                  </a:lnTo>
                  <a:lnTo>
                    <a:pt x="34" y="1684"/>
                  </a:lnTo>
                  <a:lnTo>
                    <a:pt x="101" y="1987"/>
                  </a:lnTo>
                  <a:lnTo>
                    <a:pt x="169" y="2290"/>
                  </a:lnTo>
                  <a:lnTo>
                    <a:pt x="202" y="2324"/>
                  </a:lnTo>
                  <a:lnTo>
                    <a:pt x="303" y="2324"/>
                  </a:lnTo>
                  <a:lnTo>
                    <a:pt x="303" y="2256"/>
                  </a:lnTo>
                  <a:lnTo>
                    <a:pt x="303" y="1953"/>
                  </a:lnTo>
                  <a:lnTo>
                    <a:pt x="303" y="1650"/>
                  </a:lnTo>
                  <a:lnTo>
                    <a:pt x="236" y="1078"/>
                  </a:lnTo>
                  <a:lnTo>
                    <a:pt x="202" y="539"/>
                  </a:lnTo>
                  <a:lnTo>
                    <a:pt x="169" y="270"/>
                  </a:lnTo>
                  <a:lnTo>
                    <a:pt x="135" y="34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8" name="Google Shape;1018;p6"/>
            <p:cNvSpPr/>
            <p:nvPr/>
          </p:nvSpPr>
          <p:spPr>
            <a:xfrm>
              <a:off x="4160975" y="3030025"/>
              <a:ext cx="64850" cy="63175"/>
            </a:xfrm>
            <a:custGeom>
              <a:avLst/>
              <a:gdLst/>
              <a:ahLst/>
              <a:cxnLst/>
              <a:rect l="l" t="t" r="r" b="b"/>
              <a:pathLst>
                <a:path w="2594" h="2527" extrusionOk="0">
                  <a:moveTo>
                    <a:pt x="2290" y="237"/>
                  </a:moveTo>
                  <a:lnTo>
                    <a:pt x="2324" y="674"/>
                  </a:lnTo>
                  <a:lnTo>
                    <a:pt x="2324" y="1078"/>
                  </a:lnTo>
                  <a:lnTo>
                    <a:pt x="2324" y="1684"/>
                  </a:lnTo>
                  <a:lnTo>
                    <a:pt x="2324" y="1987"/>
                  </a:lnTo>
                  <a:lnTo>
                    <a:pt x="2357" y="2290"/>
                  </a:lnTo>
                  <a:lnTo>
                    <a:pt x="2357" y="2290"/>
                  </a:lnTo>
                  <a:lnTo>
                    <a:pt x="2223" y="2223"/>
                  </a:lnTo>
                  <a:lnTo>
                    <a:pt x="2122" y="2156"/>
                  </a:lnTo>
                  <a:lnTo>
                    <a:pt x="1819" y="2156"/>
                  </a:lnTo>
                  <a:lnTo>
                    <a:pt x="1246" y="2189"/>
                  </a:lnTo>
                  <a:lnTo>
                    <a:pt x="775" y="2189"/>
                  </a:lnTo>
                  <a:lnTo>
                    <a:pt x="539" y="2223"/>
                  </a:lnTo>
                  <a:lnTo>
                    <a:pt x="304" y="2257"/>
                  </a:lnTo>
                  <a:lnTo>
                    <a:pt x="236" y="1078"/>
                  </a:lnTo>
                  <a:lnTo>
                    <a:pt x="236" y="742"/>
                  </a:lnTo>
                  <a:lnTo>
                    <a:pt x="169" y="439"/>
                  </a:lnTo>
                  <a:lnTo>
                    <a:pt x="236" y="439"/>
                  </a:lnTo>
                  <a:lnTo>
                    <a:pt x="270" y="405"/>
                  </a:lnTo>
                  <a:lnTo>
                    <a:pt x="304" y="371"/>
                  </a:lnTo>
                  <a:lnTo>
                    <a:pt x="1347" y="338"/>
                  </a:lnTo>
                  <a:lnTo>
                    <a:pt x="1819" y="304"/>
                  </a:lnTo>
                  <a:lnTo>
                    <a:pt x="2054" y="270"/>
                  </a:lnTo>
                  <a:lnTo>
                    <a:pt x="2290" y="237"/>
                  </a:lnTo>
                  <a:close/>
                  <a:moveTo>
                    <a:pt x="2357" y="1"/>
                  </a:moveTo>
                  <a:lnTo>
                    <a:pt x="2324" y="35"/>
                  </a:lnTo>
                  <a:lnTo>
                    <a:pt x="2290" y="35"/>
                  </a:lnTo>
                  <a:lnTo>
                    <a:pt x="2290" y="136"/>
                  </a:lnTo>
                  <a:lnTo>
                    <a:pt x="1953" y="102"/>
                  </a:lnTo>
                  <a:lnTo>
                    <a:pt x="1583" y="102"/>
                  </a:lnTo>
                  <a:lnTo>
                    <a:pt x="876" y="169"/>
                  </a:lnTo>
                  <a:lnTo>
                    <a:pt x="270" y="169"/>
                  </a:lnTo>
                  <a:lnTo>
                    <a:pt x="203" y="203"/>
                  </a:lnTo>
                  <a:lnTo>
                    <a:pt x="135" y="270"/>
                  </a:lnTo>
                  <a:lnTo>
                    <a:pt x="102" y="270"/>
                  </a:lnTo>
                  <a:lnTo>
                    <a:pt x="102" y="237"/>
                  </a:lnTo>
                  <a:lnTo>
                    <a:pt x="68" y="237"/>
                  </a:lnTo>
                  <a:lnTo>
                    <a:pt x="1" y="506"/>
                  </a:lnTo>
                  <a:lnTo>
                    <a:pt x="1" y="742"/>
                  </a:lnTo>
                  <a:lnTo>
                    <a:pt x="68" y="1247"/>
                  </a:lnTo>
                  <a:lnTo>
                    <a:pt x="102" y="2425"/>
                  </a:lnTo>
                  <a:lnTo>
                    <a:pt x="135" y="2492"/>
                  </a:lnTo>
                  <a:lnTo>
                    <a:pt x="203" y="2526"/>
                  </a:lnTo>
                  <a:lnTo>
                    <a:pt x="270" y="2492"/>
                  </a:lnTo>
                  <a:lnTo>
                    <a:pt x="304" y="2459"/>
                  </a:lnTo>
                  <a:lnTo>
                    <a:pt x="573" y="2492"/>
                  </a:lnTo>
                  <a:lnTo>
                    <a:pt x="842" y="2492"/>
                  </a:lnTo>
                  <a:lnTo>
                    <a:pt x="1415" y="2459"/>
                  </a:lnTo>
                  <a:lnTo>
                    <a:pt x="1920" y="2459"/>
                  </a:lnTo>
                  <a:lnTo>
                    <a:pt x="2155" y="2425"/>
                  </a:lnTo>
                  <a:lnTo>
                    <a:pt x="2256" y="2358"/>
                  </a:lnTo>
                  <a:lnTo>
                    <a:pt x="2357" y="2290"/>
                  </a:lnTo>
                  <a:lnTo>
                    <a:pt x="2357" y="2324"/>
                  </a:lnTo>
                  <a:lnTo>
                    <a:pt x="2425" y="2358"/>
                  </a:lnTo>
                  <a:lnTo>
                    <a:pt x="2492" y="2358"/>
                  </a:lnTo>
                  <a:lnTo>
                    <a:pt x="2526" y="2290"/>
                  </a:lnTo>
                  <a:lnTo>
                    <a:pt x="2559" y="1987"/>
                  </a:lnTo>
                  <a:lnTo>
                    <a:pt x="2593" y="1684"/>
                  </a:lnTo>
                  <a:lnTo>
                    <a:pt x="2559" y="1078"/>
                  </a:lnTo>
                  <a:lnTo>
                    <a:pt x="2526" y="540"/>
                  </a:lnTo>
                  <a:lnTo>
                    <a:pt x="2492" y="304"/>
                  </a:lnTo>
                  <a:lnTo>
                    <a:pt x="2425" y="35"/>
                  </a:lnTo>
                  <a:lnTo>
                    <a:pt x="2391" y="35"/>
                  </a:lnTo>
                  <a:lnTo>
                    <a:pt x="235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9" name="Google Shape;1019;p6"/>
            <p:cNvSpPr/>
            <p:nvPr/>
          </p:nvSpPr>
          <p:spPr>
            <a:xfrm>
              <a:off x="4328475" y="3051075"/>
              <a:ext cx="19375" cy="17700"/>
            </a:xfrm>
            <a:custGeom>
              <a:avLst/>
              <a:gdLst/>
              <a:ahLst/>
              <a:cxnLst/>
              <a:rect l="l" t="t" r="r" b="b"/>
              <a:pathLst>
                <a:path w="775" h="708" extrusionOk="0">
                  <a:moveTo>
                    <a:pt x="573" y="1"/>
                  </a:moveTo>
                  <a:lnTo>
                    <a:pt x="506" y="34"/>
                  </a:lnTo>
                  <a:lnTo>
                    <a:pt x="472" y="102"/>
                  </a:lnTo>
                  <a:lnTo>
                    <a:pt x="438" y="236"/>
                  </a:lnTo>
                  <a:lnTo>
                    <a:pt x="438" y="270"/>
                  </a:lnTo>
                  <a:lnTo>
                    <a:pt x="203" y="304"/>
                  </a:lnTo>
                  <a:lnTo>
                    <a:pt x="169" y="135"/>
                  </a:lnTo>
                  <a:lnTo>
                    <a:pt x="135" y="102"/>
                  </a:lnTo>
                  <a:lnTo>
                    <a:pt x="68" y="102"/>
                  </a:lnTo>
                  <a:lnTo>
                    <a:pt x="68" y="135"/>
                  </a:lnTo>
                  <a:lnTo>
                    <a:pt x="34" y="337"/>
                  </a:lnTo>
                  <a:lnTo>
                    <a:pt x="1" y="371"/>
                  </a:lnTo>
                  <a:lnTo>
                    <a:pt x="34" y="438"/>
                  </a:lnTo>
                  <a:lnTo>
                    <a:pt x="68" y="640"/>
                  </a:lnTo>
                  <a:lnTo>
                    <a:pt x="102" y="674"/>
                  </a:lnTo>
                  <a:lnTo>
                    <a:pt x="169" y="674"/>
                  </a:lnTo>
                  <a:lnTo>
                    <a:pt x="203" y="640"/>
                  </a:lnTo>
                  <a:lnTo>
                    <a:pt x="236" y="573"/>
                  </a:lnTo>
                  <a:lnTo>
                    <a:pt x="203" y="472"/>
                  </a:lnTo>
                  <a:lnTo>
                    <a:pt x="472" y="472"/>
                  </a:lnTo>
                  <a:lnTo>
                    <a:pt x="506" y="607"/>
                  </a:lnTo>
                  <a:lnTo>
                    <a:pt x="506" y="640"/>
                  </a:lnTo>
                  <a:lnTo>
                    <a:pt x="573" y="708"/>
                  </a:lnTo>
                  <a:lnTo>
                    <a:pt x="607" y="708"/>
                  </a:lnTo>
                  <a:lnTo>
                    <a:pt x="640" y="674"/>
                  </a:lnTo>
                  <a:lnTo>
                    <a:pt x="640" y="640"/>
                  </a:lnTo>
                  <a:lnTo>
                    <a:pt x="674" y="573"/>
                  </a:lnTo>
                  <a:lnTo>
                    <a:pt x="640" y="438"/>
                  </a:lnTo>
                  <a:lnTo>
                    <a:pt x="741" y="371"/>
                  </a:lnTo>
                  <a:lnTo>
                    <a:pt x="775" y="304"/>
                  </a:lnTo>
                  <a:lnTo>
                    <a:pt x="775" y="270"/>
                  </a:lnTo>
                  <a:lnTo>
                    <a:pt x="741" y="236"/>
                  </a:lnTo>
                  <a:lnTo>
                    <a:pt x="674" y="203"/>
                  </a:lnTo>
                  <a:lnTo>
                    <a:pt x="607" y="236"/>
                  </a:lnTo>
                  <a:lnTo>
                    <a:pt x="607" y="135"/>
                  </a:lnTo>
                  <a:lnTo>
                    <a:pt x="640" y="68"/>
                  </a:lnTo>
                  <a:lnTo>
                    <a:pt x="640" y="34"/>
                  </a:lnTo>
                  <a:lnTo>
                    <a:pt x="64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0" name="Google Shape;1020;p6"/>
            <p:cNvSpPr/>
            <p:nvPr/>
          </p:nvSpPr>
          <p:spPr>
            <a:xfrm>
              <a:off x="4254400" y="3051075"/>
              <a:ext cx="25275" cy="22750"/>
            </a:xfrm>
            <a:custGeom>
              <a:avLst/>
              <a:gdLst/>
              <a:ahLst/>
              <a:cxnLst/>
              <a:rect l="l" t="t" r="r" b="b"/>
              <a:pathLst>
                <a:path w="1011" h="910" extrusionOk="0">
                  <a:moveTo>
                    <a:pt x="371" y="1"/>
                  </a:moveTo>
                  <a:lnTo>
                    <a:pt x="270" y="34"/>
                  </a:lnTo>
                  <a:lnTo>
                    <a:pt x="169" y="135"/>
                  </a:lnTo>
                  <a:lnTo>
                    <a:pt x="68" y="203"/>
                  </a:lnTo>
                  <a:lnTo>
                    <a:pt x="34" y="337"/>
                  </a:lnTo>
                  <a:lnTo>
                    <a:pt x="1" y="472"/>
                  </a:lnTo>
                  <a:lnTo>
                    <a:pt x="34" y="573"/>
                  </a:lnTo>
                  <a:lnTo>
                    <a:pt x="68" y="674"/>
                  </a:lnTo>
                  <a:lnTo>
                    <a:pt x="135" y="741"/>
                  </a:lnTo>
                  <a:lnTo>
                    <a:pt x="203" y="809"/>
                  </a:lnTo>
                  <a:lnTo>
                    <a:pt x="304" y="842"/>
                  </a:lnTo>
                  <a:lnTo>
                    <a:pt x="405" y="876"/>
                  </a:lnTo>
                  <a:lnTo>
                    <a:pt x="506" y="876"/>
                  </a:lnTo>
                  <a:lnTo>
                    <a:pt x="607" y="809"/>
                  </a:lnTo>
                  <a:lnTo>
                    <a:pt x="607" y="876"/>
                  </a:lnTo>
                  <a:lnTo>
                    <a:pt x="640" y="910"/>
                  </a:lnTo>
                  <a:lnTo>
                    <a:pt x="674" y="910"/>
                  </a:lnTo>
                  <a:lnTo>
                    <a:pt x="708" y="876"/>
                  </a:lnTo>
                  <a:lnTo>
                    <a:pt x="708" y="842"/>
                  </a:lnTo>
                  <a:lnTo>
                    <a:pt x="708" y="741"/>
                  </a:lnTo>
                  <a:lnTo>
                    <a:pt x="708" y="607"/>
                  </a:lnTo>
                  <a:lnTo>
                    <a:pt x="708" y="573"/>
                  </a:lnTo>
                  <a:lnTo>
                    <a:pt x="943" y="539"/>
                  </a:lnTo>
                  <a:lnTo>
                    <a:pt x="977" y="506"/>
                  </a:lnTo>
                  <a:lnTo>
                    <a:pt x="1011" y="438"/>
                  </a:lnTo>
                  <a:lnTo>
                    <a:pt x="977" y="371"/>
                  </a:lnTo>
                  <a:lnTo>
                    <a:pt x="910" y="337"/>
                  </a:lnTo>
                  <a:lnTo>
                    <a:pt x="674" y="337"/>
                  </a:lnTo>
                  <a:lnTo>
                    <a:pt x="539" y="371"/>
                  </a:lnTo>
                  <a:lnTo>
                    <a:pt x="438" y="438"/>
                  </a:lnTo>
                  <a:lnTo>
                    <a:pt x="405" y="472"/>
                  </a:lnTo>
                  <a:lnTo>
                    <a:pt x="438" y="506"/>
                  </a:lnTo>
                  <a:lnTo>
                    <a:pt x="607" y="539"/>
                  </a:lnTo>
                  <a:lnTo>
                    <a:pt x="607" y="573"/>
                  </a:lnTo>
                  <a:lnTo>
                    <a:pt x="607" y="640"/>
                  </a:lnTo>
                  <a:lnTo>
                    <a:pt x="506" y="674"/>
                  </a:lnTo>
                  <a:lnTo>
                    <a:pt x="405" y="674"/>
                  </a:lnTo>
                  <a:lnTo>
                    <a:pt x="304" y="640"/>
                  </a:lnTo>
                  <a:lnTo>
                    <a:pt x="236" y="607"/>
                  </a:lnTo>
                  <a:lnTo>
                    <a:pt x="203" y="539"/>
                  </a:lnTo>
                  <a:lnTo>
                    <a:pt x="203" y="438"/>
                  </a:lnTo>
                  <a:lnTo>
                    <a:pt x="203" y="337"/>
                  </a:lnTo>
                  <a:lnTo>
                    <a:pt x="270" y="270"/>
                  </a:lnTo>
                  <a:lnTo>
                    <a:pt x="337" y="203"/>
                  </a:lnTo>
                  <a:lnTo>
                    <a:pt x="539" y="135"/>
                  </a:lnTo>
                  <a:lnTo>
                    <a:pt x="741" y="102"/>
                  </a:lnTo>
                  <a:lnTo>
                    <a:pt x="741" y="68"/>
                  </a:lnTo>
                  <a:lnTo>
                    <a:pt x="60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1" name="Google Shape;1021;p6"/>
            <p:cNvSpPr/>
            <p:nvPr/>
          </p:nvSpPr>
          <p:spPr>
            <a:xfrm>
              <a:off x="4365500" y="3115050"/>
              <a:ext cx="19400" cy="16850"/>
            </a:xfrm>
            <a:custGeom>
              <a:avLst/>
              <a:gdLst/>
              <a:ahLst/>
              <a:cxnLst/>
              <a:rect l="l" t="t" r="r" b="b"/>
              <a:pathLst>
                <a:path w="776" h="674" extrusionOk="0">
                  <a:moveTo>
                    <a:pt x="102" y="0"/>
                  </a:moveTo>
                  <a:lnTo>
                    <a:pt x="35" y="34"/>
                  </a:lnTo>
                  <a:lnTo>
                    <a:pt x="35" y="101"/>
                  </a:lnTo>
                  <a:lnTo>
                    <a:pt x="35" y="135"/>
                  </a:lnTo>
                  <a:lnTo>
                    <a:pt x="1" y="270"/>
                  </a:lnTo>
                  <a:lnTo>
                    <a:pt x="1" y="573"/>
                  </a:lnTo>
                  <a:lnTo>
                    <a:pt x="35" y="640"/>
                  </a:lnTo>
                  <a:lnTo>
                    <a:pt x="102" y="674"/>
                  </a:lnTo>
                  <a:lnTo>
                    <a:pt x="136" y="640"/>
                  </a:lnTo>
                  <a:lnTo>
                    <a:pt x="203" y="606"/>
                  </a:lnTo>
                  <a:lnTo>
                    <a:pt x="203" y="371"/>
                  </a:lnTo>
                  <a:lnTo>
                    <a:pt x="405" y="573"/>
                  </a:lnTo>
                  <a:lnTo>
                    <a:pt x="472" y="606"/>
                  </a:lnTo>
                  <a:lnTo>
                    <a:pt x="573" y="640"/>
                  </a:lnTo>
                  <a:lnTo>
                    <a:pt x="674" y="640"/>
                  </a:lnTo>
                  <a:lnTo>
                    <a:pt x="742" y="573"/>
                  </a:lnTo>
                  <a:lnTo>
                    <a:pt x="775" y="505"/>
                  </a:lnTo>
                  <a:lnTo>
                    <a:pt x="775" y="438"/>
                  </a:lnTo>
                  <a:lnTo>
                    <a:pt x="742" y="270"/>
                  </a:lnTo>
                  <a:lnTo>
                    <a:pt x="708" y="135"/>
                  </a:lnTo>
                  <a:lnTo>
                    <a:pt x="708" y="68"/>
                  </a:lnTo>
                  <a:lnTo>
                    <a:pt x="641" y="34"/>
                  </a:lnTo>
                  <a:lnTo>
                    <a:pt x="607" y="34"/>
                  </a:lnTo>
                  <a:lnTo>
                    <a:pt x="540" y="68"/>
                  </a:lnTo>
                  <a:lnTo>
                    <a:pt x="506" y="169"/>
                  </a:lnTo>
                  <a:lnTo>
                    <a:pt x="506" y="236"/>
                  </a:lnTo>
                  <a:lnTo>
                    <a:pt x="573" y="438"/>
                  </a:lnTo>
                  <a:lnTo>
                    <a:pt x="506" y="404"/>
                  </a:lnTo>
                  <a:lnTo>
                    <a:pt x="439" y="337"/>
                  </a:lnTo>
                  <a:lnTo>
                    <a:pt x="203" y="34"/>
                  </a:lnTo>
                  <a:lnTo>
                    <a:pt x="169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2" name="Google Shape;1022;p6"/>
            <p:cNvSpPr/>
            <p:nvPr/>
          </p:nvSpPr>
          <p:spPr>
            <a:xfrm>
              <a:off x="4301550" y="3025825"/>
              <a:ext cx="64825" cy="60625"/>
            </a:xfrm>
            <a:custGeom>
              <a:avLst/>
              <a:gdLst/>
              <a:ahLst/>
              <a:cxnLst/>
              <a:rect l="l" t="t" r="r" b="b"/>
              <a:pathLst>
                <a:path w="2593" h="2425" extrusionOk="0">
                  <a:moveTo>
                    <a:pt x="1785" y="1"/>
                  </a:moveTo>
                  <a:lnTo>
                    <a:pt x="1280" y="68"/>
                  </a:lnTo>
                  <a:lnTo>
                    <a:pt x="707" y="102"/>
                  </a:lnTo>
                  <a:lnTo>
                    <a:pt x="135" y="203"/>
                  </a:lnTo>
                  <a:lnTo>
                    <a:pt x="101" y="135"/>
                  </a:lnTo>
                  <a:lnTo>
                    <a:pt x="101" y="102"/>
                  </a:lnTo>
                  <a:lnTo>
                    <a:pt x="34" y="102"/>
                  </a:lnTo>
                  <a:lnTo>
                    <a:pt x="0" y="135"/>
                  </a:lnTo>
                  <a:lnTo>
                    <a:pt x="0" y="438"/>
                  </a:lnTo>
                  <a:lnTo>
                    <a:pt x="0" y="741"/>
                  </a:lnTo>
                  <a:lnTo>
                    <a:pt x="34" y="1347"/>
                  </a:lnTo>
                  <a:lnTo>
                    <a:pt x="34" y="1852"/>
                  </a:lnTo>
                  <a:lnTo>
                    <a:pt x="67" y="2122"/>
                  </a:lnTo>
                  <a:lnTo>
                    <a:pt x="101" y="2391"/>
                  </a:lnTo>
                  <a:lnTo>
                    <a:pt x="135" y="2391"/>
                  </a:lnTo>
                  <a:lnTo>
                    <a:pt x="135" y="2425"/>
                  </a:lnTo>
                  <a:lnTo>
                    <a:pt x="202" y="2391"/>
                  </a:lnTo>
                  <a:lnTo>
                    <a:pt x="1313" y="2391"/>
                  </a:lnTo>
                  <a:lnTo>
                    <a:pt x="1818" y="2357"/>
                  </a:lnTo>
                  <a:lnTo>
                    <a:pt x="2088" y="2324"/>
                  </a:lnTo>
                  <a:lnTo>
                    <a:pt x="2323" y="2290"/>
                  </a:lnTo>
                  <a:lnTo>
                    <a:pt x="2357" y="2324"/>
                  </a:lnTo>
                  <a:lnTo>
                    <a:pt x="2391" y="2324"/>
                  </a:lnTo>
                  <a:lnTo>
                    <a:pt x="2492" y="2290"/>
                  </a:lnTo>
                  <a:lnTo>
                    <a:pt x="2559" y="2189"/>
                  </a:lnTo>
                  <a:lnTo>
                    <a:pt x="2559" y="2088"/>
                  </a:lnTo>
                  <a:lnTo>
                    <a:pt x="2593" y="1953"/>
                  </a:lnTo>
                  <a:lnTo>
                    <a:pt x="2559" y="1718"/>
                  </a:lnTo>
                  <a:lnTo>
                    <a:pt x="2525" y="1482"/>
                  </a:lnTo>
                  <a:lnTo>
                    <a:pt x="2525" y="741"/>
                  </a:lnTo>
                  <a:lnTo>
                    <a:pt x="2458" y="405"/>
                  </a:lnTo>
                  <a:lnTo>
                    <a:pt x="2391" y="236"/>
                  </a:lnTo>
                  <a:lnTo>
                    <a:pt x="2323" y="102"/>
                  </a:lnTo>
                  <a:lnTo>
                    <a:pt x="2290" y="102"/>
                  </a:lnTo>
                  <a:lnTo>
                    <a:pt x="2256" y="203"/>
                  </a:lnTo>
                  <a:lnTo>
                    <a:pt x="2256" y="337"/>
                  </a:lnTo>
                  <a:lnTo>
                    <a:pt x="2256" y="607"/>
                  </a:lnTo>
                  <a:lnTo>
                    <a:pt x="2290" y="1145"/>
                  </a:lnTo>
                  <a:lnTo>
                    <a:pt x="2323" y="1650"/>
                  </a:lnTo>
                  <a:lnTo>
                    <a:pt x="2323" y="2155"/>
                  </a:lnTo>
                  <a:lnTo>
                    <a:pt x="2088" y="2122"/>
                  </a:lnTo>
                  <a:lnTo>
                    <a:pt x="1818" y="2088"/>
                  </a:lnTo>
                  <a:lnTo>
                    <a:pt x="1280" y="2088"/>
                  </a:lnTo>
                  <a:lnTo>
                    <a:pt x="269" y="2189"/>
                  </a:lnTo>
                  <a:lnTo>
                    <a:pt x="236" y="2189"/>
                  </a:lnTo>
                  <a:lnTo>
                    <a:pt x="269" y="1920"/>
                  </a:lnTo>
                  <a:lnTo>
                    <a:pt x="269" y="1684"/>
                  </a:lnTo>
                  <a:lnTo>
                    <a:pt x="236" y="1145"/>
                  </a:lnTo>
                  <a:lnTo>
                    <a:pt x="202" y="775"/>
                  </a:lnTo>
                  <a:lnTo>
                    <a:pt x="168" y="405"/>
                  </a:lnTo>
                  <a:lnTo>
                    <a:pt x="808" y="337"/>
                  </a:lnTo>
                  <a:lnTo>
                    <a:pt x="1448" y="270"/>
                  </a:lnTo>
                  <a:lnTo>
                    <a:pt x="1886" y="236"/>
                  </a:lnTo>
                  <a:lnTo>
                    <a:pt x="2088" y="203"/>
                  </a:lnTo>
                  <a:lnTo>
                    <a:pt x="2290" y="102"/>
                  </a:lnTo>
                  <a:lnTo>
                    <a:pt x="2290" y="68"/>
                  </a:lnTo>
                  <a:lnTo>
                    <a:pt x="2155" y="34"/>
                  </a:lnTo>
                  <a:lnTo>
                    <a:pt x="205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23" name="Google Shape;1023;p6"/>
          <p:cNvSpPr txBox="1">
            <a:spLocks noGrp="1"/>
          </p:cNvSpPr>
          <p:nvPr>
            <p:ph type="title"/>
          </p:nvPr>
        </p:nvSpPr>
        <p:spPr>
          <a:xfrm>
            <a:off x="1131750" y="830700"/>
            <a:ext cx="6880500" cy="7770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024" name="Google Shape;1024;p6"/>
          <p:cNvSpPr txBox="1">
            <a:spLocks noGrp="1"/>
          </p:cNvSpPr>
          <p:nvPr>
            <p:ph type="body" idx="1"/>
          </p:nvPr>
        </p:nvSpPr>
        <p:spPr>
          <a:xfrm>
            <a:off x="1131725" y="1773150"/>
            <a:ext cx="3339600" cy="4642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68300">
              <a:spcBef>
                <a:spcPts val="600"/>
              </a:spcBef>
              <a:spcAft>
                <a:spcPts val="0"/>
              </a:spcAft>
              <a:buSzPts val="2200"/>
              <a:buChar char="✖"/>
              <a:defRPr sz="2200"/>
            </a:lvl1pPr>
            <a:lvl2pPr marL="914400" lvl="1" indent="-3683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2pPr>
            <a:lvl3pPr marL="1371600" lvl="2" indent="-368300"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3pPr>
            <a:lvl4pPr marL="1828800" lvl="3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4pPr>
            <a:lvl5pPr marL="2286000" lvl="4" indent="-368300">
              <a:spcBef>
                <a:spcPts val="0"/>
              </a:spcBef>
              <a:spcAft>
                <a:spcPts val="0"/>
              </a:spcAft>
              <a:buSzPts val="2200"/>
              <a:buChar char="○"/>
              <a:defRPr sz="2200"/>
            </a:lvl5pPr>
            <a:lvl6pPr marL="2743200" lvl="5" indent="-368300"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6pPr>
            <a:lvl7pPr marL="3200400" lvl="6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7pPr>
            <a:lvl8pPr marL="3657600" lvl="7" indent="-368300">
              <a:spcBef>
                <a:spcPts val="0"/>
              </a:spcBef>
              <a:spcAft>
                <a:spcPts val="0"/>
              </a:spcAft>
              <a:buSzPts val="2200"/>
              <a:buChar char="○"/>
              <a:defRPr sz="2200"/>
            </a:lvl8pPr>
            <a:lvl9pPr marL="4114800" lvl="8" indent="-368300"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9pPr>
          </a:lstStyle>
          <a:p>
            <a:endParaRPr/>
          </a:p>
        </p:txBody>
      </p:sp>
      <p:sp>
        <p:nvSpPr>
          <p:cNvPr id="1025" name="Google Shape;1025;p6"/>
          <p:cNvSpPr txBox="1">
            <a:spLocks noGrp="1"/>
          </p:cNvSpPr>
          <p:nvPr>
            <p:ph type="body" idx="2"/>
          </p:nvPr>
        </p:nvSpPr>
        <p:spPr>
          <a:xfrm>
            <a:off x="4672553" y="1773150"/>
            <a:ext cx="3339600" cy="4642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68300">
              <a:spcBef>
                <a:spcPts val="600"/>
              </a:spcBef>
              <a:spcAft>
                <a:spcPts val="0"/>
              </a:spcAft>
              <a:buSzPts val="2200"/>
              <a:buChar char="✖"/>
              <a:defRPr sz="2200"/>
            </a:lvl1pPr>
            <a:lvl2pPr marL="914400" lvl="1" indent="-3683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2pPr>
            <a:lvl3pPr marL="1371600" lvl="2" indent="-368300"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3pPr>
            <a:lvl4pPr marL="1828800" lvl="3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4pPr>
            <a:lvl5pPr marL="2286000" lvl="4" indent="-368300">
              <a:spcBef>
                <a:spcPts val="0"/>
              </a:spcBef>
              <a:spcAft>
                <a:spcPts val="0"/>
              </a:spcAft>
              <a:buSzPts val="2200"/>
              <a:buChar char="○"/>
              <a:defRPr sz="2200"/>
            </a:lvl5pPr>
            <a:lvl6pPr marL="2743200" lvl="5" indent="-368300"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6pPr>
            <a:lvl7pPr marL="3200400" lvl="6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7pPr>
            <a:lvl8pPr marL="3657600" lvl="7" indent="-368300">
              <a:spcBef>
                <a:spcPts val="0"/>
              </a:spcBef>
              <a:spcAft>
                <a:spcPts val="0"/>
              </a:spcAft>
              <a:buSzPts val="2200"/>
              <a:buChar char="○"/>
              <a:defRPr sz="2200"/>
            </a:lvl8pPr>
            <a:lvl9pPr marL="4114800" lvl="8" indent="-368300"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9pPr>
          </a:lstStyle>
          <a:p>
            <a:endParaRPr/>
          </a:p>
        </p:txBody>
      </p:sp>
      <p:sp>
        <p:nvSpPr>
          <p:cNvPr id="1026" name="Google Shape;1026;p6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42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95" name="Google Shape;1495;p10"/>
          <p:cNvGrpSpPr/>
          <p:nvPr/>
        </p:nvGrpSpPr>
        <p:grpSpPr>
          <a:xfrm>
            <a:off x="1" y="5"/>
            <a:ext cx="9152065" cy="6864065"/>
            <a:chOff x="328725" y="238125"/>
            <a:chExt cx="3447625" cy="2585725"/>
          </a:xfrm>
        </p:grpSpPr>
        <p:sp>
          <p:nvSpPr>
            <p:cNvPr id="1496" name="Google Shape;1496;p10"/>
            <p:cNvSpPr/>
            <p:nvPr/>
          </p:nvSpPr>
          <p:spPr>
            <a:xfrm>
              <a:off x="2397625" y="2721125"/>
              <a:ext cx="62300" cy="66525"/>
            </a:xfrm>
            <a:custGeom>
              <a:avLst/>
              <a:gdLst/>
              <a:ahLst/>
              <a:cxnLst/>
              <a:rect l="l" t="t" r="r" b="b"/>
              <a:pathLst>
                <a:path w="2492" h="2661" extrusionOk="0">
                  <a:moveTo>
                    <a:pt x="1885" y="135"/>
                  </a:moveTo>
                  <a:lnTo>
                    <a:pt x="2289" y="169"/>
                  </a:lnTo>
                  <a:lnTo>
                    <a:pt x="2323" y="203"/>
                  </a:lnTo>
                  <a:lnTo>
                    <a:pt x="2357" y="270"/>
                  </a:lnTo>
                  <a:lnTo>
                    <a:pt x="2357" y="539"/>
                  </a:lnTo>
                  <a:lnTo>
                    <a:pt x="2357" y="1011"/>
                  </a:lnTo>
                  <a:lnTo>
                    <a:pt x="2323" y="1617"/>
                  </a:lnTo>
                  <a:lnTo>
                    <a:pt x="2289" y="2223"/>
                  </a:lnTo>
                  <a:lnTo>
                    <a:pt x="2256" y="2324"/>
                  </a:lnTo>
                  <a:lnTo>
                    <a:pt x="2256" y="2391"/>
                  </a:lnTo>
                  <a:lnTo>
                    <a:pt x="2222" y="2425"/>
                  </a:lnTo>
                  <a:lnTo>
                    <a:pt x="2121" y="2425"/>
                  </a:lnTo>
                  <a:lnTo>
                    <a:pt x="1650" y="2492"/>
                  </a:lnTo>
                  <a:lnTo>
                    <a:pt x="741" y="2492"/>
                  </a:lnTo>
                  <a:lnTo>
                    <a:pt x="505" y="2425"/>
                  </a:lnTo>
                  <a:lnTo>
                    <a:pt x="404" y="2391"/>
                  </a:lnTo>
                  <a:lnTo>
                    <a:pt x="337" y="2324"/>
                  </a:lnTo>
                  <a:lnTo>
                    <a:pt x="236" y="2156"/>
                  </a:lnTo>
                  <a:lnTo>
                    <a:pt x="202" y="1920"/>
                  </a:lnTo>
                  <a:lnTo>
                    <a:pt x="135" y="1516"/>
                  </a:lnTo>
                  <a:lnTo>
                    <a:pt x="101" y="1112"/>
                  </a:lnTo>
                  <a:lnTo>
                    <a:pt x="135" y="674"/>
                  </a:lnTo>
                  <a:lnTo>
                    <a:pt x="202" y="270"/>
                  </a:lnTo>
                  <a:lnTo>
                    <a:pt x="236" y="270"/>
                  </a:lnTo>
                  <a:lnTo>
                    <a:pt x="269" y="236"/>
                  </a:lnTo>
                  <a:lnTo>
                    <a:pt x="875" y="203"/>
                  </a:lnTo>
                  <a:lnTo>
                    <a:pt x="1515" y="135"/>
                  </a:lnTo>
                  <a:close/>
                  <a:moveTo>
                    <a:pt x="1279" y="1"/>
                  </a:moveTo>
                  <a:lnTo>
                    <a:pt x="135" y="102"/>
                  </a:lnTo>
                  <a:lnTo>
                    <a:pt x="101" y="135"/>
                  </a:lnTo>
                  <a:lnTo>
                    <a:pt x="67" y="169"/>
                  </a:lnTo>
                  <a:lnTo>
                    <a:pt x="67" y="203"/>
                  </a:lnTo>
                  <a:lnTo>
                    <a:pt x="101" y="236"/>
                  </a:lnTo>
                  <a:lnTo>
                    <a:pt x="135" y="236"/>
                  </a:lnTo>
                  <a:lnTo>
                    <a:pt x="67" y="472"/>
                  </a:lnTo>
                  <a:lnTo>
                    <a:pt x="34" y="708"/>
                  </a:lnTo>
                  <a:lnTo>
                    <a:pt x="0" y="1213"/>
                  </a:lnTo>
                  <a:lnTo>
                    <a:pt x="34" y="1752"/>
                  </a:lnTo>
                  <a:lnTo>
                    <a:pt x="67" y="2088"/>
                  </a:lnTo>
                  <a:lnTo>
                    <a:pt x="135" y="2223"/>
                  </a:lnTo>
                  <a:lnTo>
                    <a:pt x="202" y="2391"/>
                  </a:lnTo>
                  <a:lnTo>
                    <a:pt x="236" y="2459"/>
                  </a:lnTo>
                  <a:lnTo>
                    <a:pt x="303" y="2526"/>
                  </a:lnTo>
                  <a:lnTo>
                    <a:pt x="438" y="2593"/>
                  </a:lnTo>
                  <a:lnTo>
                    <a:pt x="606" y="2627"/>
                  </a:lnTo>
                  <a:lnTo>
                    <a:pt x="741" y="2627"/>
                  </a:lnTo>
                  <a:lnTo>
                    <a:pt x="1212" y="2661"/>
                  </a:lnTo>
                  <a:lnTo>
                    <a:pt x="1683" y="2627"/>
                  </a:lnTo>
                  <a:lnTo>
                    <a:pt x="2020" y="2627"/>
                  </a:lnTo>
                  <a:lnTo>
                    <a:pt x="2222" y="2593"/>
                  </a:lnTo>
                  <a:lnTo>
                    <a:pt x="2289" y="2560"/>
                  </a:lnTo>
                  <a:lnTo>
                    <a:pt x="2357" y="2526"/>
                  </a:lnTo>
                  <a:lnTo>
                    <a:pt x="2424" y="2358"/>
                  </a:lnTo>
                  <a:lnTo>
                    <a:pt x="2458" y="2156"/>
                  </a:lnTo>
                  <a:lnTo>
                    <a:pt x="2458" y="1785"/>
                  </a:lnTo>
                  <a:lnTo>
                    <a:pt x="2491" y="943"/>
                  </a:lnTo>
                  <a:lnTo>
                    <a:pt x="2491" y="102"/>
                  </a:lnTo>
                  <a:lnTo>
                    <a:pt x="2491" y="68"/>
                  </a:lnTo>
                  <a:lnTo>
                    <a:pt x="2458" y="34"/>
                  </a:lnTo>
                  <a:lnTo>
                    <a:pt x="2155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7" name="Google Shape;1497;p10"/>
            <p:cNvSpPr/>
            <p:nvPr/>
          </p:nvSpPr>
          <p:spPr>
            <a:xfrm>
              <a:off x="2424550" y="2739650"/>
              <a:ext cx="16850" cy="17700"/>
            </a:xfrm>
            <a:custGeom>
              <a:avLst/>
              <a:gdLst/>
              <a:ahLst/>
              <a:cxnLst/>
              <a:rect l="l" t="t" r="r" b="b"/>
              <a:pathLst>
                <a:path w="674" h="708" extrusionOk="0">
                  <a:moveTo>
                    <a:pt x="169" y="0"/>
                  </a:moveTo>
                  <a:lnTo>
                    <a:pt x="135" y="101"/>
                  </a:lnTo>
                  <a:lnTo>
                    <a:pt x="135" y="202"/>
                  </a:lnTo>
                  <a:lnTo>
                    <a:pt x="68" y="202"/>
                  </a:lnTo>
                  <a:lnTo>
                    <a:pt x="0" y="236"/>
                  </a:lnTo>
                  <a:lnTo>
                    <a:pt x="0" y="303"/>
                  </a:lnTo>
                  <a:lnTo>
                    <a:pt x="34" y="337"/>
                  </a:lnTo>
                  <a:lnTo>
                    <a:pt x="135" y="337"/>
                  </a:lnTo>
                  <a:lnTo>
                    <a:pt x="135" y="505"/>
                  </a:lnTo>
                  <a:lnTo>
                    <a:pt x="135" y="674"/>
                  </a:lnTo>
                  <a:lnTo>
                    <a:pt x="169" y="708"/>
                  </a:lnTo>
                  <a:lnTo>
                    <a:pt x="236" y="708"/>
                  </a:lnTo>
                  <a:lnTo>
                    <a:pt x="270" y="674"/>
                  </a:lnTo>
                  <a:lnTo>
                    <a:pt x="270" y="505"/>
                  </a:lnTo>
                  <a:lnTo>
                    <a:pt x="270" y="303"/>
                  </a:lnTo>
                  <a:lnTo>
                    <a:pt x="337" y="303"/>
                  </a:lnTo>
                  <a:lnTo>
                    <a:pt x="505" y="337"/>
                  </a:lnTo>
                  <a:lnTo>
                    <a:pt x="640" y="337"/>
                  </a:lnTo>
                  <a:lnTo>
                    <a:pt x="674" y="303"/>
                  </a:lnTo>
                  <a:lnTo>
                    <a:pt x="674" y="270"/>
                  </a:lnTo>
                  <a:lnTo>
                    <a:pt x="674" y="202"/>
                  </a:lnTo>
                  <a:lnTo>
                    <a:pt x="606" y="169"/>
                  </a:lnTo>
                  <a:lnTo>
                    <a:pt x="270" y="169"/>
                  </a:lnTo>
                  <a:lnTo>
                    <a:pt x="270" y="68"/>
                  </a:lnTo>
                  <a:lnTo>
                    <a:pt x="236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8" name="Google Shape;1498;p10"/>
            <p:cNvSpPr/>
            <p:nvPr/>
          </p:nvSpPr>
          <p:spPr>
            <a:xfrm>
              <a:off x="2276400" y="2759850"/>
              <a:ext cx="13500" cy="17700"/>
            </a:xfrm>
            <a:custGeom>
              <a:avLst/>
              <a:gdLst/>
              <a:ahLst/>
              <a:cxnLst/>
              <a:rect l="l" t="t" r="r" b="b"/>
              <a:pathLst>
                <a:path w="540" h="708" extrusionOk="0">
                  <a:moveTo>
                    <a:pt x="405" y="135"/>
                  </a:moveTo>
                  <a:lnTo>
                    <a:pt x="405" y="236"/>
                  </a:lnTo>
                  <a:lnTo>
                    <a:pt x="405" y="304"/>
                  </a:lnTo>
                  <a:lnTo>
                    <a:pt x="338" y="472"/>
                  </a:lnTo>
                  <a:lnTo>
                    <a:pt x="270" y="607"/>
                  </a:lnTo>
                  <a:lnTo>
                    <a:pt x="203" y="607"/>
                  </a:lnTo>
                  <a:lnTo>
                    <a:pt x="169" y="506"/>
                  </a:lnTo>
                  <a:lnTo>
                    <a:pt x="136" y="405"/>
                  </a:lnTo>
                  <a:lnTo>
                    <a:pt x="136" y="304"/>
                  </a:lnTo>
                  <a:lnTo>
                    <a:pt x="203" y="236"/>
                  </a:lnTo>
                  <a:lnTo>
                    <a:pt x="371" y="169"/>
                  </a:lnTo>
                  <a:lnTo>
                    <a:pt x="338" y="135"/>
                  </a:lnTo>
                  <a:close/>
                  <a:moveTo>
                    <a:pt x="371" y="1"/>
                  </a:moveTo>
                  <a:lnTo>
                    <a:pt x="270" y="34"/>
                  </a:lnTo>
                  <a:lnTo>
                    <a:pt x="203" y="102"/>
                  </a:lnTo>
                  <a:lnTo>
                    <a:pt x="136" y="169"/>
                  </a:lnTo>
                  <a:lnTo>
                    <a:pt x="68" y="236"/>
                  </a:lnTo>
                  <a:lnTo>
                    <a:pt x="1" y="337"/>
                  </a:lnTo>
                  <a:lnTo>
                    <a:pt x="1" y="405"/>
                  </a:lnTo>
                  <a:lnTo>
                    <a:pt x="68" y="607"/>
                  </a:lnTo>
                  <a:lnTo>
                    <a:pt x="136" y="674"/>
                  </a:lnTo>
                  <a:lnTo>
                    <a:pt x="203" y="708"/>
                  </a:lnTo>
                  <a:lnTo>
                    <a:pt x="270" y="708"/>
                  </a:lnTo>
                  <a:lnTo>
                    <a:pt x="371" y="674"/>
                  </a:lnTo>
                  <a:lnTo>
                    <a:pt x="439" y="607"/>
                  </a:lnTo>
                  <a:lnTo>
                    <a:pt x="472" y="539"/>
                  </a:lnTo>
                  <a:lnTo>
                    <a:pt x="506" y="337"/>
                  </a:lnTo>
                  <a:lnTo>
                    <a:pt x="540" y="169"/>
                  </a:lnTo>
                  <a:lnTo>
                    <a:pt x="506" y="68"/>
                  </a:lnTo>
                  <a:lnTo>
                    <a:pt x="439" y="34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9" name="Google Shape;1499;p10"/>
            <p:cNvSpPr/>
            <p:nvPr/>
          </p:nvSpPr>
          <p:spPr>
            <a:xfrm>
              <a:off x="1523075" y="2675675"/>
              <a:ext cx="67375" cy="38750"/>
            </a:xfrm>
            <a:custGeom>
              <a:avLst/>
              <a:gdLst/>
              <a:ahLst/>
              <a:cxnLst/>
              <a:rect l="l" t="t" r="r" b="b"/>
              <a:pathLst>
                <a:path w="2695" h="1550" extrusionOk="0">
                  <a:moveTo>
                    <a:pt x="2021" y="135"/>
                  </a:moveTo>
                  <a:lnTo>
                    <a:pt x="2358" y="169"/>
                  </a:lnTo>
                  <a:lnTo>
                    <a:pt x="2492" y="236"/>
                  </a:lnTo>
                  <a:lnTo>
                    <a:pt x="2560" y="304"/>
                  </a:lnTo>
                  <a:lnTo>
                    <a:pt x="2593" y="438"/>
                  </a:lnTo>
                  <a:lnTo>
                    <a:pt x="2593" y="573"/>
                  </a:lnTo>
                  <a:lnTo>
                    <a:pt x="2560" y="876"/>
                  </a:lnTo>
                  <a:lnTo>
                    <a:pt x="2492" y="1112"/>
                  </a:lnTo>
                  <a:lnTo>
                    <a:pt x="2459" y="1246"/>
                  </a:lnTo>
                  <a:lnTo>
                    <a:pt x="2391" y="1314"/>
                  </a:lnTo>
                  <a:lnTo>
                    <a:pt x="2324" y="1347"/>
                  </a:lnTo>
                  <a:lnTo>
                    <a:pt x="2223" y="1381"/>
                  </a:lnTo>
                  <a:lnTo>
                    <a:pt x="1617" y="1448"/>
                  </a:lnTo>
                  <a:lnTo>
                    <a:pt x="1146" y="1448"/>
                  </a:lnTo>
                  <a:lnTo>
                    <a:pt x="641" y="1415"/>
                  </a:lnTo>
                  <a:lnTo>
                    <a:pt x="270" y="1381"/>
                  </a:lnTo>
                  <a:lnTo>
                    <a:pt x="203" y="1381"/>
                  </a:lnTo>
                  <a:lnTo>
                    <a:pt x="169" y="1347"/>
                  </a:lnTo>
                  <a:lnTo>
                    <a:pt x="136" y="1246"/>
                  </a:lnTo>
                  <a:lnTo>
                    <a:pt x="102" y="1044"/>
                  </a:lnTo>
                  <a:lnTo>
                    <a:pt x="136" y="607"/>
                  </a:lnTo>
                  <a:lnTo>
                    <a:pt x="169" y="169"/>
                  </a:lnTo>
                  <a:lnTo>
                    <a:pt x="540" y="203"/>
                  </a:lnTo>
                  <a:lnTo>
                    <a:pt x="910" y="169"/>
                  </a:lnTo>
                  <a:lnTo>
                    <a:pt x="1651" y="135"/>
                  </a:lnTo>
                  <a:close/>
                  <a:moveTo>
                    <a:pt x="1785" y="1"/>
                  </a:moveTo>
                  <a:lnTo>
                    <a:pt x="1247" y="34"/>
                  </a:lnTo>
                  <a:lnTo>
                    <a:pt x="674" y="68"/>
                  </a:lnTo>
                  <a:lnTo>
                    <a:pt x="405" y="68"/>
                  </a:lnTo>
                  <a:lnTo>
                    <a:pt x="169" y="34"/>
                  </a:lnTo>
                  <a:lnTo>
                    <a:pt x="68" y="34"/>
                  </a:lnTo>
                  <a:lnTo>
                    <a:pt x="68" y="102"/>
                  </a:lnTo>
                  <a:lnTo>
                    <a:pt x="68" y="135"/>
                  </a:lnTo>
                  <a:lnTo>
                    <a:pt x="35" y="472"/>
                  </a:lnTo>
                  <a:lnTo>
                    <a:pt x="1" y="910"/>
                  </a:lnTo>
                  <a:lnTo>
                    <a:pt x="1" y="1145"/>
                  </a:lnTo>
                  <a:lnTo>
                    <a:pt x="35" y="1314"/>
                  </a:lnTo>
                  <a:lnTo>
                    <a:pt x="68" y="1448"/>
                  </a:lnTo>
                  <a:lnTo>
                    <a:pt x="136" y="1482"/>
                  </a:lnTo>
                  <a:lnTo>
                    <a:pt x="169" y="1516"/>
                  </a:lnTo>
                  <a:lnTo>
                    <a:pt x="775" y="1549"/>
                  </a:lnTo>
                  <a:lnTo>
                    <a:pt x="1348" y="1549"/>
                  </a:lnTo>
                  <a:lnTo>
                    <a:pt x="1920" y="1516"/>
                  </a:lnTo>
                  <a:lnTo>
                    <a:pt x="2492" y="1448"/>
                  </a:lnTo>
                  <a:lnTo>
                    <a:pt x="2526" y="1415"/>
                  </a:lnTo>
                  <a:lnTo>
                    <a:pt x="2526" y="1381"/>
                  </a:lnTo>
                  <a:lnTo>
                    <a:pt x="2627" y="1011"/>
                  </a:lnTo>
                  <a:lnTo>
                    <a:pt x="2661" y="809"/>
                  </a:lnTo>
                  <a:lnTo>
                    <a:pt x="2694" y="607"/>
                  </a:lnTo>
                  <a:lnTo>
                    <a:pt x="2694" y="405"/>
                  </a:lnTo>
                  <a:lnTo>
                    <a:pt x="2627" y="270"/>
                  </a:lnTo>
                  <a:lnTo>
                    <a:pt x="2593" y="169"/>
                  </a:lnTo>
                  <a:lnTo>
                    <a:pt x="2526" y="135"/>
                  </a:lnTo>
                  <a:lnTo>
                    <a:pt x="2425" y="68"/>
                  </a:lnTo>
                  <a:lnTo>
                    <a:pt x="2324" y="34"/>
                  </a:lnTo>
                  <a:lnTo>
                    <a:pt x="2055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0" name="Google Shape;1500;p10"/>
            <p:cNvSpPr/>
            <p:nvPr/>
          </p:nvSpPr>
          <p:spPr>
            <a:xfrm>
              <a:off x="2347950" y="2750600"/>
              <a:ext cx="16025" cy="4225"/>
            </a:xfrm>
            <a:custGeom>
              <a:avLst/>
              <a:gdLst/>
              <a:ahLst/>
              <a:cxnLst/>
              <a:rect l="l" t="t" r="r" b="b"/>
              <a:pathLst>
                <a:path w="641" h="169" extrusionOk="0">
                  <a:moveTo>
                    <a:pt x="34" y="0"/>
                  </a:moveTo>
                  <a:lnTo>
                    <a:pt x="1" y="34"/>
                  </a:lnTo>
                  <a:lnTo>
                    <a:pt x="1" y="101"/>
                  </a:lnTo>
                  <a:lnTo>
                    <a:pt x="135" y="135"/>
                  </a:lnTo>
                  <a:lnTo>
                    <a:pt x="270" y="169"/>
                  </a:lnTo>
                  <a:lnTo>
                    <a:pt x="573" y="169"/>
                  </a:lnTo>
                  <a:lnTo>
                    <a:pt x="607" y="135"/>
                  </a:lnTo>
                  <a:lnTo>
                    <a:pt x="640" y="101"/>
                  </a:lnTo>
                  <a:lnTo>
                    <a:pt x="640" y="67"/>
                  </a:lnTo>
                  <a:lnTo>
                    <a:pt x="607" y="34"/>
                  </a:lnTo>
                  <a:lnTo>
                    <a:pt x="472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1" name="Google Shape;1501;p10"/>
            <p:cNvSpPr/>
            <p:nvPr/>
          </p:nvSpPr>
          <p:spPr>
            <a:xfrm>
              <a:off x="2319325" y="2720300"/>
              <a:ext cx="69900" cy="66500"/>
            </a:xfrm>
            <a:custGeom>
              <a:avLst/>
              <a:gdLst/>
              <a:ahLst/>
              <a:cxnLst/>
              <a:rect l="l" t="t" r="r" b="b"/>
              <a:pathLst>
                <a:path w="2796" h="2660" extrusionOk="0">
                  <a:moveTo>
                    <a:pt x="439" y="0"/>
                  </a:moveTo>
                  <a:lnTo>
                    <a:pt x="203" y="67"/>
                  </a:lnTo>
                  <a:lnTo>
                    <a:pt x="102" y="101"/>
                  </a:lnTo>
                  <a:lnTo>
                    <a:pt x="35" y="168"/>
                  </a:lnTo>
                  <a:lnTo>
                    <a:pt x="1" y="236"/>
                  </a:lnTo>
                  <a:lnTo>
                    <a:pt x="35" y="269"/>
                  </a:lnTo>
                  <a:lnTo>
                    <a:pt x="102" y="269"/>
                  </a:lnTo>
                  <a:lnTo>
                    <a:pt x="136" y="236"/>
                  </a:lnTo>
                  <a:lnTo>
                    <a:pt x="203" y="202"/>
                  </a:lnTo>
                  <a:lnTo>
                    <a:pt x="304" y="168"/>
                  </a:lnTo>
                  <a:lnTo>
                    <a:pt x="540" y="135"/>
                  </a:lnTo>
                  <a:lnTo>
                    <a:pt x="977" y="168"/>
                  </a:lnTo>
                  <a:lnTo>
                    <a:pt x="1920" y="202"/>
                  </a:lnTo>
                  <a:lnTo>
                    <a:pt x="2257" y="236"/>
                  </a:lnTo>
                  <a:lnTo>
                    <a:pt x="2391" y="269"/>
                  </a:lnTo>
                  <a:lnTo>
                    <a:pt x="2526" y="337"/>
                  </a:lnTo>
                  <a:lnTo>
                    <a:pt x="2593" y="370"/>
                  </a:lnTo>
                  <a:lnTo>
                    <a:pt x="2627" y="438"/>
                  </a:lnTo>
                  <a:lnTo>
                    <a:pt x="2661" y="606"/>
                  </a:lnTo>
                  <a:lnTo>
                    <a:pt x="2627" y="909"/>
                  </a:lnTo>
                  <a:lnTo>
                    <a:pt x="2661" y="1549"/>
                  </a:lnTo>
                  <a:lnTo>
                    <a:pt x="2627" y="2189"/>
                  </a:lnTo>
                  <a:lnTo>
                    <a:pt x="2593" y="2424"/>
                  </a:lnTo>
                  <a:lnTo>
                    <a:pt x="2593" y="2458"/>
                  </a:lnTo>
                  <a:lnTo>
                    <a:pt x="2526" y="2458"/>
                  </a:lnTo>
                  <a:lnTo>
                    <a:pt x="2425" y="2492"/>
                  </a:lnTo>
                  <a:lnTo>
                    <a:pt x="2156" y="2492"/>
                  </a:lnTo>
                  <a:lnTo>
                    <a:pt x="1449" y="2458"/>
                  </a:lnTo>
                  <a:lnTo>
                    <a:pt x="1146" y="2492"/>
                  </a:lnTo>
                  <a:lnTo>
                    <a:pt x="843" y="2525"/>
                  </a:lnTo>
                  <a:lnTo>
                    <a:pt x="708" y="2525"/>
                  </a:lnTo>
                  <a:lnTo>
                    <a:pt x="573" y="2458"/>
                  </a:lnTo>
                  <a:lnTo>
                    <a:pt x="472" y="2391"/>
                  </a:lnTo>
                  <a:lnTo>
                    <a:pt x="405" y="2256"/>
                  </a:lnTo>
                  <a:lnTo>
                    <a:pt x="338" y="2020"/>
                  </a:lnTo>
                  <a:lnTo>
                    <a:pt x="304" y="1785"/>
                  </a:lnTo>
                  <a:lnTo>
                    <a:pt x="304" y="1246"/>
                  </a:lnTo>
                  <a:lnTo>
                    <a:pt x="304" y="774"/>
                  </a:lnTo>
                  <a:lnTo>
                    <a:pt x="338" y="303"/>
                  </a:lnTo>
                  <a:lnTo>
                    <a:pt x="304" y="269"/>
                  </a:lnTo>
                  <a:lnTo>
                    <a:pt x="304" y="236"/>
                  </a:lnTo>
                  <a:lnTo>
                    <a:pt x="270" y="236"/>
                  </a:lnTo>
                  <a:lnTo>
                    <a:pt x="237" y="269"/>
                  </a:lnTo>
                  <a:lnTo>
                    <a:pt x="203" y="505"/>
                  </a:lnTo>
                  <a:lnTo>
                    <a:pt x="169" y="774"/>
                  </a:lnTo>
                  <a:lnTo>
                    <a:pt x="169" y="1246"/>
                  </a:lnTo>
                  <a:lnTo>
                    <a:pt x="203" y="1852"/>
                  </a:lnTo>
                  <a:lnTo>
                    <a:pt x="237" y="2121"/>
                  </a:lnTo>
                  <a:lnTo>
                    <a:pt x="270" y="2290"/>
                  </a:lnTo>
                  <a:lnTo>
                    <a:pt x="304" y="2391"/>
                  </a:lnTo>
                  <a:lnTo>
                    <a:pt x="371" y="2492"/>
                  </a:lnTo>
                  <a:lnTo>
                    <a:pt x="472" y="2559"/>
                  </a:lnTo>
                  <a:lnTo>
                    <a:pt x="540" y="2593"/>
                  </a:lnTo>
                  <a:lnTo>
                    <a:pt x="641" y="2626"/>
                  </a:lnTo>
                  <a:lnTo>
                    <a:pt x="843" y="2660"/>
                  </a:lnTo>
                  <a:lnTo>
                    <a:pt x="1078" y="2626"/>
                  </a:lnTo>
                  <a:lnTo>
                    <a:pt x="2290" y="2626"/>
                  </a:lnTo>
                  <a:lnTo>
                    <a:pt x="2694" y="2593"/>
                  </a:lnTo>
                  <a:lnTo>
                    <a:pt x="2728" y="2559"/>
                  </a:lnTo>
                  <a:lnTo>
                    <a:pt x="2728" y="2525"/>
                  </a:lnTo>
                  <a:lnTo>
                    <a:pt x="2762" y="2054"/>
                  </a:lnTo>
                  <a:lnTo>
                    <a:pt x="2795" y="1616"/>
                  </a:lnTo>
                  <a:lnTo>
                    <a:pt x="2762" y="707"/>
                  </a:lnTo>
                  <a:lnTo>
                    <a:pt x="2762" y="438"/>
                  </a:lnTo>
                  <a:lnTo>
                    <a:pt x="2728" y="370"/>
                  </a:lnTo>
                  <a:lnTo>
                    <a:pt x="2661" y="269"/>
                  </a:lnTo>
                  <a:lnTo>
                    <a:pt x="2593" y="236"/>
                  </a:lnTo>
                  <a:lnTo>
                    <a:pt x="2526" y="168"/>
                  </a:lnTo>
                  <a:lnTo>
                    <a:pt x="2257" y="101"/>
                  </a:lnTo>
                  <a:lnTo>
                    <a:pt x="1920" y="67"/>
                  </a:lnTo>
                  <a:lnTo>
                    <a:pt x="1583" y="67"/>
                  </a:lnTo>
                  <a:lnTo>
                    <a:pt x="910" y="34"/>
                  </a:lnTo>
                  <a:lnTo>
                    <a:pt x="674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2" name="Google Shape;1502;p10"/>
            <p:cNvSpPr/>
            <p:nvPr/>
          </p:nvSpPr>
          <p:spPr>
            <a:xfrm>
              <a:off x="2128275" y="2674000"/>
              <a:ext cx="67350" cy="42100"/>
            </a:xfrm>
            <a:custGeom>
              <a:avLst/>
              <a:gdLst/>
              <a:ahLst/>
              <a:cxnLst/>
              <a:rect l="l" t="t" r="r" b="b"/>
              <a:pathLst>
                <a:path w="2694" h="1684" extrusionOk="0">
                  <a:moveTo>
                    <a:pt x="707" y="135"/>
                  </a:moveTo>
                  <a:lnTo>
                    <a:pt x="977" y="202"/>
                  </a:lnTo>
                  <a:lnTo>
                    <a:pt x="1212" y="202"/>
                  </a:lnTo>
                  <a:lnTo>
                    <a:pt x="1886" y="236"/>
                  </a:lnTo>
                  <a:lnTo>
                    <a:pt x="2222" y="236"/>
                  </a:lnTo>
                  <a:lnTo>
                    <a:pt x="2559" y="202"/>
                  </a:lnTo>
                  <a:lnTo>
                    <a:pt x="2559" y="202"/>
                  </a:lnTo>
                  <a:lnTo>
                    <a:pt x="2492" y="707"/>
                  </a:lnTo>
                  <a:lnTo>
                    <a:pt x="2492" y="1179"/>
                  </a:lnTo>
                  <a:lnTo>
                    <a:pt x="2458" y="1313"/>
                  </a:lnTo>
                  <a:lnTo>
                    <a:pt x="2458" y="1414"/>
                  </a:lnTo>
                  <a:lnTo>
                    <a:pt x="2357" y="1482"/>
                  </a:lnTo>
                  <a:lnTo>
                    <a:pt x="2256" y="1482"/>
                  </a:lnTo>
                  <a:lnTo>
                    <a:pt x="1616" y="1515"/>
                  </a:lnTo>
                  <a:lnTo>
                    <a:pt x="1313" y="1515"/>
                  </a:lnTo>
                  <a:lnTo>
                    <a:pt x="876" y="1549"/>
                  </a:lnTo>
                  <a:lnTo>
                    <a:pt x="640" y="1515"/>
                  </a:lnTo>
                  <a:lnTo>
                    <a:pt x="438" y="1515"/>
                  </a:lnTo>
                  <a:lnTo>
                    <a:pt x="303" y="1448"/>
                  </a:lnTo>
                  <a:lnTo>
                    <a:pt x="270" y="1414"/>
                  </a:lnTo>
                  <a:lnTo>
                    <a:pt x="236" y="1381"/>
                  </a:lnTo>
                  <a:lnTo>
                    <a:pt x="202" y="606"/>
                  </a:lnTo>
                  <a:lnTo>
                    <a:pt x="202" y="303"/>
                  </a:lnTo>
                  <a:lnTo>
                    <a:pt x="202" y="236"/>
                  </a:lnTo>
                  <a:lnTo>
                    <a:pt x="169" y="270"/>
                  </a:lnTo>
                  <a:lnTo>
                    <a:pt x="135" y="236"/>
                  </a:lnTo>
                  <a:lnTo>
                    <a:pt x="169" y="236"/>
                  </a:lnTo>
                  <a:lnTo>
                    <a:pt x="169" y="202"/>
                  </a:lnTo>
                  <a:lnTo>
                    <a:pt x="169" y="169"/>
                  </a:lnTo>
                  <a:lnTo>
                    <a:pt x="438" y="135"/>
                  </a:lnTo>
                  <a:close/>
                  <a:moveTo>
                    <a:pt x="270" y="0"/>
                  </a:moveTo>
                  <a:lnTo>
                    <a:pt x="135" y="34"/>
                  </a:lnTo>
                  <a:lnTo>
                    <a:pt x="34" y="68"/>
                  </a:lnTo>
                  <a:lnTo>
                    <a:pt x="0" y="101"/>
                  </a:lnTo>
                  <a:lnTo>
                    <a:pt x="0" y="169"/>
                  </a:lnTo>
                  <a:lnTo>
                    <a:pt x="34" y="202"/>
                  </a:lnTo>
                  <a:lnTo>
                    <a:pt x="101" y="202"/>
                  </a:lnTo>
                  <a:lnTo>
                    <a:pt x="68" y="337"/>
                  </a:lnTo>
                  <a:lnTo>
                    <a:pt x="68" y="472"/>
                  </a:lnTo>
                  <a:lnTo>
                    <a:pt x="68" y="1010"/>
                  </a:lnTo>
                  <a:lnTo>
                    <a:pt x="101" y="1515"/>
                  </a:lnTo>
                  <a:lnTo>
                    <a:pt x="135" y="1549"/>
                  </a:lnTo>
                  <a:lnTo>
                    <a:pt x="169" y="1583"/>
                  </a:lnTo>
                  <a:lnTo>
                    <a:pt x="438" y="1650"/>
                  </a:lnTo>
                  <a:lnTo>
                    <a:pt x="707" y="1684"/>
                  </a:lnTo>
                  <a:lnTo>
                    <a:pt x="2121" y="1684"/>
                  </a:lnTo>
                  <a:lnTo>
                    <a:pt x="2391" y="1650"/>
                  </a:lnTo>
                  <a:lnTo>
                    <a:pt x="2492" y="1616"/>
                  </a:lnTo>
                  <a:lnTo>
                    <a:pt x="2559" y="1549"/>
                  </a:lnTo>
                  <a:lnTo>
                    <a:pt x="2593" y="1482"/>
                  </a:lnTo>
                  <a:lnTo>
                    <a:pt x="2626" y="1381"/>
                  </a:lnTo>
                  <a:lnTo>
                    <a:pt x="2626" y="775"/>
                  </a:lnTo>
                  <a:lnTo>
                    <a:pt x="2660" y="472"/>
                  </a:lnTo>
                  <a:lnTo>
                    <a:pt x="2694" y="169"/>
                  </a:lnTo>
                  <a:lnTo>
                    <a:pt x="2660" y="101"/>
                  </a:lnTo>
                  <a:lnTo>
                    <a:pt x="2593" y="68"/>
                  </a:lnTo>
                  <a:lnTo>
                    <a:pt x="2222" y="101"/>
                  </a:lnTo>
                  <a:lnTo>
                    <a:pt x="1818" y="101"/>
                  </a:lnTo>
                  <a:lnTo>
                    <a:pt x="977" y="34"/>
                  </a:lnTo>
                  <a:lnTo>
                    <a:pt x="505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3" name="Google Shape;1503;p10"/>
            <p:cNvSpPr/>
            <p:nvPr/>
          </p:nvSpPr>
          <p:spPr>
            <a:xfrm>
              <a:off x="2107225" y="2721125"/>
              <a:ext cx="60625" cy="64850"/>
            </a:xfrm>
            <a:custGeom>
              <a:avLst/>
              <a:gdLst/>
              <a:ahLst/>
              <a:cxnLst/>
              <a:rect l="l" t="t" r="r" b="b"/>
              <a:pathLst>
                <a:path w="2425" h="2594" extrusionOk="0">
                  <a:moveTo>
                    <a:pt x="1044" y="1"/>
                  </a:moveTo>
                  <a:lnTo>
                    <a:pt x="640" y="34"/>
                  </a:lnTo>
                  <a:lnTo>
                    <a:pt x="371" y="68"/>
                  </a:lnTo>
                  <a:lnTo>
                    <a:pt x="270" y="102"/>
                  </a:lnTo>
                  <a:lnTo>
                    <a:pt x="135" y="169"/>
                  </a:lnTo>
                  <a:lnTo>
                    <a:pt x="102" y="270"/>
                  </a:lnTo>
                  <a:lnTo>
                    <a:pt x="68" y="371"/>
                  </a:lnTo>
                  <a:lnTo>
                    <a:pt x="68" y="607"/>
                  </a:lnTo>
                  <a:lnTo>
                    <a:pt x="34" y="1819"/>
                  </a:lnTo>
                  <a:lnTo>
                    <a:pt x="1" y="2122"/>
                  </a:lnTo>
                  <a:lnTo>
                    <a:pt x="34" y="2290"/>
                  </a:lnTo>
                  <a:lnTo>
                    <a:pt x="68" y="2358"/>
                  </a:lnTo>
                  <a:lnTo>
                    <a:pt x="102" y="2391"/>
                  </a:lnTo>
                  <a:lnTo>
                    <a:pt x="135" y="2391"/>
                  </a:lnTo>
                  <a:lnTo>
                    <a:pt x="135" y="2358"/>
                  </a:lnTo>
                  <a:lnTo>
                    <a:pt x="135" y="2257"/>
                  </a:lnTo>
                  <a:lnTo>
                    <a:pt x="135" y="2088"/>
                  </a:lnTo>
                  <a:lnTo>
                    <a:pt x="169" y="1819"/>
                  </a:lnTo>
                  <a:lnTo>
                    <a:pt x="203" y="842"/>
                  </a:lnTo>
                  <a:lnTo>
                    <a:pt x="203" y="539"/>
                  </a:lnTo>
                  <a:lnTo>
                    <a:pt x="236" y="371"/>
                  </a:lnTo>
                  <a:lnTo>
                    <a:pt x="270" y="304"/>
                  </a:lnTo>
                  <a:lnTo>
                    <a:pt x="337" y="236"/>
                  </a:lnTo>
                  <a:lnTo>
                    <a:pt x="539" y="169"/>
                  </a:lnTo>
                  <a:lnTo>
                    <a:pt x="775" y="135"/>
                  </a:lnTo>
                  <a:lnTo>
                    <a:pt x="1145" y="135"/>
                  </a:lnTo>
                  <a:lnTo>
                    <a:pt x="1549" y="169"/>
                  </a:lnTo>
                  <a:lnTo>
                    <a:pt x="1920" y="203"/>
                  </a:lnTo>
                  <a:lnTo>
                    <a:pt x="2290" y="304"/>
                  </a:lnTo>
                  <a:lnTo>
                    <a:pt x="2256" y="674"/>
                  </a:lnTo>
                  <a:lnTo>
                    <a:pt x="2290" y="1044"/>
                  </a:lnTo>
                  <a:lnTo>
                    <a:pt x="2223" y="1651"/>
                  </a:lnTo>
                  <a:lnTo>
                    <a:pt x="2189" y="2290"/>
                  </a:lnTo>
                  <a:lnTo>
                    <a:pt x="1886" y="2358"/>
                  </a:lnTo>
                  <a:lnTo>
                    <a:pt x="1549" y="2358"/>
                  </a:lnTo>
                  <a:lnTo>
                    <a:pt x="910" y="2290"/>
                  </a:lnTo>
                  <a:lnTo>
                    <a:pt x="438" y="2290"/>
                  </a:lnTo>
                  <a:lnTo>
                    <a:pt x="236" y="2358"/>
                  </a:lnTo>
                  <a:lnTo>
                    <a:pt x="135" y="2391"/>
                  </a:lnTo>
                  <a:lnTo>
                    <a:pt x="68" y="2492"/>
                  </a:lnTo>
                  <a:lnTo>
                    <a:pt x="68" y="2526"/>
                  </a:lnTo>
                  <a:lnTo>
                    <a:pt x="169" y="2526"/>
                  </a:lnTo>
                  <a:lnTo>
                    <a:pt x="304" y="2492"/>
                  </a:lnTo>
                  <a:lnTo>
                    <a:pt x="506" y="2459"/>
                  </a:lnTo>
                  <a:lnTo>
                    <a:pt x="809" y="2459"/>
                  </a:lnTo>
                  <a:lnTo>
                    <a:pt x="1112" y="2492"/>
                  </a:lnTo>
                  <a:lnTo>
                    <a:pt x="1650" y="2526"/>
                  </a:lnTo>
                  <a:lnTo>
                    <a:pt x="1920" y="2526"/>
                  </a:lnTo>
                  <a:lnTo>
                    <a:pt x="2189" y="2459"/>
                  </a:lnTo>
                  <a:lnTo>
                    <a:pt x="2189" y="2526"/>
                  </a:lnTo>
                  <a:lnTo>
                    <a:pt x="2223" y="2560"/>
                  </a:lnTo>
                  <a:lnTo>
                    <a:pt x="2256" y="2593"/>
                  </a:lnTo>
                  <a:lnTo>
                    <a:pt x="2290" y="2593"/>
                  </a:lnTo>
                  <a:lnTo>
                    <a:pt x="2324" y="2560"/>
                  </a:lnTo>
                  <a:lnTo>
                    <a:pt x="2357" y="2358"/>
                  </a:lnTo>
                  <a:lnTo>
                    <a:pt x="2357" y="2156"/>
                  </a:lnTo>
                  <a:lnTo>
                    <a:pt x="2391" y="1752"/>
                  </a:lnTo>
                  <a:lnTo>
                    <a:pt x="2391" y="1381"/>
                  </a:lnTo>
                  <a:lnTo>
                    <a:pt x="2425" y="977"/>
                  </a:lnTo>
                  <a:lnTo>
                    <a:pt x="2391" y="438"/>
                  </a:lnTo>
                  <a:lnTo>
                    <a:pt x="2391" y="304"/>
                  </a:lnTo>
                  <a:lnTo>
                    <a:pt x="2425" y="304"/>
                  </a:lnTo>
                  <a:lnTo>
                    <a:pt x="2425" y="236"/>
                  </a:lnTo>
                  <a:lnTo>
                    <a:pt x="2425" y="203"/>
                  </a:lnTo>
                  <a:lnTo>
                    <a:pt x="2391" y="169"/>
                  </a:lnTo>
                  <a:lnTo>
                    <a:pt x="2357" y="169"/>
                  </a:lnTo>
                  <a:lnTo>
                    <a:pt x="1953" y="68"/>
                  </a:lnTo>
                  <a:lnTo>
                    <a:pt x="1516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4" name="Google Shape;1504;p10"/>
            <p:cNvSpPr/>
            <p:nvPr/>
          </p:nvSpPr>
          <p:spPr>
            <a:xfrm>
              <a:off x="2435500" y="2794350"/>
              <a:ext cx="61450" cy="29500"/>
            </a:xfrm>
            <a:custGeom>
              <a:avLst/>
              <a:gdLst/>
              <a:ahLst/>
              <a:cxnLst/>
              <a:rect l="l" t="t" r="r" b="b"/>
              <a:pathLst>
                <a:path w="2458" h="1180" extrusionOk="0">
                  <a:moveTo>
                    <a:pt x="1616" y="1"/>
                  </a:moveTo>
                  <a:lnTo>
                    <a:pt x="1178" y="68"/>
                  </a:lnTo>
                  <a:lnTo>
                    <a:pt x="909" y="102"/>
                  </a:lnTo>
                  <a:lnTo>
                    <a:pt x="640" y="68"/>
                  </a:lnTo>
                  <a:lnTo>
                    <a:pt x="404" y="68"/>
                  </a:lnTo>
                  <a:lnTo>
                    <a:pt x="168" y="136"/>
                  </a:lnTo>
                  <a:lnTo>
                    <a:pt x="168" y="102"/>
                  </a:lnTo>
                  <a:lnTo>
                    <a:pt x="135" y="68"/>
                  </a:lnTo>
                  <a:lnTo>
                    <a:pt x="101" y="68"/>
                  </a:lnTo>
                  <a:lnTo>
                    <a:pt x="67" y="102"/>
                  </a:lnTo>
                  <a:lnTo>
                    <a:pt x="34" y="371"/>
                  </a:lnTo>
                  <a:lnTo>
                    <a:pt x="34" y="641"/>
                  </a:lnTo>
                  <a:lnTo>
                    <a:pt x="0" y="1179"/>
                  </a:lnTo>
                  <a:lnTo>
                    <a:pt x="135" y="1179"/>
                  </a:lnTo>
                  <a:lnTo>
                    <a:pt x="168" y="742"/>
                  </a:lnTo>
                  <a:lnTo>
                    <a:pt x="135" y="270"/>
                  </a:lnTo>
                  <a:lnTo>
                    <a:pt x="404" y="237"/>
                  </a:lnTo>
                  <a:lnTo>
                    <a:pt x="673" y="203"/>
                  </a:lnTo>
                  <a:lnTo>
                    <a:pt x="1414" y="203"/>
                  </a:lnTo>
                  <a:lnTo>
                    <a:pt x="1616" y="169"/>
                  </a:lnTo>
                  <a:lnTo>
                    <a:pt x="1852" y="136"/>
                  </a:lnTo>
                  <a:lnTo>
                    <a:pt x="2054" y="136"/>
                  </a:lnTo>
                  <a:lnTo>
                    <a:pt x="2189" y="203"/>
                  </a:lnTo>
                  <a:lnTo>
                    <a:pt x="2256" y="304"/>
                  </a:lnTo>
                  <a:lnTo>
                    <a:pt x="2323" y="405"/>
                  </a:lnTo>
                  <a:lnTo>
                    <a:pt x="2357" y="573"/>
                  </a:lnTo>
                  <a:lnTo>
                    <a:pt x="2357" y="876"/>
                  </a:lnTo>
                  <a:lnTo>
                    <a:pt x="2357" y="1179"/>
                  </a:lnTo>
                  <a:lnTo>
                    <a:pt x="2458" y="1179"/>
                  </a:lnTo>
                  <a:lnTo>
                    <a:pt x="2458" y="843"/>
                  </a:lnTo>
                  <a:lnTo>
                    <a:pt x="2424" y="472"/>
                  </a:lnTo>
                  <a:lnTo>
                    <a:pt x="2391" y="338"/>
                  </a:lnTo>
                  <a:lnTo>
                    <a:pt x="2290" y="203"/>
                  </a:lnTo>
                  <a:lnTo>
                    <a:pt x="2189" y="68"/>
                  </a:lnTo>
                  <a:lnTo>
                    <a:pt x="2020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5" name="Google Shape;1505;p10"/>
            <p:cNvSpPr/>
            <p:nvPr/>
          </p:nvSpPr>
          <p:spPr>
            <a:xfrm>
              <a:off x="2508725" y="2793525"/>
              <a:ext cx="64825" cy="30325"/>
            </a:xfrm>
            <a:custGeom>
              <a:avLst/>
              <a:gdLst/>
              <a:ahLst/>
              <a:cxnLst/>
              <a:rect l="l" t="t" r="r" b="b"/>
              <a:pathLst>
                <a:path w="2593" h="1213" extrusionOk="0">
                  <a:moveTo>
                    <a:pt x="472" y="0"/>
                  </a:moveTo>
                  <a:lnTo>
                    <a:pt x="101" y="101"/>
                  </a:lnTo>
                  <a:lnTo>
                    <a:pt x="68" y="135"/>
                  </a:lnTo>
                  <a:lnTo>
                    <a:pt x="68" y="169"/>
                  </a:lnTo>
                  <a:lnTo>
                    <a:pt x="0" y="674"/>
                  </a:lnTo>
                  <a:lnTo>
                    <a:pt x="0" y="1212"/>
                  </a:lnTo>
                  <a:lnTo>
                    <a:pt x="135" y="1212"/>
                  </a:lnTo>
                  <a:lnTo>
                    <a:pt x="135" y="741"/>
                  </a:lnTo>
                  <a:lnTo>
                    <a:pt x="169" y="472"/>
                  </a:lnTo>
                  <a:lnTo>
                    <a:pt x="169" y="337"/>
                  </a:lnTo>
                  <a:lnTo>
                    <a:pt x="135" y="202"/>
                  </a:lnTo>
                  <a:lnTo>
                    <a:pt x="438" y="169"/>
                  </a:lnTo>
                  <a:lnTo>
                    <a:pt x="741" y="135"/>
                  </a:lnTo>
                  <a:lnTo>
                    <a:pt x="2088" y="135"/>
                  </a:lnTo>
                  <a:lnTo>
                    <a:pt x="2222" y="169"/>
                  </a:lnTo>
                  <a:lnTo>
                    <a:pt x="2323" y="236"/>
                  </a:lnTo>
                  <a:lnTo>
                    <a:pt x="2391" y="337"/>
                  </a:lnTo>
                  <a:lnTo>
                    <a:pt x="2458" y="539"/>
                  </a:lnTo>
                  <a:lnTo>
                    <a:pt x="2458" y="741"/>
                  </a:lnTo>
                  <a:lnTo>
                    <a:pt x="2458" y="1179"/>
                  </a:lnTo>
                  <a:lnTo>
                    <a:pt x="2458" y="1212"/>
                  </a:lnTo>
                  <a:lnTo>
                    <a:pt x="2593" y="1212"/>
                  </a:lnTo>
                  <a:lnTo>
                    <a:pt x="2593" y="707"/>
                  </a:lnTo>
                  <a:lnTo>
                    <a:pt x="2593" y="438"/>
                  </a:lnTo>
                  <a:lnTo>
                    <a:pt x="2559" y="337"/>
                  </a:lnTo>
                  <a:lnTo>
                    <a:pt x="2492" y="236"/>
                  </a:lnTo>
                  <a:lnTo>
                    <a:pt x="2424" y="135"/>
                  </a:lnTo>
                  <a:lnTo>
                    <a:pt x="2323" y="68"/>
                  </a:lnTo>
                  <a:lnTo>
                    <a:pt x="2222" y="34"/>
                  </a:lnTo>
                  <a:lnTo>
                    <a:pt x="2121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6" name="Google Shape;1506;p10"/>
            <p:cNvSpPr/>
            <p:nvPr/>
          </p:nvSpPr>
          <p:spPr>
            <a:xfrm>
              <a:off x="1546650" y="2770800"/>
              <a:ext cx="13500" cy="3375"/>
            </a:xfrm>
            <a:custGeom>
              <a:avLst/>
              <a:gdLst/>
              <a:ahLst/>
              <a:cxnLst/>
              <a:rect l="l" t="t" r="r" b="b"/>
              <a:pathLst>
                <a:path w="540" h="135" extrusionOk="0">
                  <a:moveTo>
                    <a:pt x="270" y="0"/>
                  </a:moveTo>
                  <a:lnTo>
                    <a:pt x="135" y="34"/>
                  </a:lnTo>
                  <a:lnTo>
                    <a:pt x="68" y="68"/>
                  </a:lnTo>
                  <a:lnTo>
                    <a:pt x="1" y="68"/>
                  </a:lnTo>
                  <a:lnTo>
                    <a:pt x="1" y="101"/>
                  </a:lnTo>
                  <a:lnTo>
                    <a:pt x="34" y="135"/>
                  </a:lnTo>
                  <a:lnTo>
                    <a:pt x="236" y="135"/>
                  </a:lnTo>
                  <a:lnTo>
                    <a:pt x="472" y="101"/>
                  </a:lnTo>
                  <a:lnTo>
                    <a:pt x="506" y="68"/>
                  </a:lnTo>
                  <a:lnTo>
                    <a:pt x="539" y="68"/>
                  </a:lnTo>
                  <a:lnTo>
                    <a:pt x="506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7" name="Google Shape;1507;p10"/>
            <p:cNvSpPr/>
            <p:nvPr/>
          </p:nvSpPr>
          <p:spPr>
            <a:xfrm>
              <a:off x="2251150" y="2724500"/>
              <a:ext cx="64850" cy="64000"/>
            </a:xfrm>
            <a:custGeom>
              <a:avLst/>
              <a:gdLst/>
              <a:ahLst/>
              <a:cxnLst/>
              <a:rect l="l" t="t" r="r" b="b"/>
              <a:pathLst>
                <a:path w="2594" h="2560" extrusionOk="0">
                  <a:moveTo>
                    <a:pt x="2290" y="101"/>
                  </a:moveTo>
                  <a:lnTo>
                    <a:pt x="2425" y="135"/>
                  </a:lnTo>
                  <a:lnTo>
                    <a:pt x="2459" y="169"/>
                  </a:lnTo>
                  <a:lnTo>
                    <a:pt x="2492" y="808"/>
                  </a:lnTo>
                  <a:lnTo>
                    <a:pt x="2492" y="1448"/>
                  </a:lnTo>
                  <a:lnTo>
                    <a:pt x="2459" y="1751"/>
                  </a:lnTo>
                  <a:lnTo>
                    <a:pt x="2425" y="2054"/>
                  </a:lnTo>
                  <a:lnTo>
                    <a:pt x="2358" y="2189"/>
                  </a:lnTo>
                  <a:lnTo>
                    <a:pt x="2290" y="2290"/>
                  </a:lnTo>
                  <a:lnTo>
                    <a:pt x="2189" y="2391"/>
                  </a:lnTo>
                  <a:lnTo>
                    <a:pt x="2055" y="2425"/>
                  </a:lnTo>
                  <a:lnTo>
                    <a:pt x="1550" y="2425"/>
                  </a:lnTo>
                  <a:lnTo>
                    <a:pt x="1045" y="2391"/>
                  </a:lnTo>
                  <a:lnTo>
                    <a:pt x="741" y="2391"/>
                  </a:lnTo>
                  <a:lnTo>
                    <a:pt x="573" y="2357"/>
                  </a:lnTo>
                  <a:lnTo>
                    <a:pt x="438" y="2324"/>
                  </a:lnTo>
                  <a:lnTo>
                    <a:pt x="337" y="2256"/>
                  </a:lnTo>
                  <a:lnTo>
                    <a:pt x="236" y="2189"/>
                  </a:lnTo>
                  <a:lnTo>
                    <a:pt x="169" y="2054"/>
                  </a:lnTo>
                  <a:lnTo>
                    <a:pt x="135" y="1886"/>
                  </a:lnTo>
                  <a:lnTo>
                    <a:pt x="135" y="1684"/>
                  </a:lnTo>
                  <a:lnTo>
                    <a:pt x="169" y="1482"/>
                  </a:lnTo>
                  <a:lnTo>
                    <a:pt x="203" y="1111"/>
                  </a:lnTo>
                  <a:lnTo>
                    <a:pt x="203" y="876"/>
                  </a:lnTo>
                  <a:lnTo>
                    <a:pt x="169" y="640"/>
                  </a:lnTo>
                  <a:lnTo>
                    <a:pt x="169" y="404"/>
                  </a:lnTo>
                  <a:lnTo>
                    <a:pt x="169" y="169"/>
                  </a:lnTo>
                  <a:lnTo>
                    <a:pt x="1314" y="135"/>
                  </a:lnTo>
                  <a:lnTo>
                    <a:pt x="1954" y="101"/>
                  </a:lnTo>
                  <a:close/>
                  <a:moveTo>
                    <a:pt x="1348" y="0"/>
                  </a:moveTo>
                  <a:lnTo>
                    <a:pt x="169" y="34"/>
                  </a:lnTo>
                  <a:lnTo>
                    <a:pt x="135" y="68"/>
                  </a:lnTo>
                  <a:lnTo>
                    <a:pt x="102" y="68"/>
                  </a:lnTo>
                  <a:lnTo>
                    <a:pt x="34" y="270"/>
                  </a:lnTo>
                  <a:lnTo>
                    <a:pt x="34" y="472"/>
                  </a:lnTo>
                  <a:lnTo>
                    <a:pt x="68" y="909"/>
                  </a:lnTo>
                  <a:lnTo>
                    <a:pt x="68" y="1145"/>
                  </a:lnTo>
                  <a:lnTo>
                    <a:pt x="68" y="1347"/>
                  </a:lnTo>
                  <a:lnTo>
                    <a:pt x="1" y="1819"/>
                  </a:lnTo>
                  <a:lnTo>
                    <a:pt x="34" y="2021"/>
                  </a:lnTo>
                  <a:lnTo>
                    <a:pt x="68" y="2189"/>
                  </a:lnTo>
                  <a:lnTo>
                    <a:pt x="169" y="2290"/>
                  </a:lnTo>
                  <a:lnTo>
                    <a:pt x="270" y="2391"/>
                  </a:lnTo>
                  <a:lnTo>
                    <a:pt x="405" y="2458"/>
                  </a:lnTo>
                  <a:lnTo>
                    <a:pt x="573" y="2492"/>
                  </a:lnTo>
                  <a:lnTo>
                    <a:pt x="944" y="2526"/>
                  </a:lnTo>
                  <a:lnTo>
                    <a:pt x="1482" y="2559"/>
                  </a:lnTo>
                  <a:lnTo>
                    <a:pt x="2055" y="2559"/>
                  </a:lnTo>
                  <a:lnTo>
                    <a:pt x="2189" y="2526"/>
                  </a:lnTo>
                  <a:lnTo>
                    <a:pt x="2324" y="2492"/>
                  </a:lnTo>
                  <a:lnTo>
                    <a:pt x="2459" y="2425"/>
                  </a:lnTo>
                  <a:lnTo>
                    <a:pt x="2492" y="2357"/>
                  </a:lnTo>
                  <a:lnTo>
                    <a:pt x="2526" y="2324"/>
                  </a:lnTo>
                  <a:lnTo>
                    <a:pt x="2560" y="2021"/>
                  </a:lnTo>
                  <a:lnTo>
                    <a:pt x="2593" y="1751"/>
                  </a:lnTo>
                  <a:lnTo>
                    <a:pt x="2593" y="1179"/>
                  </a:lnTo>
                  <a:lnTo>
                    <a:pt x="2560" y="606"/>
                  </a:lnTo>
                  <a:lnTo>
                    <a:pt x="2560" y="34"/>
                  </a:lnTo>
                  <a:lnTo>
                    <a:pt x="2560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8" name="Google Shape;1508;p10"/>
            <p:cNvSpPr/>
            <p:nvPr/>
          </p:nvSpPr>
          <p:spPr>
            <a:xfrm>
              <a:off x="1522250" y="2724500"/>
              <a:ext cx="63150" cy="63150"/>
            </a:xfrm>
            <a:custGeom>
              <a:avLst/>
              <a:gdLst/>
              <a:ahLst/>
              <a:cxnLst/>
              <a:rect l="l" t="t" r="r" b="b"/>
              <a:pathLst>
                <a:path w="2526" h="2526" extrusionOk="0">
                  <a:moveTo>
                    <a:pt x="2323" y="135"/>
                  </a:moveTo>
                  <a:lnTo>
                    <a:pt x="2323" y="606"/>
                  </a:lnTo>
                  <a:lnTo>
                    <a:pt x="2290" y="1078"/>
                  </a:lnTo>
                  <a:lnTo>
                    <a:pt x="2323" y="1381"/>
                  </a:lnTo>
                  <a:lnTo>
                    <a:pt x="2357" y="1684"/>
                  </a:lnTo>
                  <a:lnTo>
                    <a:pt x="2391" y="1852"/>
                  </a:lnTo>
                  <a:lnTo>
                    <a:pt x="2391" y="2054"/>
                  </a:lnTo>
                  <a:lnTo>
                    <a:pt x="2357" y="2223"/>
                  </a:lnTo>
                  <a:lnTo>
                    <a:pt x="2290" y="2290"/>
                  </a:lnTo>
                  <a:lnTo>
                    <a:pt x="2222" y="2324"/>
                  </a:lnTo>
                  <a:lnTo>
                    <a:pt x="2054" y="2357"/>
                  </a:lnTo>
                  <a:lnTo>
                    <a:pt x="1886" y="2391"/>
                  </a:lnTo>
                  <a:lnTo>
                    <a:pt x="1010" y="2391"/>
                  </a:lnTo>
                  <a:lnTo>
                    <a:pt x="775" y="2357"/>
                  </a:lnTo>
                  <a:lnTo>
                    <a:pt x="539" y="2324"/>
                  </a:lnTo>
                  <a:lnTo>
                    <a:pt x="236" y="2324"/>
                  </a:lnTo>
                  <a:lnTo>
                    <a:pt x="202" y="2290"/>
                  </a:lnTo>
                  <a:lnTo>
                    <a:pt x="169" y="2256"/>
                  </a:lnTo>
                  <a:lnTo>
                    <a:pt x="135" y="2088"/>
                  </a:lnTo>
                  <a:lnTo>
                    <a:pt x="135" y="1617"/>
                  </a:lnTo>
                  <a:lnTo>
                    <a:pt x="202" y="1145"/>
                  </a:lnTo>
                  <a:lnTo>
                    <a:pt x="202" y="640"/>
                  </a:lnTo>
                  <a:lnTo>
                    <a:pt x="169" y="438"/>
                  </a:lnTo>
                  <a:lnTo>
                    <a:pt x="135" y="202"/>
                  </a:lnTo>
                  <a:lnTo>
                    <a:pt x="674" y="169"/>
                  </a:lnTo>
                  <a:lnTo>
                    <a:pt x="1212" y="202"/>
                  </a:lnTo>
                  <a:lnTo>
                    <a:pt x="1785" y="169"/>
                  </a:lnTo>
                  <a:lnTo>
                    <a:pt x="2323" y="135"/>
                  </a:lnTo>
                  <a:close/>
                  <a:moveTo>
                    <a:pt x="2357" y="0"/>
                  </a:moveTo>
                  <a:lnTo>
                    <a:pt x="2088" y="34"/>
                  </a:lnTo>
                  <a:lnTo>
                    <a:pt x="1785" y="68"/>
                  </a:lnTo>
                  <a:lnTo>
                    <a:pt x="1212" y="68"/>
                  </a:lnTo>
                  <a:lnTo>
                    <a:pt x="640" y="34"/>
                  </a:lnTo>
                  <a:lnTo>
                    <a:pt x="68" y="68"/>
                  </a:lnTo>
                  <a:lnTo>
                    <a:pt x="0" y="101"/>
                  </a:lnTo>
                  <a:lnTo>
                    <a:pt x="0" y="135"/>
                  </a:lnTo>
                  <a:lnTo>
                    <a:pt x="0" y="202"/>
                  </a:lnTo>
                  <a:lnTo>
                    <a:pt x="68" y="202"/>
                  </a:lnTo>
                  <a:lnTo>
                    <a:pt x="34" y="741"/>
                  </a:lnTo>
                  <a:lnTo>
                    <a:pt x="34" y="1280"/>
                  </a:lnTo>
                  <a:lnTo>
                    <a:pt x="0" y="1852"/>
                  </a:lnTo>
                  <a:lnTo>
                    <a:pt x="0" y="2122"/>
                  </a:lnTo>
                  <a:lnTo>
                    <a:pt x="34" y="2391"/>
                  </a:lnTo>
                  <a:lnTo>
                    <a:pt x="34" y="2458"/>
                  </a:lnTo>
                  <a:lnTo>
                    <a:pt x="438" y="2458"/>
                  </a:lnTo>
                  <a:lnTo>
                    <a:pt x="775" y="2492"/>
                  </a:lnTo>
                  <a:lnTo>
                    <a:pt x="1448" y="2526"/>
                  </a:lnTo>
                  <a:lnTo>
                    <a:pt x="1953" y="2526"/>
                  </a:lnTo>
                  <a:lnTo>
                    <a:pt x="2189" y="2492"/>
                  </a:lnTo>
                  <a:lnTo>
                    <a:pt x="2290" y="2458"/>
                  </a:lnTo>
                  <a:lnTo>
                    <a:pt x="2391" y="2391"/>
                  </a:lnTo>
                  <a:lnTo>
                    <a:pt x="2458" y="2324"/>
                  </a:lnTo>
                  <a:lnTo>
                    <a:pt x="2492" y="2223"/>
                  </a:lnTo>
                  <a:lnTo>
                    <a:pt x="2525" y="2021"/>
                  </a:lnTo>
                  <a:lnTo>
                    <a:pt x="2525" y="1819"/>
                  </a:lnTo>
                  <a:lnTo>
                    <a:pt x="2492" y="1617"/>
                  </a:lnTo>
                  <a:lnTo>
                    <a:pt x="2458" y="1347"/>
                  </a:lnTo>
                  <a:lnTo>
                    <a:pt x="2424" y="1078"/>
                  </a:lnTo>
                  <a:lnTo>
                    <a:pt x="2458" y="573"/>
                  </a:lnTo>
                  <a:lnTo>
                    <a:pt x="2458" y="337"/>
                  </a:lnTo>
                  <a:lnTo>
                    <a:pt x="2458" y="68"/>
                  </a:lnTo>
                  <a:lnTo>
                    <a:pt x="2424" y="34"/>
                  </a:lnTo>
                  <a:lnTo>
                    <a:pt x="2357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9" name="Google Shape;1509;p10"/>
            <p:cNvSpPr/>
            <p:nvPr/>
          </p:nvSpPr>
          <p:spPr>
            <a:xfrm>
              <a:off x="2179625" y="2722825"/>
              <a:ext cx="64825" cy="64825"/>
            </a:xfrm>
            <a:custGeom>
              <a:avLst/>
              <a:gdLst/>
              <a:ahLst/>
              <a:cxnLst/>
              <a:rect l="l" t="t" r="r" b="b"/>
              <a:pathLst>
                <a:path w="2593" h="2593" extrusionOk="0">
                  <a:moveTo>
                    <a:pt x="606" y="101"/>
                  </a:moveTo>
                  <a:lnTo>
                    <a:pt x="1111" y="135"/>
                  </a:lnTo>
                  <a:lnTo>
                    <a:pt x="1616" y="168"/>
                  </a:lnTo>
                  <a:lnTo>
                    <a:pt x="2121" y="202"/>
                  </a:lnTo>
                  <a:lnTo>
                    <a:pt x="2256" y="236"/>
                  </a:lnTo>
                  <a:lnTo>
                    <a:pt x="2357" y="269"/>
                  </a:lnTo>
                  <a:lnTo>
                    <a:pt x="2390" y="370"/>
                  </a:lnTo>
                  <a:lnTo>
                    <a:pt x="2424" y="471"/>
                  </a:lnTo>
                  <a:lnTo>
                    <a:pt x="2458" y="707"/>
                  </a:lnTo>
                  <a:lnTo>
                    <a:pt x="2458" y="943"/>
                  </a:lnTo>
                  <a:lnTo>
                    <a:pt x="2424" y="1482"/>
                  </a:lnTo>
                  <a:lnTo>
                    <a:pt x="2390" y="2020"/>
                  </a:lnTo>
                  <a:lnTo>
                    <a:pt x="2357" y="2189"/>
                  </a:lnTo>
                  <a:lnTo>
                    <a:pt x="2289" y="2290"/>
                  </a:lnTo>
                  <a:lnTo>
                    <a:pt x="2188" y="2391"/>
                  </a:lnTo>
                  <a:lnTo>
                    <a:pt x="2087" y="2424"/>
                  </a:lnTo>
                  <a:lnTo>
                    <a:pt x="1953" y="2458"/>
                  </a:lnTo>
                  <a:lnTo>
                    <a:pt x="1818" y="2458"/>
                  </a:lnTo>
                  <a:lnTo>
                    <a:pt x="1549" y="2424"/>
                  </a:lnTo>
                  <a:lnTo>
                    <a:pt x="943" y="2391"/>
                  </a:lnTo>
                  <a:lnTo>
                    <a:pt x="539" y="2357"/>
                  </a:lnTo>
                  <a:lnTo>
                    <a:pt x="337" y="2323"/>
                  </a:lnTo>
                  <a:lnTo>
                    <a:pt x="236" y="2256"/>
                  </a:lnTo>
                  <a:lnTo>
                    <a:pt x="202" y="2189"/>
                  </a:lnTo>
                  <a:lnTo>
                    <a:pt x="135" y="1953"/>
                  </a:lnTo>
                  <a:lnTo>
                    <a:pt x="101" y="1717"/>
                  </a:lnTo>
                  <a:lnTo>
                    <a:pt x="101" y="1212"/>
                  </a:lnTo>
                  <a:lnTo>
                    <a:pt x="135" y="707"/>
                  </a:lnTo>
                  <a:lnTo>
                    <a:pt x="135" y="202"/>
                  </a:lnTo>
                  <a:lnTo>
                    <a:pt x="370" y="135"/>
                  </a:lnTo>
                  <a:lnTo>
                    <a:pt x="606" y="101"/>
                  </a:lnTo>
                  <a:close/>
                  <a:moveTo>
                    <a:pt x="438" y="0"/>
                  </a:moveTo>
                  <a:lnTo>
                    <a:pt x="67" y="67"/>
                  </a:lnTo>
                  <a:lnTo>
                    <a:pt x="34" y="101"/>
                  </a:lnTo>
                  <a:lnTo>
                    <a:pt x="34" y="135"/>
                  </a:lnTo>
                  <a:lnTo>
                    <a:pt x="34" y="168"/>
                  </a:lnTo>
                  <a:lnTo>
                    <a:pt x="0" y="842"/>
                  </a:lnTo>
                  <a:lnTo>
                    <a:pt x="0" y="1515"/>
                  </a:lnTo>
                  <a:lnTo>
                    <a:pt x="0" y="1717"/>
                  </a:lnTo>
                  <a:lnTo>
                    <a:pt x="0" y="1987"/>
                  </a:lnTo>
                  <a:lnTo>
                    <a:pt x="34" y="2121"/>
                  </a:lnTo>
                  <a:lnTo>
                    <a:pt x="67" y="2256"/>
                  </a:lnTo>
                  <a:lnTo>
                    <a:pt x="135" y="2357"/>
                  </a:lnTo>
                  <a:lnTo>
                    <a:pt x="236" y="2424"/>
                  </a:lnTo>
                  <a:lnTo>
                    <a:pt x="337" y="2458"/>
                  </a:lnTo>
                  <a:lnTo>
                    <a:pt x="438" y="2492"/>
                  </a:lnTo>
                  <a:lnTo>
                    <a:pt x="673" y="2492"/>
                  </a:lnTo>
                  <a:lnTo>
                    <a:pt x="1178" y="2559"/>
                  </a:lnTo>
                  <a:lnTo>
                    <a:pt x="1650" y="2559"/>
                  </a:lnTo>
                  <a:lnTo>
                    <a:pt x="1885" y="2593"/>
                  </a:lnTo>
                  <a:lnTo>
                    <a:pt x="2121" y="2559"/>
                  </a:lnTo>
                  <a:lnTo>
                    <a:pt x="2222" y="2525"/>
                  </a:lnTo>
                  <a:lnTo>
                    <a:pt x="2323" y="2492"/>
                  </a:lnTo>
                  <a:lnTo>
                    <a:pt x="2390" y="2391"/>
                  </a:lnTo>
                  <a:lnTo>
                    <a:pt x="2458" y="2290"/>
                  </a:lnTo>
                  <a:lnTo>
                    <a:pt x="2525" y="1987"/>
                  </a:lnTo>
                  <a:lnTo>
                    <a:pt x="2559" y="1684"/>
                  </a:lnTo>
                  <a:lnTo>
                    <a:pt x="2559" y="1044"/>
                  </a:lnTo>
                  <a:lnTo>
                    <a:pt x="2592" y="572"/>
                  </a:lnTo>
                  <a:lnTo>
                    <a:pt x="2559" y="370"/>
                  </a:lnTo>
                  <a:lnTo>
                    <a:pt x="2525" y="236"/>
                  </a:lnTo>
                  <a:lnTo>
                    <a:pt x="2458" y="168"/>
                  </a:lnTo>
                  <a:lnTo>
                    <a:pt x="2357" y="101"/>
                  </a:lnTo>
                  <a:lnTo>
                    <a:pt x="2256" y="67"/>
                  </a:lnTo>
                  <a:lnTo>
                    <a:pt x="1986" y="34"/>
                  </a:lnTo>
                  <a:lnTo>
                    <a:pt x="1481" y="34"/>
                  </a:lnTo>
                  <a:lnTo>
                    <a:pt x="774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0" name="Google Shape;1510;p10"/>
            <p:cNvSpPr/>
            <p:nvPr/>
          </p:nvSpPr>
          <p:spPr>
            <a:xfrm>
              <a:off x="2205700" y="2761525"/>
              <a:ext cx="12650" cy="16025"/>
            </a:xfrm>
            <a:custGeom>
              <a:avLst/>
              <a:gdLst/>
              <a:ahLst/>
              <a:cxnLst/>
              <a:rect l="l" t="t" r="r" b="b"/>
              <a:pathLst>
                <a:path w="506" h="641" extrusionOk="0">
                  <a:moveTo>
                    <a:pt x="270" y="136"/>
                  </a:moveTo>
                  <a:lnTo>
                    <a:pt x="371" y="169"/>
                  </a:lnTo>
                  <a:lnTo>
                    <a:pt x="304" y="237"/>
                  </a:lnTo>
                  <a:lnTo>
                    <a:pt x="270" y="270"/>
                  </a:lnTo>
                  <a:lnTo>
                    <a:pt x="169" y="270"/>
                  </a:lnTo>
                  <a:lnTo>
                    <a:pt x="135" y="203"/>
                  </a:lnTo>
                  <a:lnTo>
                    <a:pt x="135" y="136"/>
                  </a:lnTo>
                  <a:close/>
                  <a:moveTo>
                    <a:pt x="203" y="1"/>
                  </a:moveTo>
                  <a:lnTo>
                    <a:pt x="135" y="35"/>
                  </a:lnTo>
                  <a:lnTo>
                    <a:pt x="68" y="68"/>
                  </a:lnTo>
                  <a:lnTo>
                    <a:pt x="34" y="102"/>
                  </a:lnTo>
                  <a:lnTo>
                    <a:pt x="1" y="169"/>
                  </a:lnTo>
                  <a:lnTo>
                    <a:pt x="1" y="237"/>
                  </a:lnTo>
                  <a:lnTo>
                    <a:pt x="68" y="338"/>
                  </a:lnTo>
                  <a:lnTo>
                    <a:pt x="203" y="405"/>
                  </a:lnTo>
                  <a:lnTo>
                    <a:pt x="304" y="405"/>
                  </a:lnTo>
                  <a:lnTo>
                    <a:pt x="270" y="439"/>
                  </a:lnTo>
                  <a:lnTo>
                    <a:pt x="236" y="506"/>
                  </a:lnTo>
                  <a:lnTo>
                    <a:pt x="203" y="472"/>
                  </a:lnTo>
                  <a:lnTo>
                    <a:pt x="135" y="472"/>
                  </a:lnTo>
                  <a:lnTo>
                    <a:pt x="135" y="573"/>
                  </a:lnTo>
                  <a:lnTo>
                    <a:pt x="169" y="641"/>
                  </a:lnTo>
                  <a:lnTo>
                    <a:pt x="236" y="641"/>
                  </a:lnTo>
                  <a:lnTo>
                    <a:pt x="304" y="607"/>
                  </a:lnTo>
                  <a:lnTo>
                    <a:pt x="371" y="540"/>
                  </a:lnTo>
                  <a:lnTo>
                    <a:pt x="438" y="439"/>
                  </a:lnTo>
                  <a:lnTo>
                    <a:pt x="472" y="304"/>
                  </a:lnTo>
                  <a:lnTo>
                    <a:pt x="506" y="203"/>
                  </a:lnTo>
                  <a:lnTo>
                    <a:pt x="472" y="169"/>
                  </a:lnTo>
                  <a:lnTo>
                    <a:pt x="405" y="136"/>
                  </a:lnTo>
                  <a:lnTo>
                    <a:pt x="371" y="68"/>
                  </a:lnTo>
                  <a:lnTo>
                    <a:pt x="304" y="35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1" name="Google Shape;1511;p10"/>
            <p:cNvSpPr/>
            <p:nvPr/>
          </p:nvSpPr>
          <p:spPr>
            <a:xfrm>
              <a:off x="1545800" y="2757325"/>
              <a:ext cx="12650" cy="10125"/>
            </a:xfrm>
            <a:custGeom>
              <a:avLst/>
              <a:gdLst/>
              <a:ahLst/>
              <a:cxnLst/>
              <a:rect l="l" t="t" r="r" b="b"/>
              <a:pathLst>
                <a:path w="506" h="405" extrusionOk="0">
                  <a:moveTo>
                    <a:pt x="203" y="102"/>
                  </a:moveTo>
                  <a:lnTo>
                    <a:pt x="203" y="135"/>
                  </a:lnTo>
                  <a:lnTo>
                    <a:pt x="237" y="169"/>
                  </a:lnTo>
                  <a:lnTo>
                    <a:pt x="338" y="135"/>
                  </a:lnTo>
                  <a:lnTo>
                    <a:pt x="203" y="270"/>
                  </a:lnTo>
                  <a:lnTo>
                    <a:pt x="136" y="304"/>
                  </a:lnTo>
                  <a:lnTo>
                    <a:pt x="102" y="304"/>
                  </a:lnTo>
                  <a:lnTo>
                    <a:pt x="136" y="203"/>
                  </a:lnTo>
                  <a:lnTo>
                    <a:pt x="169" y="135"/>
                  </a:lnTo>
                  <a:lnTo>
                    <a:pt x="203" y="102"/>
                  </a:lnTo>
                  <a:close/>
                  <a:moveTo>
                    <a:pt x="169" y="1"/>
                  </a:moveTo>
                  <a:lnTo>
                    <a:pt x="102" y="68"/>
                  </a:lnTo>
                  <a:lnTo>
                    <a:pt x="35" y="102"/>
                  </a:lnTo>
                  <a:lnTo>
                    <a:pt x="1" y="270"/>
                  </a:lnTo>
                  <a:lnTo>
                    <a:pt x="1" y="371"/>
                  </a:lnTo>
                  <a:lnTo>
                    <a:pt x="68" y="405"/>
                  </a:lnTo>
                  <a:lnTo>
                    <a:pt x="237" y="405"/>
                  </a:lnTo>
                  <a:lnTo>
                    <a:pt x="371" y="304"/>
                  </a:lnTo>
                  <a:lnTo>
                    <a:pt x="439" y="236"/>
                  </a:lnTo>
                  <a:lnTo>
                    <a:pt x="506" y="169"/>
                  </a:lnTo>
                  <a:lnTo>
                    <a:pt x="506" y="102"/>
                  </a:lnTo>
                  <a:lnTo>
                    <a:pt x="472" y="34"/>
                  </a:lnTo>
                  <a:lnTo>
                    <a:pt x="439" y="34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2" name="Google Shape;1512;p10"/>
            <p:cNvSpPr/>
            <p:nvPr/>
          </p:nvSpPr>
          <p:spPr>
            <a:xfrm>
              <a:off x="2287350" y="2795200"/>
              <a:ext cx="67350" cy="28650"/>
            </a:xfrm>
            <a:custGeom>
              <a:avLst/>
              <a:gdLst/>
              <a:ahLst/>
              <a:cxnLst/>
              <a:rect l="l" t="t" r="r" b="b"/>
              <a:pathLst>
                <a:path w="2694" h="1146" extrusionOk="0">
                  <a:moveTo>
                    <a:pt x="1549" y="1"/>
                  </a:moveTo>
                  <a:lnTo>
                    <a:pt x="1112" y="34"/>
                  </a:lnTo>
                  <a:lnTo>
                    <a:pt x="337" y="34"/>
                  </a:lnTo>
                  <a:lnTo>
                    <a:pt x="102" y="68"/>
                  </a:lnTo>
                  <a:lnTo>
                    <a:pt x="34" y="102"/>
                  </a:lnTo>
                  <a:lnTo>
                    <a:pt x="34" y="169"/>
                  </a:lnTo>
                  <a:lnTo>
                    <a:pt x="1" y="304"/>
                  </a:lnTo>
                  <a:lnTo>
                    <a:pt x="1" y="438"/>
                  </a:lnTo>
                  <a:lnTo>
                    <a:pt x="1" y="741"/>
                  </a:lnTo>
                  <a:lnTo>
                    <a:pt x="1" y="1145"/>
                  </a:lnTo>
                  <a:lnTo>
                    <a:pt x="135" y="1145"/>
                  </a:lnTo>
                  <a:lnTo>
                    <a:pt x="135" y="741"/>
                  </a:lnTo>
                  <a:lnTo>
                    <a:pt x="135" y="337"/>
                  </a:lnTo>
                  <a:lnTo>
                    <a:pt x="135" y="203"/>
                  </a:lnTo>
                  <a:lnTo>
                    <a:pt x="506" y="169"/>
                  </a:lnTo>
                  <a:lnTo>
                    <a:pt x="876" y="135"/>
                  </a:lnTo>
                  <a:lnTo>
                    <a:pt x="1246" y="169"/>
                  </a:lnTo>
                  <a:lnTo>
                    <a:pt x="1583" y="135"/>
                  </a:lnTo>
                  <a:lnTo>
                    <a:pt x="1953" y="135"/>
                  </a:lnTo>
                  <a:lnTo>
                    <a:pt x="2155" y="169"/>
                  </a:lnTo>
                  <a:lnTo>
                    <a:pt x="2324" y="203"/>
                  </a:lnTo>
                  <a:lnTo>
                    <a:pt x="2425" y="236"/>
                  </a:lnTo>
                  <a:lnTo>
                    <a:pt x="2492" y="304"/>
                  </a:lnTo>
                  <a:lnTo>
                    <a:pt x="2526" y="405"/>
                  </a:lnTo>
                  <a:lnTo>
                    <a:pt x="2559" y="506"/>
                  </a:lnTo>
                  <a:lnTo>
                    <a:pt x="2559" y="741"/>
                  </a:lnTo>
                  <a:lnTo>
                    <a:pt x="2559" y="943"/>
                  </a:lnTo>
                  <a:lnTo>
                    <a:pt x="2526" y="1145"/>
                  </a:lnTo>
                  <a:lnTo>
                    <a:pt x="2660" y="1145"/>
                  </a:lnTo>
                  <a:lnTo>
                    <a:pt x="2694" y="876"/>
                  </a:lnTo>
                  <a:lnTo>
                    <a:pt x="2694" y="539"/>
                  </a:lnTo>
                  <a:lnTo>
                    <a:pt x="2660" y="337"/>
                  </a:lnTo>
                  <a:lnTo>
                    <a:pt x="2593" y="203"/>
                  </a:lnTo>
                  <a:lnTo>
                    <a:pt x="2458" y="102"/>
                  </a:lnTo>
                  <a:lnTo>
                    <a:pt x="2324" y="68"/>
                  </a:lnTo>
                  <a:lnTo>
                    <a:pt x="2155" y="34"/>
                  </a:lnTo>
                  <a:lnTo>
                    <a:pt x="1987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3" name="Google Shape;1513;p10"/>
            <p:cNvSpPr/>
            <p:nvPr/>
          </p:nvSpPr>
          <p:spPr>
            <a:xfrm>
              <a:off x="1692275" y="2759850"/>
              <a:ext cx="14325" cy="16025"/>
            </a:xfrm>
            <a:custGeom>
              <a:avLst/>
              <a:gdLst/>
              <a:ahLst/>
              <a:cxnLst/>
              <a:rect l="l" t="t" r="r" b="b"/>
              <a:pathLst>
                <a:path w="573" h="641" extrusionOk="0">
                  <a:moveTo>
                    <a:pt x="303" y="1"/>
                  </a:moveTo>
                  <a:lnTo>
                    <a:pt x="169" y="68"/>
                  </a:lnTo>
                  <a:lnTo>
                    <a:pt x="68" y="169"/>
                  </a:lnTo>
                  <a:lnTo>
                    <a:pt x="68" y="203"/>
                  </a:lnTo>
                  <a:lnTo>
                    <a:pt x="68" y="236"/>
                  </a:lnTo>
                  <a:lnTo>
                    <a:pt x="135" y="236"/>
                  </a:lnTo>
                  <a:lnTo>
                    <a:pt x="270" y="135"/>
                  </a:lnTo>
                  <a:lnTo>
                    <a:pt x="371" y="102"/>
                  </a:lnTo>
                  <a:lnTo>
                    <a:pt x="438" y="135"/>
                  </a:lnTo>
                  <a:lnTo>
                    <a:pt x="202" y="337"/>
                  </a:lnTo>
                  <a:lnTo>
                    <a:pt x="34" y="506"/>
                  </a:lnTo>
                  <a:lnTo>
                    <a:pt x="0" y="539"/>
                  </a:lnTo>
                  <a:lnTo>
                    <a:pt x="0" y="607"/>
                  </a:lnTo>
                  <a:lnTo>
                    <a:pt x="34" y="607"/>
                  </a:lnTo>
                  <a:lnTo>
                    <a:pt x="101" y="640"/>
                  </a:lnTo>
                  <a:lnTo>
                    <a:pt x="404" y="573"/>
                  </a:lnTo>
                  <a:lnTo>
                    <a:pt x="539" y="573"/>
                  </a:lnTo>
                  <a:lnTo>
                    <a:pt x="573" y="539"/>
                  </a:lnTo>
                  <a:lnTo>
                    <a:pt x="573" y="472"/>
                  </a:lnTo>
                  <a:lnTo>
                    <a:pt x="539" y="438"/>
                  </a:lnTo>
                  <a:lnTo>
                    <a:pt x="404" y="438"/>
                  </a:lnTo>
                  <a:lnTo>
                    <a:pt x="270" y="472"/>
                  </a:lnTo>
                  <a:lnTo>
                    <a:pt x="539" y="203"/>
                  </a:lnTo>
                  <a:lnTo>
                    <a:pt x="573" y="169"/>
                  </a:lnTo>
                  <a:lnTo>
                    <a:pt x="573" y="135"/>
                  </a:lnTo>
                  <a:lnTo>
                    <a:pt x="539" y="68"/>
                  </a:lnTo>
                  <a:lnTo>
                    <a:pt x="472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4" name="Google Shape;1514;p10"/>
            <p:cNvSpPr/>
            <p:nvPr/>
          </p:nvSpPr>
          <p:spPr>
            <a:xfrm>
              <a:off x="1825250" y="2676525"/>
              <a:ext cx="66525" cy="41275"/>
            </a:xfrm>
            <a:custGeom>
              <a:avLst/>
              <a:gdLst/>
              <a:ahLst/>
              <a:cxnLst/>
              <a:rect l="l" t="t" r="r" b="b"/>
              <a:pathLst>
                <a:path w="2661" h="1651" extrusionOk="0">
                  <a:moveTo>
                    <a:pt x="943" y="135"/>
                  </a:moveTo>
                  <a:lnTo>
                    <a:pt x="1954" y="169"/>
                  </a:lnTo>
                  <a:lnTo>
                    <a:pt x="2257" y="169"/>
                  </a:lnTo>
                  <a:lnTo>
                    <a:pt x="2358" y="202"/>
                  </a:lnTo>
                  <a:lnTo>
                    <a:pt x="2425" y="236"/>
                  </a:lnTo>
                  <a:lnTo>
                    <a:pt x="2459" y="303"/>
                  </a:lnTo>
                  <a:lnTo>
                    <a:pt x="2459" y="438"/>
                  </a:lnTo>
                  <a:lnTo>
                    <a:pt x="2459" y="573"/>
                  </a:lnTo>
                  <a:lnTo>
                    <a:pt x="2425" y="808"/>
                  </a:lnTo>
                  <a:lnTo>
                    <a:pt x="2425" y="1111"/>
                  </a:lnTo>
                  <a:lnTo>
                    <a:pt x="2459" y="1246"/>
                  </a:lnTo>
                  <a:lnTo>
                    <a:pt x="2492" y="1381"/>
                  </a:lnTo>
                  <a:lnTo>
                    <a:pt x="2021" y="1414"/>
                  </a:lnTo>
                  <a:lnTo>
                    <a:pt x="1516" y="1414"/>
                  </a:lnTo>
                  <a:lnTo>
                    <a:pt x="1112" y="1448"/>
                  </a:lnTo>
                  <a:lnTo>
                    <a:pt x="674" y="1515"/>
                  </a:lnTo>
                  <a:lnTo>
                    <a:pt x="438" y="1482"/>
                  </a:lnTo>
                  <a:lnTo>
                    <a:pt x="203" y="1414"/>
                  </a:lnTo>
                  <a:lnTo>
                    <a:pt x="169" y="1381"/>
                  </a:lnTo>
                  <a:lnTo>
                    <a:pt x="135" y="1347"/>
                  </a:lnTo>
                  <a:lnTo>
                    <a:pt x="135" y="1179"/>
                  </a:lnTo>
                  <a:lnTo>
                    <a:pt x="135" y="909"/>
                  </a:lnTo>
                  <a:lnTo>
                    <a:pt x="135" y="573"/>
                  </a:lnTo>
                  <a:lnTo>
                    <a:pt x="102" y="236"/>
                  </a:lnTo>
                  <a:lnTo>
                    <a:pt x="135" y="236"/>
                  </a:lnTo>
                  <a:lnTo>
                    <a:pt x="236" y="169"/>
                  </a:lnTo>
                  <a:lnTo>
                    <a:pt x="337" y="135"/>
                  </a:lnTo>
                  <a:close/>
                  <a:moveTo>
                    <a:pt x="304" y="0"/>
                  </a:moveTo>
                  <a:lnTo>
                    <a:pt x="203" y="34"/>
                  </a:lnTo>
                  <a:lnTo>
                    <a:pt x="102" y="101"/>
                  </a:lnTo>
                  <a:lnTo>
                    <a:pt x="102" y="34"/>
                  </a:lnTo>
                  <a:lnTo>
                    <a:pt x="34" y="34"/>
                  </a:lnTo>
                  <a:lnTo>
                    <a:pt x="1" y="337"/>
                  </a:lnTo>
                  <a:lnTo>
                    <a:pt x="1" y="640"/>
                  </a:lnTo>
                  <a:lnTo>
                    <a:pt x="1" y="1246"/>
                  </a:lnTo>
                  <a:lnTo>
                    <a:pt x="34" y="1347"/>
                  </a:lnTo>
                  <a:lnTo>
                    <a:pt x="68" y="1448"/>
                  </a:lnTo>
                  <a:lnTo>
                    <a:pt x="135" y="1515"/>
                  </a:lnTo>
                  <a:lnTo>
                    <a:pt x="236" y="1583"/>
                  </a:lnTo>
                  <a:lnTo>
                    <a:pt x="472" y="1616"/>
                  </a:lnTo>
                  <a:lnTo>
                    <a:pt x="741" y="1650"/>
                  </a:lnTo>
                  <a:lnTo>
                    <a:pt x="1280" y="1583"/>
                  </a:lnTo>
                  <a:lnTo>
                    <a:pt x="1617" y="1549"/>
                  </a:lnTo>
                  <a:lnTo>
                    <a:pt x="2257" y="1549"/>
                  </a:lnTo>
                  <a:lnTo>
                    <a:pt x="2593" y="1515"/>
                  </a:lnTo>
                  <a:lnTo>
                    <a:pt x="2661" y="1482"/>
                  </a:lnTo>
                  <a:lnTo>
                    <a:pt x="2661" y="1448"/>
                  </a:lnTo>
                  <a:lnTo>
                    <a:pt x="2661" y="1414"/>
                  </a:lnTo>
                  <a:lnTo>
                    <a:pt x="2593" y="1246"/>
                  </a:lnTo>
                  <a:lnTo>
                    <a:pt x="2560" y="1078"/>
                  </a:lnTo>
                  <a:lnTo>
                    <a:pt x="2560" y="741"/>
                  </a:lnTo>
                  <a:lnTo>
                    <a:pt x="2593" y="539"/>
                  </a:lnTo>
                  <a:lnTo>
                    <a:pt x="2593" y="371"/>
                  </a:lnTo>
                  <a:lnTo>
                    <a:pt x="2560" y="202"/>
                  </a:lnTo>
                  <a:lnTo>
                    <a:pt x="2459" y="34"/>
                  </a:lnTo>
                  <a:lnTo>
                    <a:pt x="2425" y="34"/>
                  </a:lnTo>
                  <a:lnTo>
                    <a:pt x="2391" y="0"/>
                  </a:lnTo>
                  <a:lnTo>
                    <a:pt x="2055" y="34"/>
                  </a:lnTo>
                  <a:lnTo>
                    <a:pt x="1718" y="34"/>
                  </a:lnTo>
                  <a:lnTo>
                    <a:pt x="1011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5" name="Google Shape;1515;p10"/>
            <p:cNvSpPr/>
            <p:nvPr/>
          </p:nvSpPr>
          <p:spPr>
            <a:xfrm>
              <a:off x="2143425" y="2793525"/>
              <a:ext cx="64825" cy="30325"/>
            </a:xfrm>
            <a:custGeom>
              <a:avLst/>
              <a:gdLst/>
              <a:ahLst/>
              <a:cxnLst/>
              <a:rect l="l" t="t" r="r" b="b"/>
              <a:pathLst>
                <a:path w="2593" h="1213" extrusionOk="0">
                  <a:moveTo>
                    <a:pt x="1852" y="0"/>
                  </a:moveTo>
                  <a:lnTo>
                    <a:pt x="1347" y="34"/>
                  </a:lnTo>
                  <a:lnTo>
                    <a:pt x="842" y="68"/>
                  </a:lnTo>
                  <a:lnTo>
                    <a:pt x="68" y="68"/>
                  </a:lnTo>
                  <a:lnTo>
                    <a:pt x="34" y="101"/>
                  </a:lnTo>
                  <a:lnTo>
                    <a:pt x="0" y="135"/>
                  </a:lnTo>
                  <a:lnTo>
                    <a:pt x="0" y="169"/>
                  </a:lnTo>
                  <a:lnTo>
                    <a:pt x="34" y="202"/>
                  </a:lnTo>
                  <a:lnTo>
                    <a:pt x="0" y="404"/>
                  </a:lnTo>
                  <a:lnTo>
                    <a:pt x="0" y="640"/>
                  </a:lnTo>
                  <a:lnTo>
                    <a:pt x="34" y="1078"/>
                  </a:lnTo>
                  <a:lnTo>
                    <a:pt x="34" y="1212"/>
                  </a:lnTo>
                  <a:lnTo>
                    <a:pt x="169" y="1212"/>
                  </a:lnTo>
                  <a:lnTo>
                    <a:pt x="169" y="741"/>
                  </a:lnTo>
                  <a:lnTo>
                    <a:pt x="135" y="472"/>
                  </a:lnTo>
                  <a:lnTo>
                    <a:pt x="135" y="236"/>
                  </a:lnTo>
                  <a:lnTo>
                    <a:pt x="909" y="202"/>
                  </a:lnTo>
                  <a:lnTo>
                    <a:pt x="1684" y="135"/>
                  </a:lnTo>
                  <a:lnTo>
                    <a:pt x="1953" y="135"/>
                  </a:lnTo>
                  <a:lnTo>
                    <a:pt x="2189" y="169"/>
                  </a:lnTo>
                  <a:lnTo>
                    <a:pt x="2323" y="202"/>
                  </a:lnTo>
                  <a:lnTo>
                    <a:pt x="2391" y="303"/>
                  </a:lnTo>
                  <a:lnTo>
                    <a:pt x="2424" y="404"/>
                  </a:lnTo>
                  <a:lnTo>
                    <a:pt x="2458" y="539"/>
                  </a:lnTo>
                  <a:lnTo>
                    <a:pt x="2458" y="876"/>
                  </a:lnTo>
                  <a:lnTo>
                    <a:pt x="2424" y="1212"/>
                  </a:lnTo>
                  <a:lnTo>
                    <a:pt x="2525" y="1212"/>
                  </a:lnTo>
                  <a:lnTo>
                    <a:pt x="2593" y="842"/>
                  </a:lnTo>
                  <a:lnTo>
                    <a:pt x="2593" y="505"/>
                  </a:lnTo>
                  <a:lnTo>
                    <a:pt x="2559" y="303"/>
                  </a:lnTo>
                  <a:lnTo>
                    <a:pt x="2492" y="169"/>
                  </a:lnTo>
                  <a:lnTo>
                    <a:pt x="2357" y="68"/>
                  </a:lnTo>
                  <a:lnTo>
                    <a:pt x="2189" y="34"/>
                  </a:lnTo>
                  <a:lnTo>
                    <a:pt x="2020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6" name="Google Shape;1516;p10"/>
            <p:cNvSpPr/>
            <p:nvPr/>
          </p:nvSpPr>
          <p:spPr>
            <a:xfrm>
              <a:off x="2050825" y="2675675"/>
              <a:ext cx="69050" cy="41275"/>
            </a:xfrm>
            <a:custGeom>
              <a:avLst/>
              <a:gdLst/>
              <a:ahLst/>
              <a:cxnLst/>
              <a:rect l="l" t="t" r="r" b="b"/>
              <a:pathLst>
                <a:path w="2762" h="1651" extrusionOk="0">
                  <a:moveTo>
                    <a:pt x="2593" y="135"/>
                  </a:moveTo>
                  <a:lnTo>
                    <a:pt x="2627" y="169"/>
                  </a:lnTo>
                  <a:lnTo>
                    <a:pt x="2661" y="169"/>
                  </a:lnTo>
                  <a:lnTo>
                    <a:pt x="2661" y="270"/>
                  </a:lnTo>
                  <a:lnTo>
                    <a:pt x="2627" y="573"/>
                  </a:lnTo>
                  <a:lnTo>
                    <a:pt x="2526" y="1145"/>
                  </a:lnTo>
                  <a:lnTo>
                    <a:pt x="2492" y="1314"/>
                  </a:lnTo>
                  <a:lnTo>
                    <a:pt x="2425" y="1415"/>
                  </a:lnTo>
                  <a:lnTo>
                    <a:pt x="2324" y="1448"/>
                  </a:lnTo>
                  <a:lnTo>
                    <a:pt x="2122" y="1482"/>
                  </a:lnTo>
                  <a:lnTo>
                    <a:pt x="1785" y="1516"/>
                  </a:lnTo>
                  <a:lnTo>
                    <a:pt x="1415" y="1482"/>
                  </a:lnTo>
                  <a:lnTo>
                    <a:pt x="843" y="1448"/>
                  </a:lnTo>
                  <a:lnTo>
                    <a:pt x="506" y="1448"/>
                  </a:lnTo>
                  <a:lnTo>
                    <a:pt x="337" y="1415"/>
                  </a:lnTo>
                  <a:lnTo>
                    <a:pt x="270" y="1381"/>
                  </a:lnTo>
                  <a:lnTo>
                    <a:pt x="203" y="1314"/>
                  </a:lnTo>
                  <a:lnTo>
                    <a:pt x="169" y="1246"/>
                  </a:lnTo>
                  <a:lnTo>
                    <a:pt x="135" y="1145"/>
                  </a:lnTo>
                  <a:lnTo>
                    <a:pt x="135" y="910"/>
                  </a:lnTo>
                  <a:lnTo>
                    <a:pt x="135" y="539"/>
                  </a:lnTo>
                  <a:lnTo>
                    <a:pt x="203" y="203"/>
                  </a:lnTo>
                  <a:lnTo>
                    <a:pt x="438" y="169"/>
                  </a:lnTo>
                  <a:lnTo>
                    <a:pt x="742" y="169"/>
                  </a:lnTo>
                  <a:lnTo>
                    <a:pt x="1213" y="135"/>
                  </a:lnTo>
                  <a:close/>
                  <a:moveTo>
                    <a:pt x="742" y="1"/>
                  </a:moveTo>
                  <a:lnTo>
                    <a:pt x="472" y="34"/>
                  </a:lnTo>
                  <a:lnTo>
                    <a:pt x="203" y="68"/>
                  </a:lnTo>
                  <a:lnTo>
                    <a:pt x="169" y="34"/>
                  </a:lnTo>
                  <a:lnTo>
                    <a:pt x="135" y="34"/>
                  </a:lnTo>
                  <a:lnTo>
                    <a:pt x="102" y="68"/>
                  </a:lnTo>
                  <a:lnTo>
                    <a:pt x="102" y="102"/>
                  </a:lnTo>
                  <a:lnTo>
                    <a:pt x="68" y="135"/>
                  </a:lnTo>
                  <a:lnTo>
                    <a:pt x="34" y="203"/>
                  </a:lnTo>
                  <a:lnTo>
                    <a:pt x="34" y="236"/>
                  </a:lnTo>
                  <a:lnTo>
                    <a:pt x="68" y="270"/>
                  </a:lnTo>
                  <a:lnTo>
                    <a:pt x="1" y="708"/>
                  </a:lnTo>
                  <a:lnTo>
                    <a:pt x="1" y="1145"/>
                  </a:lnTo>
                  <a:lnTo>
                    <a:pt x="34" y="1280"/>
                  </a:lnTo>
                  <a:lnTo>
                    <a:pt x="68" y="1381"/>
                  </a:lnTo>
                  <a:lnTo>
                    <a:pt x="135" y="1448"/>
                  </a:lnTo>
                  <a:lnTo>
                    <a:pt x="203" y="1516"/>
                  </a:lnTo>
                  <a:lnTo>
                    <a:pt x="472" y="1583"/>
                  </a:lnTo>
                  <a:lnTo>
                    <a:pt x="742" y="1617"/>
                  </a:lnTo>
                  <a:lnTo>
                    <a:pt x="1314" y="1650"/>
                  </a:lnTo>
                  <a:lnTo>
                    <a:pt x="1954" y="1650"/>
                  </a:lnTo>
                  <a:lnTo>
                    <a:pt x="2257" y="1617"/>
                  </a:lnTo>
                  <a:lnTo>
                    <a:pt x="2593" y="1549"/>
                  </a:lnTo>
                  <a:lnTo>
                    <a:pt x="2627" y="1516"/>
                  </a:lnTo>
                  <a:lnTo>
                    <a:pt x="2627" y="1482"/>
                  </a:lnTo>
                  <a:lnTo>
                    <a:pt x="2661" y="1145"/>
                  </a:lnTo>
                  <a:lnTo>
                    <a:pt x="2694" y="809"/>
                  </a:lnTo>
                  <a:lnTo>
                    <a:pt x="2728" y="472"/>
                  </a:lnTo>
                  <a:lnTo>
                    <a:pt x="2762" y="102"/>
                  </a:lnTo>
                  <a:lnTo>
                    <a:pt x="2762" y="68"/>
                  </a:lnTo>
                  <a:lnTo>
                    <a:pt x="2728" y="68"/>
                  </a:lnTo>
                  <a:lnTo>
                    <a:pt x="2324" y="34"/>
                  </a:lnTo>
                  <a:lnTo>
                    <a:pt x="1954" y="1"/>
                  </a:lnTo>
                  <a:lnTo>
                    <a:pt x="1146" y="34"/>
                  </a:lnTo>
                  <a:lnTo>
                    <a:pt x="742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7" name="Google Shape;1517;p10"/>
            <p:cNvSpPr/>
            <p:nvPr/>
          </p:nvSpPr>
          <p:spPr>
            <a:xfrm>
              <a:off x="1596325" y="2674000"/>
              <a:ext cx="67350" cy="42100"/>
            </a:xfrm>
            <a:custGeom>
              <a:avLst/>
              <a:gdLst/>
              <a:ahLst/>
              <a:cxnLst/>
              <a:rect l="l" t="t" r="r" b="b"/>
              <a:pathLst>
                <a:path w="2694" h="1684" extrusionOk="0">
                  <a:moveTo>
                    <a:pt x="707" y="135"/>
                  </a:moveTo>
                  <a:lnTo>
                    <a:pt x="976" y="202"/>
                  </a:lnTo>
                  <a:lnTo>
                    <a:pt x="1212" y="202"/>
                  </a:lnTo>
                  <a:lnTo>
                    <a:pt x="1885" y="236"/>
                  </a:lnTo>
                  <a:lnTo>
                    <a:pt x="2222" y="236"/>
                  </a:lnTo>
                  <a:lnTo>
                    <a:pt x="2559" y="202"/>
                  </a:lnTo>
                  <a:lnTo>
                    <a:pt x="2559" y="202"/>
                  </a:lnTo>
                  <a:lnTo>
                    <a:pt x="2492" y="707"/>
                  </a:lnTo>
                  <a:lnTo>
                    <a:pt x="2492" y="1179"/>
                  </a:lnTo>
                  <a:lnTo>
                    <a:pt x="2458" y="1313"/>
                  </a:lnTo>
                  <a:lnTo>
                    <a:pt x="2458" y="1414"/>
                  </a:lnTo>
                  <a:lnTo>
                    <a:pt x="2357" y="1482"/>
                  </a:lnTo>
                  <a:lnTo>
                    <a:pt x="2256" y="1482"/>
                  </a:lnTo>
                  <a:lnTo>
                    <a:pt x="1616" y="1515"/>
                  </a:lnTo>
                  <a:lnTo>
                    <a:pt x="1313" y="1515"/>
                  </a:lnTo>
                  <a:lnTo>
                    <a:pt x="875" y="1549"/>
                  </a:lnTo>
                  <a:lnTo>
                    <a:pt x="640" y="1515"/>
                  </a:lnTo>
                  <a:lnTo>
                    <a:pt x="438" y="1515"/>
                  </a:lnTo>
                  <a:lnTo>
                    <a:pt x="303" y="1448"/>
                  </a:lnTo>
                  <a:lnTo>
                    <a:pt x="269" y="1414"/>
                  </a:lnTo>
                  <a:lnTo>
                    <a:pt x="236" y="1381"/>
                  </a:lnTo>
                  <a:lnTo>
                    <a:pt x="202" y="606"/>
                  </a:lnTo>
                  <a:lnTo>
                    <a:pt x="202" y="303"/>
                  </a:lnTo>
                  <a:lnTo>
                    <a:pt x="202" y="236"/>
                  </a:lnTo>
                  <a:lnTo>
                    <a:pt x="168" y="270"/>
                  </a:lnTo>
                  <a:lnTo>
                    <a:pt x="135" y="236"/>
                  </a:lnTo>
                  <a:lnTo>
                    <a:pt x="168" y="236"/>
                  </a:lnTo>
                  <a:lnTo>
                    <a:pt x="168" y="202"/>
                  </a:lnTo>
                  <a:lnTo>
                    <a:pt x="168" y="169"/>
                  </a:lnTo>
                  <a:lnTo>
                    <a:pt x="438" y="135"/>
                  </a:lnTo>
                  <a:close/>
                  <a:moveTo>
                    <a:pt x="269" y="0"/>
                  </a:moveTo>
                  <a:lnTo>
                    <a:pt x="135" y="34"/>
                  </a:lnTo>
                  <a:lnTo>
                    <a:pt x="34" y="68"/>
                  </a:lnTo>
                  <a:lnTo>
                    <a:pt x="0" y="101"/>
                  </a:lnTo>
                  <a:lnTo>
                    <a:pt x="0" y="169"/>
                  </a:lnTo>
                  <a:lnTo>
                    <a:pt x="34" y="202"/>
                  </a:lnTo>
                  <a:lnTo>
                    <a:pt x="101" y="202"/>
                  </a:lnTo>
                  <a:lnTo>
                    <a:pt x="67" y="337"/>
                  </a:lnTo>
                  <a:lnTo>
                    <a:pt x="67" y="472"/>
                  </a:lnTo>
                  <a:lnTo>
                    <a:pt x="67" y="1010"/>
                  </a:lnTo>
                  <a:lnTo>
                    <a:pt x="101" y="1515"/>
                  </a:lnTo>
                  <a:lnTo>
                    <a:pt x="135" y="1549"/>
                  </a:lnTo>
                  <a:lnTo>
                    <a:pt x="168" y="1583"/>
                  </a:lnTo>
                  <a:lnTo>
                    <a:pt x="438" y="1650"/>
                  </a:lnTo>
                  <a:lnTo>
                    <a:pt x="707" y="1684"/>
                  </a:lnTo>
                  <a:lnTo>
                    <a:pt x="2121" y="1684"/>
                  </a:lnTo>
                  <a:lnTo>
                    <a:pt x="2390" y="1650"/>
                  </a:lnTo>
                  <a:lnTo>
                    <a:pt x="2492" y="1616"/>
                  </a:lnTo>
                  <a:lnTo>
                    <a:pt x="2559" y="1549"/>
                  </a:lnTo>
                  <a:lnTo>
                    <a:pt x="2593" y="1482"/>
                  </a:lnTo>
                  <a:lnTo>
                    <a:pt x="2626" y="1381"/>
                  </a:lnTo>
                  <a:lnTo>
                    <a:pt x="2626" y="775"/>
                  </a:lnTo>
                  <a:lnTo>
                    <a:pt x="2660" y="472"/>
                  </a:lnTo>
                  <a:lnTo>
                    <a:pt x="2694" y="169"/>
                  </a:lnTo>
                  <a:lnTo>
                    <a:pt x="2660" y="101"/>
                  </a:lnTo>
                  <a:lnTo>
                    <a:pt x="2593" y="68"/>
                  </a:lnTo>
                  <a:lnTo>
                    <a:pt x="2222" y="101"/>
                  </a:lnTo>
                  <a:lnTo>
                    <a:pt x="1818" y="101"/>
                  </a:lnTo>
                  <a:lnTo>
                    <a:pt x="976" y="34"/>
                  </a:lnTo>
                  <a:lnTo>
                    <a:pt x="505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8" name="Google Shape;1518;p10"/>
            <p:cNvSpPr/>
            <p:nvPr/>
          </p:nvSpPr>
          <p:spPr>
            <a:xfrm>
              <a:off x="2427925" y="2673150"/>
              <a:ext cx="69875" cy="43800"/>
            </a:xfrm>
            <a:custGeom>
              <a:avLst/>
              <a:gdLst/>
              <a:ahLst/>
              <a:cxnLst/>
              <a:rect l="l" t="t" r="r" b="b"/>
              <a:pathLst>
                <a:path w="2795" h="1752" extrusionOk="0">
                  <a:moveTo>
                    <a:pt x="505" y="102"/>
                  </a:moveTo>
                  <a:lnTo>
                    <a:pt x="909" y="135"/>
                  </a:lnTo>
                  <a:lnTo>
                    <a:pt x="1380" y="169"/>
                  </a:lnTo>
                  <a:lnTo>
                    <a:pt x="1818" y="203"/>
                  </a:lnTo>
                  <a:lnTo>
                    <a:pt x="2155" y="236"/>
                  </a:lnTo>
                  <a:lnTo>
                    <a:pt x="2492" y="236"/>
                  </a:lnTo>
                  <a:lnTo>
                    <a:pt x="2559" y="270"/>
                  </a:lnTo>
                  <a:lnTo>
                    <a:pt x="2593" y="337"/>
                  </a:lnTo>
                  <a:lnTo>
                    <a:pt x="2660" y="607"/>
                  </a:lnTo>
                  <a:lnTo>
                    <a:pt x="2660" y="876"/>
                  </a:lnTo>
                  <a:lnTo>
                    <a:pt x="2660" y="1078"/>
                  </a:lnTo>
                  <a:lnTo>
                    <a:pt x="2660" y="1246"/>
                  </a:lnTo>
                  <a:lnTo>
                    <a:pt x="2626" y="1448"/>
                  </a:lnTo>
                  <a:lnTo>
                    <a:pt x="2593" y="1516"/>
                  </a:lnTo>
                  <a:lnTo>
                    <a:pt x="2559" y="1549"/>
                  </a:lnTo>
                  <a:lnTo>
                    <a:pt x="2424" y="1617"/>
                  </a:lnTo>
                  <a:lnTo>
                    <a:pt x="2155" y="1617"/>
                  </a:lnTo>
                  <a:lnTo>
                    <a:pt x="1717" y="1583"/>
                  </a:lnTo>
                  <a:lnTo>
                    <a:pt x="1481" y="1549"/>
                  </a:lnTo>
                  <a:lnTo>
                    <a:pt x="1279" y="1549"/>
                  </a:lnTo>
                  <a:lnTo>
                    <a:pt x="707" y="1617"/>
                  </a:lnTo>
                  <a:lnTo>
                    <a:pt x="471" y="1583"/>
                  </a:lnTo>
                  <a:lnTo>
                    <a:pt x="404" y="1583"/>
                  </a:lnTo>
                  <a:lnTo>
                    <a:pt x="370" y="1549"/>
                  </a:lnTo>
                  <a:lnTo>
                    <a:pt x="337" y="1482"/>
                  </a:lnTo>
                  <a:lnTo>
                    <a:pt x="303" y="1280"/>
                  </a:lnTo>
                  <a:lnTo>
                    <a:pt x="303" y="741"/>
                  </a:lnTo>
                  <a:lnTo>
                    <a:pt x="303" y="203"/>
                  </a:lnTo>
                  <a:lnTo>
                    <a:pt x="303" y="169"/>
                  </a:lnTo>
                  <a:lnTo>
                    <a:pt x="269" y="135"/>
                  </a:lnTo>
                  <a:lnTo>
                    <a:pt x="505" y="102"/>
                  </a:lnTo>
                  <a:close/>
                  <a:moveTo>
                    <a:pt x="337" y="1"/>
                  </a:moveTo>
                  <a:lnTo>
                    <a:pt x="168" y="34"/>
                  </a:lnTo>
                  <a:lnTo>
                    <a:pt x="34" y="135"/>
                  </a:lnTo>
                  <a:lnTo>
                    <a:pt x="0" y="169"/>
                  </a:lnTo>
                  <a:lnTo>
                    <a:pt x="34" y="203"/>
                  </a:lnTo>
                  <a:lnTo>
                    <a:pt x="67" y="236"/>
                  </a:lnTo>
                  <a:lnTo>
                    <a:pt x="101" y="203"/>
                  </a:lnTo>
                  <a:lnTo>
                    <a:pt x="202" y="169"/>
                  </a:lnTo>
                  <a:lnTo>
                    <a:pt x="236" y="152"/>
                  </a:lnTo>
                  <a:lnTo>
                    <a:pt x="236" y="169"/>
                  </a:lnTo>
                  <a:lnTo>
                    <a:pt x="168" y="506"/>
                  </a:lnTo>
                  <a:lnTo>
                    <a:pt x="135" y="809"/>
                  </a:lnTo>
                  <a:lnTo>
                    <a:pt x="135" y="1011"/>
                  </a:lnTo>
                  <a:lnTo>
                    <a:pt x="168" y="1213"/>
                  </a:lnTo>
                  <a:lnTo>
                    <a:pt x="168" y="1415"/>
                  </a:lnTo>
                  <a:lnTo>
                    <a:pt x="168" y="1617"/>
                  </a:lnTo>
                  <a:lnTo>
                    <a:pt x="202" y="1684"/>
                  </a:lnTo>
                  <a:lnTo>
                    <a:pt x="236" y="1684"/>
                  </a:lnTo>
                  <a:lnTo>
                    <a:pt x="539" y="1718"/>
                  </a:lnTo>
                  <a:lnTo>
                    <a:pt x="842" y="1718"/>
                  </a:lnTo>
                  <a:lnTo>
                    <a:pt x="1481" y="1684"/>
                  </a:lnTo>
                  <a:lnTo>
                    <a:pt x="1717" y="1718"/>
                  </a:lnTo>
                  <a:lnTo>
                    <a:pt x="1953" y="1751"/>
                  </a:lnTo>
                  <a:lnTo>
                    <a:pt x="2458" y="1751"/>
                  </a:lnTo>
                  <a:lnTo>
                    <a:pt x="2593" y="1684"/>
                  </a:lnTo>
                  <a:lnTo>
                    <a:pt x="2727" y="1583"/>
                  </a:lnTo>
                  <a:lnTo>
                    <a:pt x="2761" y="1415"/>
                  </a:lnTo>
                  <a:lnTo>
                    <a:pt x="2795" y="1213"/>
                  </a:lnTo>
                  <a:lnTo>
                    <a:pt x="2795" y="842"/>
                  </a:lnTo>
                  <a:lnTo>
                    <a:pt x="2761" y="506"/>
                  </a:lnTo>
                  <a:lnTo>
                    <a:pt x="2694" y="304"/>
                  </a:lnTo>
                  <a:lnTo>
                    <a:pt x="2626" y="203"/>
                  </a:lnTo>
                  <a:lnTo>
                    <a:pt x="2559" y="135"/>
                  </a:lnTo>
                  <a:lnTo>
                    <a:pt x="2391" y="102"/>
                  </a:lnTo>
                  <a:lnTo>
                    <a:pt x="2222" y="135"/>
                  </a:lnTo>
                  <a:lnTo>
                    <a:pt x="2088" y="135"/>
                  </a:lnTo>
                  <a:lnTo>
                    <a:pt x="1919" y="102"/>
                  </a:lnTo>
                  <a:lnTo>
                    <a:pt x="1616" y="68"/>
                  </a:lnTo>
                  <a:lnTo>
                    <a:pt x="1145" y="34"/>
                  </a:lnTo>
                  <a:lnTo>
                    <a:pt x="673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9" name="Google Shape;1519;p10"/>
            <p:cNvSpPr/>
            <p:nvPr/>
          </p:nvSpPr>
          <p:spPr>
            <a:xfrm>
              <a:off x="2201500" y="2675675"/>
              <a:ext cx="69875" cy="40425"/>
            </a:xfrm>
            <a:custGeom>
              <a:avLst/>
              <a:gdLst/>
              <a:ahLst/>
              <a:cxnLst/>
              <a:rect l="l" t="t" r="r" b="b"/>
              <a:pathLst>
                <a:path w="2795" h="1617" extrusionOk="0">
                  <a:moveTo>
                    <a:pt x="2660" y="169"/>
                  </a:moveTo>
                  <a:lnTo>
                    <a:pt x="2593" y="1415"/>
                  </a:lnTo>
                  <a:lnTo>
                    <a:pt x="2020" y="1448"/>
                  </a:lnTo>
                  <a:lnTo>
                    <a:pt x="1448" y="1415"/>
                  </a:lnTo>
                  <a:lnTo>
                    <a:pt x="876" y="1415"/>
                  </a:lnTo>
                  <a:lnTo>
                    <a:pt x="303" y="1448"/>
                  </a:lnTo>
                  <a:lnTo>
                    <a:pt x="202" y="1145"/>
                  </a:lnTo>
                  <a:lnTo>
                    <a:pt x="169" y="809"/>
                  </a:lnTo>
                  <a:lnTo>
                    <a:pt x="135" y="506"/>
                  </a:lnTo>
                  <a:lnTo>
                    <a:pt x="202" y="203"/>
                  </a:lnTo>
                  <a:lnTo>
                    <a:pt x="303" y="169"/>
                  </a:lnTo>
                  <a:lnTo>
                    <a:pt x="404" y="169"/>
                  </a:lnTo>
                  <a:lnTo>
                    <a:pt x="606" y="203"/>
                  </a:lnTo>
                  <a:lnTo>
                    <a:pt x="1111" y="236"/>
                  </a:lnTo>
                  <a:lnTo>
                    <a:pt x="1886" y="236"/>
                  </a:lnTo>
                  <a:lnTo>
                    <a:pt x="2660" y="169"/>
                  </a:lnTo>
                  <a:close/>
                  <a:moveTo>
                    <a:pt x="404" y="1"/>
                  </a:moveTo>
                  <a:lnTo>
                    <a:pt x="202" y="34"/>
                  </a:lnTo>
                  <a:lnTo>
                    <a:pt x="169" y="34"/>
                  </a:lnTo>
                  <a:lnTo>
                    <a:pt x="135" y="68"/>
                  </a:lnTo>
                  <a:lnTo>
                    <a:pt x="101" y="68"/>
                  </a:lnTo>
                  <a:lnTo>
                    <a:pt x="68" y="135"/>
                  </a:lnTo>
                  <a:lnTo>
                    <a:pt x="101" y="169"/>
                  </a:lnTo>
                  <a:lnTo>
                    <a:pt x="34" y="337"/>
                  </a:lnTo>
                  <a:lnTo>
                    <a:pt x="0" y="506"/>
                  </a:lnTo>
                  <a:lnTo>
                    <a:pt x="0" y="876"/>
                  </a:lnTo>
                  <a:lnTo>
                    <a:pt x="68" y="1246"/>
                  </a:lnTo>
                  <a:lnTo>
                    <a:pt x="169" y="1549"/>
                  </a:lnTo>
                  <a:lnTo>
                    <a:pt x="202" y="1583"/>
                  </a:lnTo>
                  <a:lnTo>
                    <a:pt x="270" y="1617"/>
                  </a:lnTo>
                  <a:lnTo>
                    <a:pt x="573" y="1583"/>
                  </a:lnTo>
                  <a:lnTo>
                    <a:pt x="876" y="1549"/>
                  </a:lnTo>
                  <a:lnTo>
                    <a:pt x="1482" y="1583"/>
                  </a:lnTo>
                  <a:lnTo>
                    <a:pt x="2088" y="1617"/>
                  </a:lnTo>
                  <a:lnTo>
                    <a:pt x="2694" y="1583"/>
                  </a:lnTo>
                  <a:lnTo>
                    <a:pt x="2727" y="1549"/>
                  </a:lnTo>
                  <a:lnTo>
                    <a:pt x="2761" y="1516"/>
                  </a:lnTo>
                  <a:lnTo>
                    <a:pt x="2761" y="809"/>
                  </a:lnTo>
                  <a:lnTo>
                    <a:pt x="2795" y="102"/>
                  </a:lnTo>
                  <a:lnTo>
                    <a:pt x="2795" y="34"/>
                  </a:lnTo>
                  <a:lnTo>
                    <a:pt x="2727" y="1"/>
                  </a:lnTo>
                  <a:lnTo>
                    <a:pt x="1886" y="68"/>
                  </a:lnTo>
                  <a:lnTo>
                    <a:pt x="1482" y="102"/>
                  </a:lnTo>
                  <a:lnTo>
                    <a:pt x="1044" y="68"/>
                  </a:lnTo>
                  <a:lnTo>
                    <a:pt x="640" y="34"/>
                  </a:lnTo>
                  <a:lnTo>
                    <a:pt x="404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0" name="Google Shape;1520;p10"/>
            <p:cNvSpPr/>
            <p:nvPr/>
          </p:nvSpPr>
          <p:spPr>
            <a:xfrm>
              <a:off x="1668700" y="2721975"/>
              <a:ext cx="64825" cy="65675"/>
            </a:xfrm>
            <a:custGeom>
              <a:avLst/>
              <a:gdLst/>
              <a:ahLst/>
              <a:cxnLst/>
              <a:rect l="l" t="t" r="r" b="b"/>
              <a:pathLst>
                <a:path w="2593" h="2627" extrusionOk="0">
                  <a:moveTo>
                    <a:pt x="1953" y="135"/>
                  </a:moveTo>
                  <a:lnTo>
                    <a:pt x="2189" y="169"/>
                  </a:lnTo>
                  <a:lnTo>
                    <a:pt x="2324" y="202"/>
                  </a:lnTo>
                  <a:lnTo>
                    <a:pt x="2391" y="270"/>
                  </a:lnTo>
                  <a:lnTo>
                    <a:pt x="2425" y="404"/>
                  </a:lnTo>
                  <a:lnTo>
                    <a:pt x="2458" y="539"/>
                  </a:lnTo>
                  <a:lnTo>
                    <a:pt x="2458" y="775"/>
                  </a:lnTo>
                  <a:lnTo>
                    <a:pt x="2425" y="1010"/>
                  </a:lnTo>
                  <a:lnTo>
                    <a:pt x="2357" y="1516"/>
                  </a:lnTo>
                  <a:lnTo>
                    <a:pt x="2357" y="1751"/>
                  </a:lnTo>
                  <a:lnTo>
                    <a:pt x="2357" y="2088"/>
                  </a:lnTo>
                  <a:lnTo>
                    <a:pt x="2357" y="2223"/>
                  </a:lnTo>
                  <a:lnTo>
                    <a:pt x="2324" y="2357"/>
                  </a:lnTo>
                  <a:lnTo>
                    <a:pt x="2223" y="2425"/>
                  </a:lnTo>
                  <a:lnTo>
                    <a:pt x="2122" y="2458"/>
                  </a:lnTo>
                  <a:lnTo>
                    <a:pt x="1987" y="2458"/>
                  </a:lnTo>
                  <a:lnTo>
                    <a:pt x="1852" y="2425"/>
                  </a:lnTo>
                  <a:lnTo>
                    <a:pt x="1617" y="2357"/>
                  </a:lnTo>
                  <a:lnTo>
                    <a:pt x="1246" y="2357"/>
                  </a:lnTo>
                  <a:lnTo>
                    <a:pt x="910" y="2391"/>
                  </a:lnTo>
                  <a:lnTo>
                    <a:pt x="708" y="2425"/>
                  </a:lnTo>
                  <a:lnTo>
                    <a:pt x="472" y="2425"/>
                  </a:lnTo>
                  <a:lnTo>
                    <a:pt x="337" y="2391"/>
                  </a:lnTo>
                  <a:lnTo>
                    <a:pt x="270" y="2357"/>
                  </a:lnTo>
                  <a:lnTo>
                    <a:pt x="169" y="2290"/>
                  </a:lnTo>
                  <a:lnTo>
                    <a:pt x="135" y="2189"/>
                  </a:lnTo>
                  <a:lnTo>
                    <a:pt x="135" y="1819"/>
                  </a:lnTo>
                  <a:lnTo>
                    <a:pt x="135" y="1415"/>
                  </a:lnTo>
                  <a:lnTo>
                    <a:pt x="169" y="1078"/>
                  </a:lnTo>
                  <a:lnTo>
                    <a:pt x="135" y="741"/>
                  </a:lnTo>
                  <a:lnTo>
                    <a:pt x="135" y="472"/>
                  </a:lnTo>
                  <a:lnTo>
                    <a:pt x="135" y="202"/>
                  </a:lnTo>
                  <a:lnTo>
                    <a:pt x="910" y="202"/>
                  </a:lnTo>
                  <a:lnTo>
                    <a:pt x="1684" y="135"/>
                  </a:lnTo>
                  <a:close/>
                  <a:moveTo>
                    <a:pt x="1852" y="0"/>
                  </a:moveTo>
                  <a:lnTo>
                    <a:pt x="1347" y="34"/>
                  </a:lnTo>
                  <a:lnTo>
                    <a:pt x="842" y="68"/>
                  </a:lnTo>
                  <a:lnTo>
                    <a:pt x="68" y="68"/>
                  </a:lnTo>
                  <a:lnTo>
                    <a:pt x="34" y="101"/>
                  </a:lnTo>
                  <a:lnTo>
                    <a:pt x="1" y="135"/>
                  </a:lnTo>
                  <a:lnTo>
                    <a:pt x="1" y="169"/>
                  </a:lnTo>
                  <a:lnTo>
                    <a:pt x="34" y="202"/>
                  </a:lnTo>
                  <a:lnTo>
                    <a:pt x="1" y="404"/>
                  </a:lnTo>
                  <a:lnTo>
                    <a:pt x="1" y="640"/>
                  </a:lnTo>
                  <a:lnTo>
                    <a:pt x="34" y="1078"/>
                  </a:lnTo>
                  <a:lnTo>
                    <a:pt x="1" y="1751"/>
                  </a:lnTo>
                  <a:lnTo>
                    <a:pt x="1" y="2088"/>
                  </a:lnTo>
                  <a:lnTo>
                    <a:pt x="34" y="2425"/>
                  </a:lnTo>
                  <a:lnTo>
                    <a:pt x="68" y="2458"/>
                  </a:lnTo>
                  <a:lnTo>
                    <a:pt x="102" y="2492"/>
                  </a:lnTo>
                  <a:lnTo>
                    <a:pt x="438" y="2526"/>
                  </a:lnTo>
                  <a:lnTo>
                    <a:pt x="775" y="2559"/>
                  </a:lnTo>
                  <a:lnTo>
                    <a:pt x="1482" y="2492"/>
                  </a:lnTo>
                  <a:lnTo>
                    <a:pt x="1684" y="2526"/>
                  </a:lnTo>
                  <a:lnTo>
                    <a:pt x="1920" y="2593"/>
                  </a:lnTo>
                  <a:lnTo>
                    <a:pt x="2189" y="2627"/>
                  </a:lnTo>
                  <a:lnTo>
                    <a:pt x="2290" y="2593"/>
                  </a:lnTo>
                  <a:lnTo>
                    <a:pt x="2357" y="2559"/>
                  </a:lnTo>
                  <a:lnTo>
                    <a:pt x="2425" y="2458"/>
                  </a:lnTo>
                  <a:lnTo>
                    <a:pt x="2458" y="2391"/>
                  </a:lnTo>
                  <a:lnTo>
                    <a:pt x="2492" y="2189"/>
                  </a:lnTo>
                  <a:lnTo>
                    <a:pt x="2492" y="1785"/>
                  </a:lnTo>
                  <a:lnTo>
                    <a:pt x="2492" y="1549"/>
                  </a:lnTo>
                  <a:lnTo>
                    <a:pt x="2526" y="1314"/>
                  </a:lnTo>
                  <a:lnTo>
                    <a:pt x="2559" y="842"/>
                  </a:lnTo>
                  <a:lnTo>
                    <a:pt x="2593" y="505"/>
                  </a:lnTo>
                  <a:lnTo>
                    <a:pt x="2559" y="303"/>
                  </a:lnTo>
                  <a:lnTo>
                    <a:pt x="2492" y="169"/>
                  </a:lnTo>
                  <a:lnTo>
                    <a:pt x="2357" y="68"/>
                  </a:lnTo>
                  <a:lnTo>
                    <a:pt x="2189" y="34"/>
                  </a:lnTo>
                  <a:lnTo>
                    <a:pt x="2021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1" name="Google Shape;1521;p10"/>
            <p:cNvSpPr/>
            <p:nvPr/>
          </p:nvSpPr>
          <p:spPr>
            <a:xfrm>
              <a:off x="1669550" y="2675675"/>
              <a:ext cx="69875" cy="40425"/>
            </a:xfrm>
            <a:custGeom>
              <a:avLst/>
              <a:gdLst/>
              <a:ahLst/>
              <a:cxnLst/>
              <a:rect l="l" t="t" r="r" b="b"/>
              <a:pathLst>
                <a:path w="2795" h="1617" extrusionOk="0">
                  <a:moveTo>
                    <a:pt x="2660" y="169"/>
                  </a:moveTo>
                  <a:lnTo>
                    <a:pt x="2593" y="1415"/>
                  </a:lnTo>
                  <a:lnTo>
                    <a:pt x="2020" y="1448"/>
                  </a:lnTo>
                  <a:lnTo>
                    <a:pt x="1448" y="1415"/>
                  </a:lnTo>
                  <a:lnTo>
                    <a:pt x="876" y="1415"/>
                  </a:lnTo>
                  <a:lnTo>
                    <a:pt x="303" y="1448"/>
                  </a:lnTo>
                  <a:lnTo>
                    <a:pt x="202" y="1145"/>
                  </a:lnTo>
                  <a:lnTo>
                    <a:pt x="169" y="809"/>
                  </a:lnTo>
                  <a:lnTo>
                    <a:pt x="135" y="506"/>
                  </a:lnTo>
                  <a:lnTo>
                    <a:pt x="202" y="203"/>
                  </a:lnTo>
                  <a:lnTo>
                    <a:pt x="303" y="169"/>
                  </a:lnTo>
                  <a:lnTo>
                    <a:pt x="404" y="169"/>
                  </a:lnTo>
                  <a:lnTo>
                    <a:pt x="606" y="203"/>
                  </a:lnTo>
                  <a:lnTo>
                    <a:pt x="1111" y="236"/>
                  </a:lnTo>
                  <a:lnTo>
                    <a:pt x="1886" y="236"/>
                  </a:lnTo>
                  <a:lnTo>
                    <a:pt x="2660" y="169"/>
                  </a:lnTo>
                  <a:close/>
                  <a:moveTo>
                    <a:pt x="404" y="1"/>
                  </a:moveTo>
                  <a:lnTo>
                    <a:pt x="202" y="34"/>
                  </a:lnTo>
                  <a:lnTo>
                    <a:pt x="169" y="34"/>
                  </a:lnTo>
                  <a:lnTo>
                    <a:pt x="135" y="68"/>
                  </a:lnTo>
                  <a:lnTo>
                    <a:pt x="101" y="68"/>
                  </a:lnTo>
                  <a:lnTo>
                    <a:pt x="68" y="135"/>
                  </a:lnTo>
                  <a:lnTo>
                    <a:pt x="101" y="169"/>
                  </a:lnTo>
                  <a:lnTo>
                    <a:pt x="34" y="337"/>
                  </a:lnTo>
                  <a:lnTo>
                    <a:pt x="0" y="506"/>
                  </a:lnTo>
                  <a:lnTo>
                    <a:pt x="0" y="876"/>
                  </a:lnTo>
                  <a:lnTo>
                    <a:pt x="68" y="1246"/>
                  </a:lnTo>
                  <a:lnTo>
                    <a:pt x="169" y="1549"/>
                  </a:lnTo>
                  <a:lnTo>
                    <a:pt x="202" y="1583"/>
                  </a:lnTo>
                  <a:lnTo>
                    <a:pt x="270" y="1617"/>
                  </a:lnTo>
                  <a:lnTo>
                    <a:pt x="573" y="1583"/>
                  </a:lnTo>
                  <a:lnTo>
                    <a:pt x="876" y="1549"/>
                  </a:lnTo>
                  <a:lnTo>
                    <a:pt x="1482" y="1583"/>
                  </a:lnTo>
                  <a:lnTo>
                    <a:pt x="2088" y="1617"/>
                  </a:lnTo>
                  <a:lnTo>
                    <a:pt x="2694" y="1583"/>
                  </a:lnTo>
                  <a:lnTo>
                    <a:pt x="2727" y="1549"/>
                  </a:lnTo>
                  <a:lnTo>
                    <a:pt x="2761" y="1516"/>
                  </a:lnTo>
                  <a:lnTo>
                    <a:pt x="2761" y="809"/>
                  </a:lnTo>
                  <a:lnTo>
                    <a:pt x="2795" y="102"/>
                  </a:lnTo>
                  <a:lnTo>
                    <a:pt x="2795" y="34"/>
                  </a:lnTo>
                  <a:lnTo>
                    <a:pt x="2727" y="1"/>
                  </a:lnTo>
                  <a:lnTo>
                    <a:pt x="1886" y="68"/>
                  </a:lnTo>
                  <a:lnTo>
                    <a:pt x="1482" y="102"/>
                  </a:lnTo>
                  <a:lnTo>
                    <a:pt x="1044" y="68"/>
                  </a:lnTo>
                  <a:lnTo>
                    <a:pt x="640" y="34"/>
                  </a:lnTo>
                  <a:lnTo>
                    <a:pt x="404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2" name="Google Shape;1522;p10"/>
            <p:cNvSpPr/>
            <p:nvPr/>
          </p:nvSpPr>
          <p:spPr>
            <a:xfrm>
              <a:off x="1704050" y="2795200"/>
              <a:ext cx="59775" cy="28650"/>
            </a:xfrm>
            <a:custGeom>
              <a:avLst/>
              <a:gdLst/>
              <a:ahLst/>
              <a:cxnLst/>
              <a:rect l="l" t="t" r="r" b="b"/>
              <a:pathLst>
                <a:path w="2391" h="1146" extrusionOk="0">
                  <a:moveTo>
                    <a:pt x="1011" y="1"/>
                  </a:moveTo>
                  <a:lnTo>
                    <a:pt x="607" y="34"/>
                  </a:lnTo>
                  <a:lnTo>
                    <a:pt x="337" y="68"/>
                  </a:lnTo>
                  <a:lnTo>
                    <a:pt x="236" y="102"/>
                  </a:lnTo>
                  <a:lnTo>
                    <a:pt x="102" y="169"/>
                  </a:lnTo>
                  <a:lnTo>
                    <a:pt x="68" y="270"/>
                  </a:lnTo>
                  <a:lnTo>
                    <a:pt x="34" y="371"/>
                  </a:lnTo>
                  <a:lnTo>
                    <a:pt x="34" y="607"/>
                  </a:lnTo>
                  <a:lnTo>
                    <a:pt x="1" y="1145"/>
                  </a:lnTo>
                  <a:lnTo>
                    <a:pt x="135" y="1145"/>
                  </a:lnTo>
                  <a:lnTo>
                    <a:pt x="169" y="842"/>
                  </a:lnTo>
                  <a:lnTo>
                    <a:pt x="169" y="539"/>
                  </a:lnTo>
                  <a:lnTo>
                    <a:pt x="203" y="371"/>
                  </a:lnTo>
                  <a:lnTo>
                    <a:pt x="236" y="304"/>
                  </a:lnTo>
                  <a:lnTo>
                    <a:pt x="304" y="236"/>
                  </a:lnTo>
                  <a:lnTo>
                    <a:pt x="506" y="169"/>
                  </a:lnTo>
                  <a:lnTo>
                    <a:pt x="741" y="135"/>
                  </a:lnTo>
                  <a:lnTo>
                    <a:pt x="1112" y="135"/>
                  </a:lnTo>
                  <a:lnTo>
                    <a:pt x="1516" y="169"/>
                  </a:lnTo>
                  <a:lnTo>
                    <a:pt x="1886" y="203"/>
                  </a:lnTo>
                  <a:lnTo>
                    <a:pt x="2256" y="304"/>
                  </a:lnTo>
                  <a:lnTo>
                    <a:pt x="2223" y="674"/>
                  </a:lnTo>
                  <a:lnTo>
                    <a:pt x="2256" y="1044"/>
                  </a:lnTo>
                  <a:lnTo>
                    <a:pt x="2223" y="1145"/>
                  </a:lnTo>
                  <a:lnTo>
                    <a:pt x="2391" y="1145"/>
                  </a:lnTo>
                  <a:lnTo>
                    <a:pt x="2391" y="977"/>
                  </a:lnTo>
                  <a:lnTo>
                    <a:pt x="2357" y="438"/>
                  </a:lnTo>
                  <a:lnTo>
                    <a:pt x="2357" y="304"/>
                  </a:lnTo>
                  <a:lnTo>
                    <a:pt x="2391" y="304"/>
                  </a:lnTo>
                  <a:lnTo>
                    <a:pt x="2391" y="236"/>
                  </a:lnTo>
                  <a:lnTo>
                    <a:pt x="2391" y="203"/>
                  </a:lnTo>
                  <a:lnTo>
                    <a:pt x="2357" y="169"/>
                  </a:lnTo>
                  <a:lnTo>
                    <a:pt x="2324" y="169"/>
                  </a:lnTo>
                  <a:lnTo>
                    <a:pt x="1920" y="68"/>
                  </a:lnTo>
                  <a:lnTo>
                    <a:pt x="1482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3" name="Google Shape;1523;p10"/>
            <p:cNvSpPr/>
            <p:nvPr/>
          </p:nvSpPr>
          <p:spPr>
            <a:xfrm>
              <a:off x="2215800" y="2793525"/>
              <a:ext cx="61475" cy="30325"/>
            </a:xfrm>
            <a:custGeom>
              <a:avLst/>
              <a:gdLst/>
              <a:ahLst/>
              <a:cxnLst/>
              <a:rect l="l" t="t" r="r" b="b"/>
              <a:pathLst>
                <a:path w="2459" h="1213" extrusionOk="0">
                  <a:moveTo>
                    <a:pt x="2391" y="0"/>
                  </a:moveTo>
                  <a:lnTo>
                    <a:pt x="2021" y="34"/>
                  </a:lnTo>
                  <a:lnTo>
                    <a:pt x="1650" y="68"/>
                  </a:lnTo>
                  <a:lnTo>
                    <a:pt x="1280" y="101"/>
                  </a:lnTo>
                  <a:lnTo>
                    <a:pt x="304" y="101"/>
                  </a:lnTo>
                  <a:lnTo>
                    <a:pt x="169" y="68"/>
                  </a:lnTo>
                  <a:lnTo>
                    <a:pt x="34" y="101"/>
                  </a:lnTo>
                  <a:lnTo>
                    <a:pt x="1" y="169"/>
                  </a:lnTo>
                  <a:lnTo>
                    <a:pt x="1" y="202"/>
                  </a:lnTo>
                  <a:lnTo>
                    <a:pt x="34" y="236"/>
                  </a:lnTo>
                  <a:lnTo>
                    <a:pt x="34" y="404"/>
                  </a:lnTo>
                  <a:lnTo>
                    <a:pt x="34" y="573"/>
                  </a:lnTo>
                  <a:lnTo>
                    <a:pt x="68" y="876"/>
                  </a:lnTo>
                  <a:lnTo>
                    <a:pt x="68" y="1212"/>
                  </a:lnTo>
                  <a:lnTo>
                    <a:pt x="203" y="1212"/>
                  </a:lnTo>
                  <a:lnTo>
                    <a:pt x="203" y="1010"/>
                  </a:lnTo>
                  <a:lnTo>
                    <a:pt x="203" y="808"/>
                  </a:lnTo>
                  <a:lnTo>
                    <a:pt x="169" y="606"/>
                  </a:lnTo>
                  <a:lnTo>
                    <a:pt x="135" y="404"/>
                  </a:lnTo>
                  <a:lnTo>
                    <a:pt x="169" y="202"/>
                  </a:lnTo>
                  <a:lnTo>
                    <a:pt x="270" y="236"/>
                  </a:lnTo>
                  <a:lnTo>
                    <a:pt x="506" y="270"/>
                  </a:lnTo>
                  <a:lnTo>
                    <a:pt x="1145" y="236"/>
                  </a:lnTo>
                  <a:lnTo>
                    <a:pt x="2324" y="169"/>
                  </a:lnTo>
                  <a:lnTo>
                    <a:pt x="2324" y="674"/>
                  </a:lnTo>
                  <a:lnTo>
                    <a:pt x="2290" y="1212"/>
                  </a:lnTo>
                  <a:lnTo>
                    <a:pt x="2459" y="1212"/>
                  </a:lnTo>
                  <a:lnTo>
                    <a:pt x="2459" y="640"/>
                  </a:lnTo>
                  <a:lnTo>
                    <a:pt x="2459" y="68"/>
                  </a:lnTo>
                  <a:lnTo>
                    <a:pt x="2425" y="34"/>
                  </a:lnTo>
                  <a:lnTo>
                    <a:pt x="2391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4" name="Google Shape;1524;p10"/>
            <p:cNvSpPr/>
            <p:nvPr/>
          </p:nvSpPr>
          <p:spPr>
            <a:xfrm>
              <a:off x="1746125" y="2674000"/>
              <a:ext cx="68225" cy="42100"/>
            </a:xfrm>
            <a:custGeom>
              <a:avLst/>
              <a:gdLst/>
              <a:ahLst/>
              <a:cxnLst/>
              <a:rect l="l" t="t" r="r" b="b"/>
              <a:pathLst>
                <a:path w="2729" h="1684" extrusionOk="0">
                  <a:moveTo>
                    <a:pt x="1853" y="101"/>
                  </a:moveTo>
                  <a:lnTo>
                    <a:pt x="2324" y="135"/>
                  </a:lnTo>
                  <a:lnTo>
                    <a:pt x="2391" y="169"/>
                  </a:lnTo>
                  <a:lnTo>
                    <a:pt x="2459" y="169"/>
                  </a:lnTo>
                  <a:lnTo>
                    <a:pt x="2492" y="202"/>
                  </a:lnTo>
                  <a:lnTo>
                    <a:pt x="2492" y="270"/>
                  </a:lnTo>
                  <a:lnTo>
                    <a:pt x="2526" y="404"/>
                  </a:lnTo>
                  <a:lnTo>
                    <a:pt x="2492" y="539"/>
                  </a:lnTo>
                  <a:lnTo>
                    <a:pt x="2492" y="1010"/>
                  </a:lnTo>
                  <a:lnTo>
                    <a:pt x="2526" y="1246"/>
                  </a:lnTo>
                  <a:lnTo>
                    <a:pt x="2560" y="1448"/>
                  </a:lnTo>
                  <a:lnTo>
                    <a:pt x="1449" y="1515"/>
                  </a:lnTo>
                  <a:lnTo>
                    <a:pt x="304" y="1515"/>
                  </a:lnTo>
                  <a:lnTo>
                    <a:pt x="237" y="707"/>
                  </a:lnTo>
                  <a:lnTo>
                    <a:pt x="237" y="303"/>
                  </a:lnTo>
                  <a:lnTo>
                    <a:pt x="237" y="236"/>
                  </a:lnTo>
                  <a:lnTo>
                    <a:pt x="641" y="202"/>
                  </a:lnTo>
                  <a:lnTo>
                    <a:pt x="1045" y="169"/>
                  </a:lnTo>
                  <a:lnTo>
                    <a:pt x="1449" y="135"/>
                  </a:lnTo>
                  <a:lnTo>
                    <a:pt x="1853" y="101"/>
                  </a:lnTo>
                  <a:close/>
                  <a:moveTo>
                    <a:pt x="1146" y="0"/>
                  </a:moveTo>
                  <a:lnTo>
                    <a:pt x="708" y="68"/>
                  </a:lnTo>
                  <a:lnTo>
                    <a:pt x="237" y="101"/>
                  </a:lnTo>
                  <a:lnTo>
                    <a:pt x="237" y="34"/>
                  </a:lnTo>
                  <a:lnTo>
                    <a:pt x="169" y="34"/>
                  </a:lnTo>
                  <a:lnTo>
                    <a:pt x="169" y="101"/>
                  </a:lnTo>
                  <a:lnTo>
                    <a:pt x="35" y="101"/>
                  </a:lnTo>
                  <a:lnTo>
                    <a:pt x="1" y="169"/>
                  </a:lnTo>
                  <a:lnTo>
                    <a:pt x="35" y="202"/>
                  </a:lnTo>
                  <a:lnTo>
                    <a:pt x="68" y="236"/>
                  </a:lnTo>
                  <a:lnTo>
                    <a:pt x="136" y="236"/>
                  </a:lnTo>
                  <a:lnTo>
                    <a:pt x="102" y="573"/>
                  </a:lnTo>
                  <a:lnTo>
                    <a:pt x="102" y="909"/>
                  </a:lnTo>
                  <a:lnTo>
                    <a:pt x="169" y="1583"/>
                  </a:lnTo>
                  <a:lnTo>
                    <a:pt x="203" y="1650"/>
                  </a:lnTo>
                  <a:lnTo>
                    <a:pt x="237" y="1684"/>
                  </a:lnTo>
                  <a:lnTo>
                    <a:pt x="1449" y="1684"/>
                  </a:lnTo>
                  <a:lnTo>
                    <a:pt x="2661" y="1583"/>
                  </a:lnTo>
                  <a:lnTo>
                    <a:pt x="2694" y="1583"/>
                  </a:lnTo>
                  <a:lnTo>
                    <a:pt x="2728" y="1515"/>
                  </a:lnTo>
                  <a:lnTo>
                    <a:pt x="2661" y="1145"/>
                  </a:lnTo>
                  <a:lnTo>
                    <a:pt x="2627" y="808"/>
                  </a:lnTo>
                  <a:lnTo>
                    <a:pt x="2627" y="438"/>
                  </a:lnTo>
                  <a:lnTo>
                    <a:pt x="2627" y="101"/>
                  </a:lnTo>
                  <a:lnTo>
                    <a:pt x="2593" y="34"/>
                  </a:lnTo>
                  <a:lnTo>
                    <a:pt x="2560" y="34"/>
                  </a:lnTo>
                  <a:lnTo>
                    <a:pt x="1853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5" name="Google Shape;1525;p10"/>
            <p:cNvSpPr/>
            <p:nvPr/>
          </p:nvSpPr>
          <p:spPr>
            <a:xfrm>
              <a:off x="2278100" y="2674000"/>
              <a:ext cx="68200" cy="42100"/>
            </a:xfrm>
            <a:custGeom>
              <a:avLst/>
              <a:gdLst/>
              <a:ahLst/>
              <a:cxnLst/>
              <a:rect l="l" t="t" r="r" b="b"/>
              <a:pathLst>
                <a:path w="2728" h="1684" extrusionOk="0">
                  <a:moveTo>
                    <a:pt x="1852" y="101"/>
                  </a:moveTo>
                  <a:lnTo>
                    <a:pt x="2323" y="135"/>
                  </a:lnTo>
                  <a:lnTo>
                    <a:pt x="2391" y="169"/>
                  </a:lnTo>
                  <a:lnTo>
                    <a:pt x="2458" y="169"/>
                  </a:lnTo>
                  <a:lnTo>
                    <a:pt x="2492" y="202"/>
                  </a:lnTo>
                  <a:lnTo>
                    <a:pt x="2492" y="270"/>
                  </a:lnTo>
                  <a:lnTo>
                    <a:pt x="2525" y="404"/>
                  </a:lnTo>
                  <a:lnTo>
                    <a:pt x="2492" y="539"/>
                  </a:lnTo>
                  <a:lnTo>
                    <a:pt x="2492" y="1010"/>
                  </a:lnTo>
                  <a:lnTo>
                    <a:pt x="2525" y="1246"/>
                  </a:lnTo>
                  <a:lnTo>
                    <a:pt x="2559" y="1448"/>
                  </a:lnTo>
                  <a:lnTo>
                    <a:pt x="1448" y="1515"/>
                  </a:lnTo>
                  <a:lnTo>
                    <a:pt x="303" y="1515"/>
                  </a:lnTo>
                  <a:lnTo>
                    <a:pt x="236" y="707"/>
                  </a:lnTo>
                  <a:lnTo>
                    <a:pt x="236" y="303"/>
                  </a:lnTo>
                  <a:lnTo>
                    <a:pt x="236" y="236"/>
                  </a:lnTo>
                  <a:lnTo>
                    <a:pt x="640" y="202"/>
                  </a:lnTo>
                  <a:lnTo>
                    <a:pt x="1044" y="169"/>
                  </a:lnTo>
                  <a:lnTo>
                    <a:pt x="1448" y="135"/>
                  </a:lnTo>
                  <a:lnTo>
                    <a:pt x="1852" y="101"/>
                  </a:lnTo>
                  <a:close/>
                  <a:moveTo>
                    <a:pt x="1145" y="0"/>
                  </a:moveTo>
                  <a:lnTo>
                    <a:pt x="707" y="68"/>
                  </a:lnTo>
                  <a:lnTo>
                    <a:pt x="236" y="101"/>
                  </a:lnTo>
                  <a:lnTo>
                    <a:pt x="236" y="34"/>
                  </a:lnTo>
                  <a:lnTo>
                    <a:pt x="169" y="34"/>
                  </a:lnTo>
                  <a:lnTo>
                    <a:pt x="169" y="101"/>
                  </a:lnTo>
                  <a:lnTo>
                    <a:pt x="34" y="101"/>
                  </a:lnTo>
                  <a:lnTo>
                    <a:pt x="0" y="169"/>
                  </a:lnTo>
                  <a:lnTo>
                    <a:pt x="34" y="202"/>
                  </a:lnTo>
                  <a:lnTo>
                    <a:pt x="68" y="236"/>
                  </a:lnTo>
                  <a:lnTo>
                    <a:pt x="135" y="236"/>
                  </a:lnTo>
                  <a:lnTo>
                    <a:pt x="101" y="573"/>
                  </a:lnTo>
                  <a:lnTo>
                    <a:pt x="101" y="909"/>
                  </a:lnTo>
                  <a:lnTo>
                    <a:pt x="169" y="1583"/>
                  </a:lnTo>
                  <a:lnTo>
                    <a:pt x="202" y="1650"/>
                  </a:lnTo>
                  <a:lnTo>
                    <a:pt x="236" y="1684"/>
                  </a:lnTo>
                  <a:lnTo>
                    <a:pt x="1448" y="1684"/>
                  </a:lnTo>
                  <a:lnTo>
                    <a:pt x="2660" y="1583"/>
                  </a:lnTo>
                  <a:lnTo>
                    <a:pt x="2694" y="1583"/>
                  </a:lnTo>
                  <a:lnTo>
                    <a:pt x="2727" y="1515"/>
                  </a:lnTo>
                  <a:lnTo>
                    <a:pt x="2660" y="1145"/>
                  </a:lnTo>
                  <a:lnTo>
                    <a:pt x="2626" y="808"/>
                  </a:lnTo>
                  <a:lnTo>
                    <a:pt x="2626" y="438"/>
                  </a:lnTo>
                  <a:lnTo>
                    <a:pt x="2626" y="101"/>
                  </a:lnTo>
                  <a:lnTo>
                    <a:pt x="2593" y="34"/>
                  </a:lnTo>
                  <a:lnTo>
                    <a:pt x="2559" y="34"/>
                  </a:lnTo>
                  <a:lnTo>
                    <a:pt x="1852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6" name="Google Shape;1526;p10"/>
            <p:cNvSpPr/>
            <p:nvPr/>
          </p:nvSpPr>
          <p:spPr>
            <a:xfrm>
              <a:off x="2538175" y="2765750"/>
              <a:ext cx="24425" cy="11800"/>
            </a:xfrm>
            <a:custGeom>
              <a:avLst/>
              <a:gdLst/>
              <a:ahLst/>
              <a:cxnLst/>
              <a:rect l="l" t="t" r="r" b="b"/>
              <a:pathLst>
                <a:path w="977" h="472" extrusionOk="0">
                  <a:moveTo>
                    <a:pt x="371" y="0"/>
                  </a:moveTo>
                  <a:lnTo>
                    <a:pt x="270" y="34"/>
                  </a:lnTo>
                  <a:lnTo>
                    <a:pt x="169" y="101"/>
                  </a:lnTo>
                  <a:lnTo>
                    <a:pt x="68" y="135"/>
                  </a:lnTo>
                  <a:lnTo>
                    <a:pt x="1" y="202"/>
                  </a:lnTo>
                  <a:lnTo>
                    <a:pt x="1" y="236"/>
                  </a:lnTo>
                  <a:lnTo>
                    <a:pt x="1" y="303"/>
                  </a:lnTo>
                  <a:lnTo>
                    <a:pt x="34" y="371"/>
                  </a:lnTo>
                  <a:lnTo>
                    <a:pt x="102" y="404"/>
                  </a:lnTo>
                  <a:lnTo>
                    <a:pt x="270" y="472"/>
                  </a:lnTo>
                  <a:lnTo>
                    <a:pt x="337" y="472"/>
                  </a:lnTo>
                  <a:lnTo>
                    <a:pt x="371" y="438"/>
                  </a:lnTo>
                  <a:lnTo>
                    <a:pt x="337" y="371"/>
                  </a:lnTo>
                  <a:lnTo>
                    <a:pt x="304" y="337"/>
                  </a:lnTo>
                  <a:lnTo>
                    <a:pt x="708" y="337"/>
                  </a:lnTo>
                  <a:lnTo>
                    <a:pt x="910" y="303"/>
                  </a:lnTo>
                  <a:lnTo>
                    <a:pt x="943" y="270"/>
                  </a:lnTo>
                  <a:lnTo>
                    <a:pt x="977" y="236"/>
                  </a:lnTo>
                  <a:lnTo>
                    <a:pt x="943" y="202"/>
                  </a:lnTo>
                  <a:lnTo>
                    <a:pt x="910" y="169"/>
                  </a:lnTo>
                  <a:lnTo>
                    <a:pt x="506" y="202"/>
                  </a:lnTo>
                  <a:lnTo>
                    <a:pt x="236" y="202"/>
                  </a:lnTo>
                  <a:lnTo>
                    <a:pt x="304" y="169"/>
                  </a:lnTo>
                  <a:lnTo>
                    <a:pt x="405" y="101"/>
                  </a:lnTo>
                  <a:lnTo>
                    <a:pt x="438" y="68"/>
                  </a:lnTo>
                  <a:lnTo>
                    <a:pt x="438" y="34"/>
                  </a:lnTo>
                  <a:lnTo>
                    <a:pt x="405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7" name="Google Shape;1527;p10"/>
            <p:cNvSpPr/>
            <p:nvPr/>
          </p:nvSpPr>
          <p:spPr>
            <a:xfrm>
              <a:off x="2505350" y="2674850"/>
              <a:ext cx="68200" cy="42100"/>
            </a:xfrm>
            <a:custGeom>
              <a:avLst/>
              <a:gdLst/>
              <a:ahLst/>
              <a:cxnLst/>
              <a:rect l="l" t="t" r="r" b="b"/>
              <a:pathLst>
                <a:path w="2728" h="1684" extrusionOk="0">
                  <a:moveTo>
                    <a:pt x="236" y="135"/>
                  </a:moveTo>
                  <a:lnTo>
                    <a:pt x="640" y="168"/>
                  </a:lnTo>
                  <a:lnTo>
                    <a:pt x="1785" y="202"/>
                  </a:lnTo>
                  <a:lnTo>
                    <a:pt x="2189" y="202"/>
                  </a:lnTo>
                  <a:lnTo>
                    <a:pt x="2391" y="236"/>
                  </a:lnTo>
                  <a:lnTo>
                    <a:pt x="2492" y="236"/>
                  </a:lnTo>
                  <a:lnTo>
                    <a:pt x="2559" y="269"/>
                  </a:lnTo>
                  <a:lnTo>
                    <a:pt x="2593" y="404"/>
                  </a:lnTo>
                  <a:lnTo>
                    <a:pt x="2593" y="539"/>
                  </a:lnTo>
                  <a:lnTo>
                    <a:pt x="2593" y="808"/>
                  </a:lnTo>
                  <a:lnTo>
                    <a:pt x="2593" y="1414"/>
                  </a:lnTo>
                  <a:lnTo>
                    <a:pt x="2559" y="1448"/>
                  </a:lnTo>
                  <a:lnTo>
                    <a:pt x="2492" y="1515"/>
                  </a:lnTo>
                  <a:lnTo>
                    <a:pt x="2290" y="1549"/>
                  </a:lnTo>
                  <a:lnTo>
                    <a:pt x="1617" y="1549"/>
                  </a:lnTo>
                  <a:lnTo>
                    <a:pt x="910" y="1481"/>
                  </a:lnTo>
                  <a:lnTo>
                    <a:pt x="472" y="1448"/>
                  </a:lnTo>
                  <a:lnTo>
                    <a:pt x="371" y="1414"/>
                  </a:lnTo>
                  <a:lnTo>
                    <a:pt x="304" y="1313"/>
                  </a:lnTo>
                  <a:lnTo>
                    <a:pt x="236" y="1178"/>
                  </a:lnTo>
                  <a:lnTo>
                    <a:pt x="236" y="1044"/>
                  </a:lnTo>
                  <a:lnTo>
                    <a:pt x="203" y="707"/>
                  </a:lnTo>
                  <a:lnTo>
                    <a:pt x="203" y="438"/>
                  </a:lnTo>
                  <a:lnTo>
                    <a:pt x="236" y="303"/>
                  </a:lnTo>
                  <a:lnTo>
                    <a:pt x="203" y="135"/>
                  </a:lnTo>
                  <a:close/>
                  <a:moveTo>
                    <a:pt x="236" y="0"/>
                  </a:moveTo>
                  <a:lnTo>
                    <a:pt x="34" y="34"/>
                  </a:lnTo>
                  <a:lnTo>
                    <a:pt x="1" y="67"/>
                  </a:lnTo>
                  <a:lnTo>
                    <a:pt x="1" y="101"/>
                  </a:lnTo>
                  <a:lnTo>
                    <a:pt x="1" y="135"/>
                  </a:lnTo>
                  <a:lnTo>
                    <a:pt x="34" y="168"/>
                  </a:lnTo>
                  <a:lnTo>
                    <a:pt x="102" y="168"/>
                  </a:lnTo>
                  <a:lnTo>
                    <a:pt x="102" y="202"/>
                  </a:lnTo>
                  <a:lnTo>
                    <a:pt x="102" y="303"/>
                  </a:lnTo>
                  <a:lnTo>
                    <a:pt x="68" y="471"/>
                  </a:lnTo>
                  <a:lnTo>
                    <a:pt x="68" y="673"/>
                  </a:lnTo>
                  <a:lnTo>
                    <a:pt x="102" y="1111"/>
                  </a:lnTo>
                  <a:lnTo>
                    <a:pt x="203" y="1549"/>
                  </a:lnTo>
                  <a:lnTo>
                    <a:pt x="236" y="1582"/>
                  </a:lnTo>
                  <a:lnTo>
                    <a:pt x="573" y="1582"/>
                  </a:lnTo>
                  <a:lnTo>
                    <a:pt x="876" y="1616"/>
                  </a:lnTo>
                  <a:lnTo>
                    <a:pt x="1482" y="1683"/>
                  </a:lnTo>
                  <a:lnTo>
                    <a:pt x="2357" y="1683"/>
                  </a:lnTo>
                  <a:lnTo>
                    <a:pt x="2660" y="1616"/>
                  </a:lnTo>
                  <a:lnTo>
                    <a:pt x="2694" y="1582"/>
                  </a:lnTo>
                  <a:lnTo>
                    <a:pt x="2728" y="1549"/>
                  </a:lnTo>
                  <a:lnTo>
                    <a:pt x="2728" y="909"/>
                  </a:lnTo>
                  <a:lnTo>
                    <a:pt x="2728" y="572"/>
                  </a:lnTo>
                  <a:lnTo>
                    <a:pt x="2660" y="269"/>
                  </a:lnTo>
                  <a:lnTo>
                    <a:pt x="2627" y="168"/>
                  </a:lnTo>
                  <a:lnTo>
                    <a:pt x="2526" y="135"/>
                  </a:lnTo>
                  <a:lnTo>
                    <a:pt x="2425" y="101"/>
                  </a:lnTo>
                  <a:lnTo>
                    <a:pt x="1650" y="101"/>
                  </a:lnTo>
                  <a:lnTo>
                    <a:pt x="977" y="34"/>
                  </a:lnTo>
                  <a:lnTo>
                    <a:pt x="506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8" name="Google Shape;1528;p10"/>
            <p:cNvSpPr/>
            <p:nvPr/>
          </p:nvSpPr>
          <p:spPr>
            <a:xfrm>
              <a:off x="2469150" y="2722825"/>
              <a:ext cx="103550" cy="64825"/>
            </a:xfrm>
            <a:custGeom>
              <a:avLst/>
              <a:gdLst/>
              <a:ahLst/>
              <a:cxnLst/>
              <a:rect l="l" t="t" r="r" b="b"/>
              <a:pathLst>
                <a:path w="4142" h="2593" extrusionOk="0">
                  <a:moveTo>
                    <a:pt x="2661" y="135"/>
                  </a:moveTo>
                  <a:lnTo>
                    <a:pt x="3772" y="168"/>
                  </a:lnTo>
                  <a:lnTo>
                    <a:pt x="3873" y="168"/>
                  </a:lnTo>
                  <a:lnTo>
                    <a:pt x="3940" y="269"/>
                  </a:lnTo>
                  <a:lnTo>
                    <a:pt x="3974" y="404"/>
                  </a:lnTo>
                  <a:lnTo>
                    <a:pt x="4007" y="539"/>
                  </a:lnTo>
                  <a:lnTo>
                    <a:pt x="4007" y="842"/>
                  </a:lnTo>
                  <a:lnTo>
                    <a:pt x="4007" y="1044"/>
                  </a:lnTo>
                  <a:lnTo>
                    <a:pt x="4007" y="1751"/>
                  </a:lnTo>
                  <a:lnTo>
                    <a:pt x="3974" y="2189"/>
                  </a:lnTo>
                  <a:lnTo>
                    <a:pt x="3940" y="2323"/>
                  </a:lnTo>
                  <a:lnTo>
                    <a:pt x="3873" y="2357"/>
                  </a:lnTo>
                  <a:lnTo>
                    <a:pt x="3267" y="2424"/>
                  </a:lnTo>
                  <a:lnTo>
                    <a:pt x="2021" y="2424"/>
                  </a:lnTo>
                  <a:lnTo>
                    <a:pt x="1415" y="2357"/>
                  </a:lnTo>
                  <a:lnTo>
                    <a:pt x="809" y="2323"/>
                  </a:lnTo>
                  <a:lnTo>
                    <a:pt x="506" y="2323"/>
                  </a:lnTo>
                  <a:lnTo>
                    <a:pt x="203" y="2357"/>
                  </a:lnTo>
                  <a:lnTo>
                    <a:pt x="169" y="1616"/>
                  </a:lnTo>
                  <a:lnTo>
                    <a:pt x="135" y="875"/>
                  </a:lnTo>
                  <a:lnTo>
                    <a:pt x="203" y="539"/>
                  </a:lnTo>
                  <a:lnTo>
                    <a:pt x="203" y="370"/>
                  </a:lnTo>
                  <a:lnTo>
                    <a:pt x="203" y="202"/>
                  </a:lnTo>
                  <a:lnTo>
                    <a:pt x="270" y="202"/>
                  </a:lnTo>
                  <a:lnTo>
                    <a:pt x="371" y="168"/>
                  </a:lnTo>
                  <a:lnTo>
                    <a:pt x="775" y="168"/>
                  </a:lnTo>
                  <a:lnTo>
                    <a:pt x="1415" y="135"/>
                  </a:lnTo>
                  <a:close/>
                  <a:moveTo>
                    <a:pt x="540" y="0"/>
                  </a:moveTo>
                  <a:lnTo>
                    <a:pt x="371" y="34"/>
                  </a:lnTo>
                  <a:lnTo>
                    <a:pt x="203" y="67"/>
                  </a:lnTo>
                  <a:lnTo>
                    <a:pt x="169" y="101"/>
                  </a:lnTo>
                  <a:lnTo>
                    <a:pt x="135" y="101"/>
                  </a:lnTo>
                  <a:lnTo>
                    <a:pt x="102" y="135"/>
                  </a:lnTo>
                  <a:lnTo>
                    <a:pt x="102" y="168"/>
                  </a:lnTo>
                  <a:lnTo>
                    <a:pt x="135" y="202"/>
                  </a:lnTo>
                  <a:lnTo>
                    <a:pt x="169" y="202"/>
                  </a:lnTo>
                  <a:lnTo>
                    <a:pt x="102" y="269"/>
                  </a:lnTo>
                  <a:lnTo>
                    <a:pt x="68" y="337"/>
                  </a:lnTo>
                  <a:lnTo>
                    <a:pt x="34" y="572"/>
                  </a:lnTo>
                  <a:lnTo>
                    <a:pt x="1" y="1010"/>
                  </a:lnTo>
                  <a:lnTo>
                    <a:pt x="1" y="1717"/>
                  </a:lnTo>
                  <a:lnTo>
                    <a:pt x="68" y="2458"/>
                  </a:lnTo>
                  <a:lnTo>
                    <a:pt x="102" y="2492"/>
                  </a:lnTo>
                  <a:lnTo>
                    <a:pt x="169" y="2525"/>
                  </a:lnTo>
                  <a:lnTo>
                    <a:pt x="641" y="2492"/>
                  </a:lnTo>
                  <a:lnTo>
                    <a:pt x="1146" y="2492"/>
                  </a:lnTo>
                  <a:lnTo>
                    <a:pt x="2122" y="2559"/>
                  </a:lnTo>
                  <a:lnTo>
                    <a:pt x="2593" y="2593"/>
                  </a:lnTo>
                  <a:lnTo>
                    <a:pt x="3065" y="2559"/>
                  </a:lnTo>
                  <a:lnTo>
                    <a:pt x="4007" y="2492"/>
                  </a:lnTo>
                  <a:lnTo>
                    <a:pt x="4041" y="2458"/>
                  </a:lnTo>
                  <a:lnTo>
                    <a:pt x="4075" y="2424"/>
                  </a:lnTo>
                  <a:lnTo>
                    <a:pt x="4108" y="1987"/>
                  </a:lnTo>
                  <a:lnTo>
                    <a:pt x="4142" y="1515"/>
                  </a:lnTo>
                  <a:lnTo>
                    <a:pt x="4142" y="606"/>
                  </a:lnTo>
                  <a:lnTo>
                    <a:pt x="4108" y="404"/>
                  </a:lnTo>
                  <a:lnTo>
                    <a:pt x="4041" y="236"/>
                  </a:lnTo>
                  <a:lnTo>
                    <a:pt x="4007" y="135"/>
                  </a:lnTo>
                  <a:lnTo>
                    <a:pt x="3940" y="101"/>
                  </a:lnTo>
                  <a:lnTo>
                    <a:pt x="3873" y="34"/>
                  </a:lnTo>
                  <a:lnTo>
                    <a:pt x="3772" y="34"/>
                  </a:lnTo>
                  <a:lnTo>
                    <a:pt x="2863" y="0"/>
                  </a:lnTo>
                  <a:lnTo>
                    <a:pt x="1920" y="0"/>
                  </a:lnTo>
                  <a:lnTo>
                    <a:pt x="910" y="34"/>
                  </a:lnTo>
                  <a:lnTo>
                    <a:pt x="540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9" name="Google Shape;1529;p10"/>
            <p:cNvSpPr/>
            <p:nvPr/>
          </p:nvSpPr>
          <p:spPr>
            <a:xfrm>
              <a:off x="1623250" y="2758175"/>
              <a:ext cx="9275" cy="17700"/>
            </a:xfrm>
            <a:custGeom>
              <a:avLst/>
              <a:gdLst/>
              <a:ahLst/>
              <a:cxnLst/>
              <a:rect l="l" t="t" r="r" b="b"/>
              <a:pathLst>
                <a:path w="371" h="708" extrusionOk="0">
                  <a:moveTo>
                    <a:pt x="303" y="0"/>
                  </a:moveTo>
                  <a:lnTo>
                    <a:pt x="270" y="34"/>
                  </a:lnTo>
                  <a:lnTo>
                    <a:pt x="135" y="135"/>
                  </a:lnTo>
                  <a:lnTo>
                    <a:pt x="0" y="270"/>
                  </a:lnTo>
                  <a:lnTo>
                    <a:pt x="0" y="337"/>
                  </a:lnTo>
                  <a:lnTo>
                    <a:pt x="34" y="371"/>
                  </a:lnTo>
                  <a:lnTo>
                    <a:pt x="68" y="371"/>
                  </a:lnTo>
                  <a:lnTo>
                    <a:pt x="202" y="270"/>
                  </a:lnTo>
                  <a:lnTo>
                    <a:pt x="202" y="270"/>
                  </a:lnTo>
                  <a:lnTo>
                    <a:pt x="169" y="640"/>
                  </a:lnTo>
                  <a:lnTo>
                    <a:pt x="202" y="674"/>
                  </a:lnTo>
                  <a:lnTo>
                    <a:pt x="236" y="707"/>
                  </a:lnTo>
                  <a:lnTo>
                    <a:pt x="303" y="674"/>
                  </a:lnTo>
                  <a:lnTo>
                    <a:pt x="303" y="640"/>
                  </a:lnTo>
                  <a:lnTo>
                    <a:pt x="337" y="371"/>
                  </a:lnTo>
                  <a:lnTo>
                    <a:pt x="371" y="101"/>
                  </a:lnTo>
                  <a:lnTo>
                    <a:pt x="371" y="34"/>
                  </a:lnTo>
                  <a:lnTo>
                    <a:pt x="337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0" name="Google Shape;1530;p10"/>
            <p:cNvSpPr/>
            <p:nvPr/>
          </p:nvSpPr>
          <p:spPr>
            <a:xfrm>
              <a:off x="2357200" y="2676525"/>
              <a:ext cx="66525" cy="41275"/>
            </a:xfrm>
            <a:custGeom>
              <a:avLst/>
              <a:gdLst/>
              <a:ahLst/>
              <a:cxnLst/>
              <a:rect l="l" t="t" r="r" b="b"/>
              <a:pathLst>
                <a:path w="2661" h="1651" extrusionOk="0">
                  <a:moveTo>
                    <a:pt x="944" y="135"/>
                  </a:moveTo>
                  <a:lnTo>
                    <a:pt x="1954" y="169"/>
                  </a:lnTo>
                  <a:lnTo>
                    <a:pt x="2257" y="169"/>
                  </a:lnTo>
                  <a:lnTo>
                    <a:pt x="2358" y="202"/>
                  </a:lnTo>
                  <a:lnTo>
                    <a:pt x="2425" y="236"/>
                  </a:lnTo>
                  <a:lnTo>
                    <a:pt x="2459" y="303"/>
                  </a:lnTo>
                  <a:lnTo>
                    <a:pt x="2459" y="438"/>
                  </a:lnTo>
                  <a:lnTo>
                    <a:pt x="2459" y="573"/>
                  </a:lnTo>
                  <a:lnTo>
                    <a:pt x="2425" y="808"/>
                  </a:lnTo>
                  <a:lnTo>
                    <a:pt x="2425" y="1111"/>
                  </a:lnTo>
                  <a:lnTo>
                    <a:pt x="2459" y="1246"/>
                  </a:lnTo>
                  <a:lnTo>
                    <a:pt x="2492" y="1381"/>
                  </a:lnTo>
                  <a:lnTo>
                    <a:pt x="2021" y="1414"/>
                  </a:lnTo>
                  <a:lnTo>
                    <a:pt x="1516" y="1414"/>
                  </a:lnTo>
                  <a:lnTo>
                    <a:pt x="1112" y="1448"/>
                  </a:lnTo>
                  <a:lnTo>
                    <a:pt x="674" y="1515"/>
                  </a:lnTo>
                  <a:lnTo>
                    <a:pt x="439" y="1482"/>
                  </a:lnTo>
                  <a:lnTo>
                    <a:pt x="203" y="1414"/>
                  </a:lnTo>
                  <a:lnTo>
                    <a:pt x="169" y="1381"/>
                  </a:lnTo>
                  <a:lnTo>
                    <a:pt x="136" y="1347"/>
                  </a:lnTo>
                  <a:lnTo>
                    <a:pt x="136" y="1179"/>
                  </a:lnTo>
                  <a:lnTo>
                    <a:pt x="136" y="909"/>
                  </a:lnTo>
                  <a:lnTo>
                    <a:pt x="136" y="573"/>
                  </a:lnTo>
                  <a:lnTo>
                    <a:pt x="102" y="236"/>
                  </a:lnTo>
                  <a:lnTo>
                    <a:pt x="136" y="236"/>
                  </a:lnTo>
                  <a:lnTo>
                    <a:pt x="237" y="169"/>
                  </a:lnTo>
                  <a:lnTo>
                    <a:pt x="338" y="135"/>
                  </a:lnTo>
                  <a:close/>
                  <a:moveTo>
                    <a:pt x="304" y="0"/>
                  </a:moveTo>
                  <a:lnTo>
                    <a:pt x="203" y="34"/>
                  </a:lnTo>
                  <a:lnTo>
                    <a:pt x="102" y="101"/>
                  </a:lnTo>
                  <a:lnTo>
                    <a:pt x="102" y="34"/>
                  </a:lnTo>
                  <a:lnTo>
                    <a:pt x="35" y="34"/>
                  </a:lnTo>
                  <a:lnTo>
                    <a:pt x="1" y="337"/>
                  </a:lnTo>
                  <a:lnTo>
                    <a:pt x="1" y="640"/>
                  </a:lnTo>
                  <a:lnTo>
                    <a:pt x="1" y="1246"/>
                  </a:lnTo>
                  <a:lnTo>
                    <a:pt x="35" y="1347"/>
                  </a:lnTo>
                  <a:lnTo>
                    <a:pt x="68" y="1448"/>
                  </a:lnTo>
                  <a:lnTo>
                    <a:pt x="136" y="1515"/>
                  </a:lnTo>
                  <a:lnTo>
                    <a:pt x="237" y="1583"/>
                  </a:lnTo>
                  <a:lnTo>
                    <a:pt x="472" y="1616"/>
                  </a:lnTo>
                  <a:lnTo>
                    <a:pt x="742" y="1650"/>
                  </a:lnTo>
                  <a:lnTo>
                    <a:pt x="1280" y="1583"/>
                  </a:lnTo>
                  <a:lnTo>
                    <a:pt x="1617" y="1549"/>
                  </a:lnTo>
                  <a:lnTo>
                    <a:pt x="2257" y="1549"/>
                  </a:lnTo>
                  <a:lnTo>
                    <a:pt x="2593" y="1515"/>
                  </a:lnTo>
                  <a:lnTo>
                    <a:pt x="2661" y="1482"/>
                  </a:lnTo>
                  <a:lnTo>
                    <a:pt x="2661" y="1448"/>
                  </a:lnTo>
                  <a:lnTo>
                    <a:pt x="2661" y="1414"/>
                  </a:lnTo>
                  <a:lnTo>
                    <a:pt x="2593" y="1246"/>
                  </a:lnTo>
                  <a:lnTo>
                    <a:pt x="2560" y="1078"/>
                  </a:lnTo>
                  <a:lnTo>
                    <a:pt x="2560" y="741"/>
                  </a:lnTo>
                  <a:lnTo>
                    <a:pt x="2593" y="539"/>
                  </a:lnTo>
                  <a:lnTo>
                    <a:pt x="2593" y="371"/>
                  </a:lnTo>
                  <a:lnTo>
                    <a:pt x="2560" y="202"/>
                  </a:lnTo>
                  <a:lnTo>
                    <a:pt x="2459" y="34"/>
                  </a:lnTo>
                  <a:lnTo>
                    <a:pt x="2425" y="34"/>
                  </a:lnTo>
                  <a:lnTo>
                    <a:pt x="2391" y="0"/>
                  </a:lnTo>
                  <a:lnTo>
                    <a:pt x="2055" y="34"/>
                  </a:lnTo>
                  <a:lnTo>
                    <a:pt x="1718" y="34"/>
                  </a:lnTo>
                  <a:lnTo>
                    <a:pt x="1011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1" name="Google Shape;1531;p10"/>
            <p:cNvSpPr/>
            <p:nvPr/>
          </p:nvSpPr>
          <p:spPr>
            <a:xfrm>
              <a:off x="1629975" y="2796050"/>
              <a:ext cx="64850" cy="27800"/>
            </a:xfrm>
            <a:custGeom>
              <a:avLst/>
              <a:gdLst/>
              <a:ahLst/>
              <a:cxnLst/>
              <a:rect l="l" t="t" r="r" b="b"/>
              <a:pathLst>
                <a:path w="2594" h="1112" extrusionOk="0">
                  <a:moveTo>
                    <a:pt x="472" y="0"/>
                  </a:moveTo>
                  <a:lnTo>
                    <a:pt x="102" y="68"/>
                  </a:lnTo>
                  <a:lnTo>
                    <a:pt x="102" y="101"/>
                  </a:lnTo>
                  <a:lnTo>
                    <a:pt x="68" y="101"/>
                  </a:lnTo>
                  <a:lnTo>
                    <a:pt x="34" y="135"/>
                  </a:lnTo>
                  <a:lnTo>
                    <a:pt x="1" y="640"/>
                  </a:lnTo>
                  <a:lnTo>
                    <a:pt x="1" y="1111"/>
                  </a:lnTo>
                  <a:lnTo>
                    <a:pt x="135" y="1111"/>
                  </a:lnTo>
                  <a:lnTo>
                    <a:pt x="135" y="741"/>
                  </a:lnTo>
                  <a:lnTo>
                    <a:pt x="169" y="472"/>
                  </a:lnTo>
                  <a:lnTo>
                    <a:pt x="135" y="337"/>
                  </a:lnTo>
                  <a:lnTo>
                    <a:pt x="102" y="202"/>
                  </a:lnTo>
                  <a:lnTo>
                    <a:pt x="135" y="202"/>
                  </a:lnTo>
                  <a:lnTo>
                    <a:pt x="438" y="169"/>
                  </a:lnTo>
                  <a:lnTo>
                    <a:pt x="741" y="135"/>
                  </a:lnTo>
                  <a:lnTo>
                    <a:pt x="2088" y="135"/>
                  </a:lnTo>
                  <a:lnTo>
                    <a:pt x="2223" y="169"/>
                  </a:lnTo>
                  <a:lnTo>
                    <a:pt x="2324" y="236"/>
                  </a:lnTo>
                  <a:lnTo>
                    <a:pt x="2391" y="337"/>
                  </a:lnTo>
                  <a:lnTo>
                    <a:pt x="2459" y="505"/>
                  </a:lnTo>
                  <a:lnTo>
                    <a:pt x="2459" y="707"/>
                  </a:lnTo>
                  <a:lnTo>
                    <a:pt x="2459" y="1111"/>
                  </a:lnTo>
                  <a:lnTo>
                    <a:pt x="2593" y="1111"/>
                  </a:lnTo>
                  <a:lnTo>
                    <a:pt x="2593" y="640"/>
                  </a:lnTo>
                  <a:lnTo>
                    <a:pt x="2560" y="404"/>
                  </a:lnTo>
                  <a:lnTo>
                    <a:pt x="2492" y="202"/>
                  </a:lnTo>
                  <a:lnTo>
                    <a:pt x="2425" y="135"/>
                  </a:lnTo>
                  <a:lnTo>
                    <a:pt x="2324" y="68"/>
                  </a:lnTo>
                  <a:lnTo>
                    <a:pt x="2223" y="34"/>
                  </a:lnTo>
                  <a:lnTo>
                    <a:pt x="2122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2" name="Google Shape;1532;p10"/>
            <p:cNvSpPr/>
            <p:nvPr/>
          </p:nvSpPr>
          <p:spPr>
            <a:xfrm>
              <a:off x="1593800" y="2723650"/>
              <a:ext cx="62300" cy="64850"/>
            </a:xfrm>
            <a:custGeom>
              <a:avLst/>
              <a:gdLst/>
              <a:ahLst/>
              <a:cxnLst/>
              <a:rect l="l" t="t" r="r" b="b"/>
              <a:pathLst>
                <a:path w="2492" h="2594" extrusionOk="0">
                  <a:moveTo>
                    <a:pt x="2222" y="135"/>
                  </a:moveTo>
                  <a:lnTo>
                    <a:pt x="2289" y="169"/>
                  </a:lnTo>
                  <a:lnTo>
                    <a:pt x="2323" y="203"/>
                  </a:lnTo>
                  <a:lnTo>
                    <a:pt x="2357" y="236"/>
                  </a:lnTo>
                  <a:lnTo>
                    <a:pt x="2357" y="337"/>
                  </a:lnTo>
                  <a:lnTo>
                    <a:pt x="2357" y="842"/>
                  </a:lnTo>
                  <a:lnTo>
                    <a:pt x="2323" y="1348"/>
                  </a:lnTo>
                  <a:lnTo>
                    <a:pt x="2323" y="1853"/>
                  </a:lnTo>
                  <a:lnTo>
                    <a:pt x="2357" y="2358"/>
                  </a:lnTo>
                  <a:lnTo>
                    <a:pt x="2087" y="2425"/>
                  </a:lnTo>
                  <a:lnTo>
                    <a:pt x="1818" y="2459"/>
                  </a:lnTo>
                  <a:lnTo>
                    <a:pt x="1246" y="2425"/>
                  </a:lnTo>
                  <a:lnTo>
                    <a:pt x="707" y="2391"/>
                  </a:lnTo>
                  <a:lnTo>
                    <a:pt x="438" y="2358"/>
                  </a:lnTo>
                  <a:lnTo>
                    <a:pt x="269" y="2324"/>
                  </a:lnTo>
                  <a:lnTo>
                    <a:pt x="202" y="2257"/>
                  </a:lnTo>
                  <a:lnTo>
                    <a:pt x="135" y="2021"/>
                  </a:lnTo>
                  <a:lnTo>
                    <a:pt x="135" y="1752"/>
                  </a:lnTo>
                  <a:lnTo>
                    <a:pt x="135" y="1247"/>
                  </a:lnTo>
                  <a:lnTo>
                    <a:pt x="168" y="708"/>
                  </a:lnTo>
                  <a:lnTo>
                    <a:pt x="202" y="169"/>
                  </a:lnTo>
                  <a:lnTo>
                    <a:pt x="1279" y="169"/>
                  </a:lnTo>
                  <a:lnTo>
                    <a:pt x="1919" y="135"/>
                  </a:lnTo>
                  <a:close/>
                  <a:moveTo>
                    <a:pt x="135" y="1"/>
                  </a:moveTo>
                  <a:lnTo>
                    <a:pt x="101" y="34"/>
                  </a:lnTo>
                  <a:lnTo>
                    <a:pt x="67" y="68"/>
                  </a:lnTo>
                  <a:lnTo>
                    <a:pt x="67" y="102"/>
                  </a:lnTo>
                  <a:lnTo>
                    <a:pt x="101" y="135"/>
                  </a:lnTo>
                  <a:lnTo>
                    <a:pt x="34" y="438"/>
                  </a:lnTo>
                  <a:lnTo>
                    <a:pt x="0" y="741"/>
                  </a:lnTo>
                  <a:lnTo>
                    <a:pt x="0" y="1348"/>
                  </a:lnTo>
                  <a:lnTo>
                    <a:pt x="34" y="2021"/>
                  </a:lnTo>
                  <a:lnTo>
                    <a:pt x="34" y="2189"/>
                  </a:lnTo>
                  <a:lnTo>
                    <a:pt x="67" y="2290"/>
                  </a:lnTo>
                  <a:lnTo>
                    <a:pt x="101" y="2358"/>
                  </a:lnTo>
                  <a:lnTo>
                    <a:pt x="135" y="2391"/>
                  </a:lnTo>
                  <a:lnTo>
                    <a:pt x="168" y="2425"/>
                  </a:lnTo>
                  <a:lnTo>
                    <a:pt x="303" y="2459"/>
                  </a:lnTo>
                  <a:lnTo>
                    <a:pt x="673" y="2492"/>
                  </a:lnTo>
                  <a:lnTo>
                    <a:pt x="1044" y="2560"/>
                  </a:lnTo>
                  <a:lnTo>
                    <a:pt x="1751" y="2593"/>
                  </a:lnTo>
                  <a:lnTo>
                    <a:pt x="2121" y="2560"/>
                  </a:lnTo>
                  <a:lnTo>
                    <a:pt x="2289" y="2526"/>
                  </a:lnTo>
                  <a:lnTo>
                    <a:pt x="2458" y="2492"/>
                  </a:lnTo>
                  <a:lnTo>
                    <a:pt x="2491" y="2459"/>
                  </a:lnTo>
                  <a:lnTo>
                    <a:pt x="2491" y="2391"/>
                  </a:lnTo>
                  <a:lnTo>
                    <a:pt x="2458" y="2122"/>
                  </a:lnTo>
                  <a:lnTo>
                    <a:pt x="2458" y="1819"/>
                  </a:lnTo>
                  <a:lnTo>
                    <a:pt x="2458" y="1247"/>
                  </a:lnTo>
                  <a:lnTo>
                    <a:pt x="2491" y="674"/>
                  </a:lnTo>
                  <a:lnTo>
                    <a:pt x="2491" y="102"/>
                  </a:lnTo>
                  <a:lnTo>
                    <a:pt x="2491" y="68"/>
                  </a:lnTo>
                  <a:lnTo>
                    <a:pt x="2424" y="34"/>
                  </a:lnTo>
                  <a:lnTo>
                    <a:pt x="1852" y="1"/>
                  </a:lnTo>
                  <a:lnTo>
                    <a:pt x="1279" y="1"/>
                  </a:lnTo>
                  <a:lnTo>
                    <a:pt x="707" y="34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3" name="Google Shape;1533;p10"/>
            <p:cNvSpPr/>
            <p:nvPr/>
          </p:nvSpPr>
          <p:spPr>
            <a:xfrm>
              <a:off x="2068500" y="2795200"/>
              <a:ext cx="62325" cy="28650"/>
            </a:xfrm>
            <a:custGeom>
              <a:avLst/>
              <a:gdLst/>
              <a:ahLst/>
              <a:cxnLst/>
              <a:rect l="l" t="t" r="r" b="b"/>
              <a:pathLst>
                <a:path w="2493" h="1146" extrusionOk="0">
                  <a:moveTo>
                    <a:pt x="169" y="1"/>
                  </a:moveTo>
                  <a:lnTo>
                    <a:pt x="102" y="34"/>
                  </a:lnTo>
                  <a:lnTo>
                    <a:pt x="102" y="68"/>
                  </a:lnTo>
                  <a:lnTo>
                    <a:pt x="102" y="102"/>
                  </a:lnTo>
                  <a:lnTo>
                    <a:pt x="102" y="135"/>
                  </a:lnTo>
                  <a:lnTo>
                    <a:pt x="68" y="371"/>
                  </a:lnTo>
                  <a:lnTo>
                    <a:pt x="35" y="640"/>
                  </a:lnTo>
                  <a:lnTo>
                    <a:pt x="1" y="1145"/>
                  </a:lnTo>
                  <a:lnTo>
                    <a:pt x="136" y="1145"/>
                  </a:lnTo>
                  <a:lnTo>
                    <a:pt x="203" y="169"/>
                  </a:lnTo>
                  <a:lnTo>
                    <a:pt x="1314" y="169"/>
                  </a:lnTo>
                  <a:lnTo>
                    <a:pt x="1920" y="135"/>
                  </a:lnTo>
                  <a:lnTo>
                    <a:pt x="2223" y="135"/>
                  </a:lnTo>
                  <a:lnTo>
                    <a:pt x="2290" y="169"/>
                  </a:lnTo>
                  <a:lnTo>
                    <a:pt x="2324" y="203"/>
                  </a:lnTo>
                  <a:lnTo>
                    <a:pt x="2358" y="236"/>
                  </a:lnTo>
                  <a:lnTo>
                    <a:pt x="2391" y="337"/>
                  </a:lnTo>
                  <a:lnTo>
                    <a:pt x="2358" y="1145"/>
                  </a:lnTo>
                  <a:lnTo>
                    <a:pt x="2459" y="1145"/>
                  </a:lnTo>
                  <a:lnTo>
                    <a:pt x="2492" y="640"/>
                  </a:lnTo>
                  <a:lnTo>
                    <a:pt x="2492" y="102"/>
                  </a:lnTo>
                  <a:lnTo>
                    <a:pt x="2492" y="68"/>
                  </a:lnTo>
                  <a:lnTo>
                    <a:pt x="2459" y="34"/>
                  </a:lnTo>
                  <a:lnTo>
                    <a:pt x="1886" y="1"/>
                  </a:lnTo>
                  <a:lnTo>
                    <a:pt x="1314" y="34"/>
                  </a:lnTo>
                  <a:lnTo>
                    <a:pt x="742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4" name="Google Shape;1534;p10"/>
            <p:cNvSpPr/>
            <p:nvPr/>
          </p:nvSpPr>
          <p:spPr>
            <a:xfrm>
              <a:off x="1519725" y="2792675"/>
              <a:ext cx="106075" cy="31175"/>
            </a:xfrm>
            <a:custGeom>
              <a:avLst/>
              <a:gdLst/>
              <a:ahLst/>
              <a:cxnLst/>
              <a:rect l="l" t="t" r="r" b="b"/>
              <a:pathLst>
                <a:path w="4243" h="1247" extrusionOk="0">
                  <a:moveTo>
                    <a:pt x="3333" y="1"/>
                  </a:moveTo>
                  <a:lnTo>
                    <a:pt x="3098" y="34"/>
                  </a:lnTo>
                  <a:lnTo>
                    <a:pt x="2727" y="68"/>
                  </a:lnTo>
                  <a:lnTo>
                    <a:pt x="2155" y="102"/>
                  </a:lnTo>
                  <a:lnTo>
                    <a:pt x="1044" y="102"/>
                  </a:lnTo>
                  <a:lnTo>
                    <a:pt x="505" y="135"/>
                  </a:lnTo>
                  <a:lnTo>
                    <a:pt x="303" y="169"/>
                  </a:lnTo>
                  <a:lnTo>
                    <a:pt x="202" y="236"/>
                  </a:lnTo>
                  <a:lnTo>
                    <a:pt x="101" y="371"/>
                  </a:lnTo>
                  <a:lnTo>
                    <a:pt x="34" y="506"/>
                  </a:lnTo>
                  <a:lnTo>
                    <a:pt x="0" y="708"/>
                  </a:lnTo>
                  <a:lnTo>
                    <a:pt x="0" y="876"/>
                  </a:lnTo>
                  <a:lnTo>
                    <a:pt x="0" y="1246"/>
                  </a:lnTo>
                  <a:lnTo>
                    <a:pt x="169" y="1246"/>
                  </a:lnTo>
                  <a:lnTo>
                    <a:pt x="169" y="842"/>
                  </a:lnTo>
                  <a:lnTo>
                    <a:pt x="202" y="573"/>
                  </a:lnTo>
                  <a:lnTo>
                    <a:pt x="236" y="438"/>
                  </a:lnTo>
                  <a:lnTo>
                    <a:pt x="303" y="337"/>
                  </a:lnTo>
                  <a:lnTo>
                    <a:pt x="371" y="304"/>
                  </a:lnTo>
                  <a:lnTo>
                    <a:pt x="505" y="270"/>
                  </a:lnTo>
                  <a:lnTo>
                    <a:pt x="1650" y="270"/>
                  </a:lnTo>
                  <a:lnTo>
                    <a:pt x="2593" y="236"/>
                  </a:lnTo>
                  <a:lnTo>
                    <a:pt x="2963" y="203"/>
                  </a:lnTo>
                  <a:lnTo>
                    <a:pt x="3434" y="169"/>
                  </a:lnTo>
                  <a:lnTo>
                    <a:pt x="3636" y="203"/>
                  </a:lnTo>
                  <a:lnTo>
                    <a:pt x="3838" y="270"/>
                  </a:lnTo>
                  <a:lnTo>
                    <a:pt x="3973" y="371"/>
                  </a:lnTo>
                  <a:lnTo>
                    <a:pt x="4007" y="438"/>
                  </a:lnTo>
                  <a:lnTo>
                    <a:pt x="4040" y="539"/>
                  </a:lnTo>
                  <a:lnTo>
                    <a:pt x="4074" y="876"/>
                  </a:lnTo>
                  <a:lnTo>
                    <a:pt x="4040" y="1246"/>
                  </a:lnTo>
                  <a:lnTo>
                    <a:pt x="4242" y="1246"/>
                  </a:lnTo>
                  <a:lnTo>
                    <a:pt x="4242" y="842"/>
                  </a:lnTo>
                  <a:lnTo>
                    <a:pt x="4175" y="438"/>
                  </a:lnTo>
                  <a:lnTo>
                    <a:pt x="4175" y="337"/>
                  </a:lnTo>
                  <a:lnTo>
                    <a:pt x="4108" y="270"/>
                  </a:lnTo>
                  <a:lnTo>
                    <a:pt x="3973" y="135"/>
                  </a:lnTo>
                  <a:lnTo>
                    <a:pt x="3771" y="68"/>
                  </a:lnTo>
                  <a:lnTo>
                    <a:pt x="3569" y="34"/>
                  </a:lnTo>
                  <a:lnTo>
                    <a:pt x="3333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5" name="Google Shape;1535;p10"/>
            <p:cNvSpPr/>
            <p:nvPr/>
          </p:nvSpPr>
          <p:spPr>
            <a:xfrm>
              <a:off x="2130800" y="2762375"/>
              <a:ext cx="11800" cy="13500"/>
            </a:xfrm>
            <a:custGeom>
              <a:avLst/>
              <a:gdLst/>
              <a:ahLst/>
              <a:cxnLst/>
              <a:rect l="l" t="t" r="r" b="b"/>
              <a:pathLst>
                <a:path w="472" h="540" extrusionOk="0">
                  <a:moveTo>
                    <a:pt x="303" y="102"/>
                  </a:moveTo>
                  <a:lnTo>
                    <a:pt x="337" y="169"/>
                  </a:lnTo>
                  <a:lnTo>
                    <a:pt x="303" y="203"/>
                  </a:lnTo>
                  <a:lnTo>
                    <a:pt x="169" y="135"/>
                  </a:lnTo>
                  <a:lnTo>
                    <a:pt x="236" y="102"/>
                  </a:lnTo>
                  <a:close/>
                  <a:moveTo>
                    <a:pt x="169" y="1"/>
                  </a:moveTo>
                  <a:lnTo>
                    <a:pt x="68" y="34"/>
                  </a:lnTo>
                  <a:lnTo>
                    <a:pt x="0" y="135"/>
                  </a:lnTo>
                  <a:lnTo>
                    <a:pt x="0" y="203"/>
                  </a:lnTo>
                  <a:lnTo>
                    <a:pt x="34" y="236"/>
                  </a:lnTo>
                  <a:lnTo>
                    <a:pt x="202" y="270"/>
                  </a:lnTo>
                  <a:lnTo>
                    <a:pt x="202" y="304"/>
                  </a:lnTo>
                  <a:lnTo>
                    <a:pt x="270" y="304"/>
                  </a:lnTo>
                  <a:lnTo>
                    <a:pt x="169" y="337"/>
                  </a:lnTo>
                  <a:lnTo>
                    <a:pt x="101" y="405"/>
                  </a:lnTo>
                  <a:lnTo>
                    <a:pt x="68" y="438"/>
                  </a:lnTo>
                  <a:lnTo>
                    <a:pt x="101" y="506"/>
                  </a:lnTo>
                  <a:lnTo>
                    <a:pt x="270" y="539"/>
                  </a:lnTo>
                  <a:lnTo>
                    <a:pt x="404" y="506"/>
                  </a:lnTo>
                  <a:lnTo>
                    <a:pt x="438" y="506"/>
                  </a:lnTo>
                  <a:lnTo>
                    <a:pt x="472" y="472"/>
                  </a:lnTo>
                  <a:lnTo>
                    <a:pt x="438" y="337"/>
                  </a:lnTo>
                  <a:lnTo>
                    <a:pt x="371" y="236"/>
                  </a:lnTo>
                  <a:lnTo>
                    <a:pt x="438" y="203"/>
                  </a:lnTo>
                  <a:lnTo>
                    <a:pt x="438" y="102"/>
                  </a:lnTo>
                  <a:lnTo>
                    <a:pt x="371" y="34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6" name="Google Shape;1536;p10"/>
            <p:cNvSpPr/>
            <p:nvPr/>
          </p:nvSpPr>
          <p:spPr>
            <a:xfrm>
              <a:off x="1993600" y="2795200"/>
              <a:ext cx="62300" cy="28650"/>
            </a:xfrm>
            <a:custGeom>
              <a:avLst/>
              <a:gdLst/>
              <a:ahLst/>
              <a:cxnLst/>
              <a:rect l="l" t="t" r="r" b="b"/>
              <a:pathLst>
                <a:path w="2492" h="1146" extrusionOk="0">
                  <a:moveTo>
                    <a:pt x="1280" y="1"/>
                  </a:moveTo>
                  <a:lnTo>
                    <a:pt x="135" y="102"/>
                  </a:lnTo>
                  <a:lnTo>
                    <a:pt x="101" y="135"/>
                  </a:lnTo>
                  <a:lnTo>
                    <a:pt x="68" y="169"/>
                  </a:lnTo>
                  <a:lnTo>
                    <a:pt x="68" y="203"/>
                  </a:lnTo>
                  <a:lnTo>
                    <a:pt x="101" y="236"/>
                  </a:lnTo>
                  <a:lnTo>
                    <a:pt x="135" y="236"/>
                  </a:lnTo>
                  <a:lnTo>
                    <a:pt x="68" y="472"/>
                  </a:lnTo>
                  <a:lnTo>
                    <a:pt x="34" y="708"/>
                  </a:lnTo>
                  <a:lnTo>
                    <a:pt x="0" y="1145"/>
                  </a:lnTo>
                  <a:lnTo>
                    <a:pt x="135" y="1145"/>
                  </a:lnTo>
                  <a:lnTo>
                    <a:pt x="135" y="708"/>
                  </a:lnTo>
                  <a:lnTo>
                    <a:pt x="202" y="270"/>
                  </a:lnTo>
                  <a:lnTo>
                    <a:pt x="236" y="270"/>
                  </a:lnTo>
                  <a:lnTo>
                    <a:pt x="270" y="236"/>
                  </a:lnTo>
                  <a:lnTo>
                    <a:pt x="876" y="203"/>
                  </a:lnTo>
                  <a:lnTo>
                    <a:pt x="1515" y="135"/>
                  </a:lnTo>
                  <a:lnTo>
                    <a:pt x="1886" y="135"/>
                  </a:lnTo>
                  <a:lnTo>
                    <a:pt x="2290" y="169"/>
                  </a:lnTo>
                  <a:lnTo>
                    <a:pt x="2323" y="203"/>
                  </a:lnTo>
                  <a:lnTo>
                    <a:pt x="2357" y="270"/>
                  </a:lnTo>
                  <a:lnTo>
                    <a:pt x="2357" y="539"/>
                  </a:lnTo>
                  <a:lnTo>
                    <a:pt x="2357" y="1011"/>
                  </a:lnTo>
                  <a:lnTo>
                    <a:pt x="2357" y="1145"/>
                  </a:lnTo>
                  <a:lnTo>
                    <a:pt x="2492" y="1145"/>
                  </a:lnTo>
                  <a:lnTo>
                    <a:pt x="2492" y="102"/>
                  </a:lnTo>
                  <a:lnTo>
                    <a:pt x="2492" y="68"/>
                  </a:lnTo>
                  <a:lnTo>
                    <a:pt x="2458" y="34"/>
                  </a:lnTo>
                  <a:lnTo>
                    <a:pt x="2155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7" name="Google Shape;1537;p10"/>
            <p:cNvSpPr/>
            <p:nvPr/>
          </p:nvSpPr>
          <p:spPr>
            <a:xfrm>
              <a:off x="3731700" y="1357575"/>
              <a:ext cx="44650" cy="18550"/>
            </a:xfrm>
            <a:custGeom>
              <a:avLst/>
              <a:gdLst/>
              <a:ahLst/>
              <a:cxnLst/>
              <a:rect l="l" t="t" r="r" b="b"/>
              <a:pathLst>
                <a:path w="1786" h="742" extrusionOk="0">
                  <a:moveTo>
                    <a:pt x="1752" y="1"/>
                  </a:moveTo>
                  <a:lnTo>
                    <a:pt x="1314" y="102"/>
                  </a:lnTo>
                  <a:lnTo>
                    <a:pt x="876" y="236"/>
                  </a:lnTo>
                  <a:lnTo>
                    <a:pt x="439" y="405"/>
                  </a:lnTo>
                  <a:lnTo>
                    <a:pt x="35" y="573"/>
                  </a:lnTo>
                  <a:lnTo>
                    <a:pt x="1" y="607"/>
                  </a:lnTo>
                  <a:lnTo>
                    <a:pt x="1" y="674"/>
                  </a:lnTo>
                  <a:lnTo>
                    <a:pt x="35" y="708"/>
                  </a:lnTo>
                  <a:lnTo>
                    <a:pt x="68" y="741"/>
                  </a:lnTo>
                  <a:lnTo>
                    <a:pt x="371" y="708"/>
                  </a:lnTo>
                  <a:lnTo>
                    <a:pt x="641" y="640"/>
                  </a:lnTo>
                  <a:lnTo>
                    <a:pt x="1213" y="438"/>
                  </a:lnTo>
                  <a:lnTo>
                    <a:pt x="1785" y="270"/>
                  </a:lnTo>
                  <a:lnTo>
                    <a:pt x="1785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8" name="Google Shape;1538;p10"/>
            <p:cNvSpPr/>
            <p:nvPr/>
          </p:nvSpPr>
          <p:spPr>
            <a:xfrm>
              <a:off x="3708150" y="1295300"/>
              <a:ext cx="68200" cy="24425"/>
            </a:xfrm>
            <a:custGeom>
              <a:avLst/>
              <a:gdLst/>
              <a:ahLst/>
              <a:cxnLst/>
              <a:rect l="l" t="t" r="r" b="b"/>
              <a:pathLst>
                <a:path w="2728" h="977" extrusionOk="0">
                  <a:moveTo>
                    <a:pt x="2727" y="0"/>
                  </a:moveTo>
                  <a:lnTo>
                    <a:pt x="2492" y="67"/>
                  </a:lnTo>
                  <a:lnTo>
                    <a:pt x="1886" y="236"/>
                  </a:lnTo>
                  <a:lnTo>
                    <a:pt x="1246" y="438"/>
                  </a:lnTo>
                  <a:lnTo>
                    <a:pt x="34" y="909"/>
                  </a:lnTo>
                  <a:lnTo>
                    <a:pt x="0" y="943"/>
                  </a:lnTo>
                  <a:lnTo>
                    <a:pt x="34" y="976"/>
                  </a:lnTo>
                  <a:lnTo>
                    <a:pt x="371" y="976"/>
                  </a:lnTo>
                  <a:lnTo>
                    <a:pt x="707" y="943"/>
                  </a:lnTo>
                  <a:lnTo>
                    <a:pt x="1044" y="842"/>
                  </a:lnTo>
                  <a:lnTo>
                    <a:pt x="1381" y="741"/>
                  </a:lnTo>
                  <a:lnTo>
                    <a:pt x="2054" y="505"/>
                  </a:lnTo>
                  <a:lnTo>
                    <a:pt x="2391" y="404"/>
                  </a:lnTo>
                  <a:lnTo>
                    <a:pt x="2727" y="303"/>
                  </a:lnTo>
                  <a:lnTo>
                    <a:pt x="2727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9" name="Google Shape;1539;p10"/>
            <p:cNvSpPr/>
            <p:nvPr/>
          </p:nvSpPr>
          <p:spPr>
            <a:xfrm>
              <a:off x="3718250" y="1315500"/>
              <a:ext cx="58100" cy="21900"/>
            </a:xfrm>
            <a:custGeom>
              <a:avLst/>
              <a:gdLst/>
              <a:ahLst/>
              <a:cxnLst/>
              <a:rect l="l" t="t" r="r" b="b"/>
              <a:pathLst>
                <a:path w="2324" h="876" extrusionOk="0">
                  <a:moveTo>
                    <a:pt x="2323" y="0"/>
                  </a:moveTo>
                  <a:lnTo>
                    <a:pt x="1953" y="135"/>
                  </a:lnTo>
                  <a:lnTo>
                    <a:pt x="1448" y="303"/>
                  </a:lnTo>
                  <a:lnTo>
                    <a:pt x="977" y="471"/>
                  </a:lnTo>
                  <a:lnTo>
                    <a:pt x="472" y="640"/>
                  </a:lnTo>
                  <a:lnTo>
                    <a:pt x="34" y="842"/>
                  </a:lnTo>
                  <a:lnTo>
                    <a:pt x="0" y="875"/>
                  </a:lnTo>
                  <a:lnTo>
                    <a:pt x="303" y="875"/>
                  </a:lnTo>
                  <a:lnTo>
                    <a:pt x="539" y="842"/>
                  </a:lnTo>
                  <a:lnTo>
                    <a:pt x="1044" y="741"/>
                  </a:lnTo>
                  <a:lnTo>
                    <a:pt x="1549" y="606"/>
                  </a:lnTo>
                  <a:lnTo>
                    <a:pt x="2020" y="438"/>
                  </a:lnTo>
                  <a:lnTo>
                    <a:pt x="2323" y="303"/>
                  </a:lnTo>
                  <a:lnTo>
                    <a:pt x="2323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0" name="Google Shape;1540;p10"/>
            <p:cNvSpPr/>
            <p:nvPr/>
          </p:nvSpPr>
          <p:spPr>
            <a:xfrm>
              <a:off x="3741800" y="1396300"/>
              <a:ext cx="34550" cy="16000"/>
            </a:xfrm>
            <a:custGeom>
              <a:avLst/>
              <a:gdLst/>
              <a:ahLst/>
              <a:cxnLst/>
              <a:rect l="l" t="t" r="r" b="b"/>
              <a:pathLst>
                <a:path w="1382" h="640" extrusionOk="0">
                  <a:moveTo>
                    <a:pt x="1381" y="0"/>
                  </a:moveTo>
                  <a:lnTo>
                    <a:pt x="1045" y="101"/>
                  </a:lnTo>
                  <a:lnTo>
                    <a:pt x="775" y="169"/>
                  </a:lnTo>
                  <a:lnTo>
                    <a:pt x="439" y="236"/>
                  </a:lnTo>
                  <a:lnTo>
                    <a:pt x="270" y="303"/>
                  </a:lnTo>
                  <a:lnTo>
                    <a:pt x="136" y="404"/>
                  </a:lnTo>
                  <a:lnTo>
                    <a:pt x="68" y="505"/>
                  </a:lnTo>
                  <a:lnTo>
                    <a:pt x="1" y="640"/>
                  </a:lnTo>
                  <a:lnTo>
                    <a:pt x="35" y="640"/>
                  </a:lnTo>
                  <a:lnTo>
                    <a:pt x="371" y="573"/>
                  </a:lnTo>
                  <a:lnTo>
                    <a:pt x="708" y="472"/>
                  </a:lnTo>
                  <a:lnTo>
                    <a:pt x="1381" y="303"/>
                  </a:lnTo>
                  <a:lnTo>
                    <a:pt x="1381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1" name="Google Shape;1541;p10"/>
            <p:cNvSpPr/>
            <p:nvPr/>
          </p:nvSpPr>
          <p:spPr>
            <a:xfrm>
              <a:off x="3708150" y="1270875"/>
              <a:ext cx="68200" cy="25275"/>
            </a:xfrm>
            <a:custGeom>
              <a:avLst/>
              <a:gdLst/>
              <a:ahLst/>
              <a:cxnLst/>
              <a:rect l="l" t="t" r="r" b="b"/>
              <a:pathLst>
                <a:path w="2728" h="1011" extrusionOk="0">
                  <a:moveTo>
                    <a:pt x="2727" y="1"/>
                  </a:moveTo>
                  <a:lnTo>
                    <a:pt x="1347" y="438"/>
                  </a:lnTo>
                  <a:lnTo>
                    <a:pt x="674" y="674"/>
                  </a:lnTo>
                  <a:lnTo>
                    <a:pt x="34" y="943"/>
                  </a:lnTo>
                  <a:lnTo>
                    <a:pt x="0" y="977"/>
                  </a:lnTo>
                  <a:lnTo>
                    <a:pt x="34" y="1011"/>
                  </a:lnTo>
                  <a:lnTo>
                    <a:pt x="404" y="1011"/>
                  </a:lnTo>
                  <a:lnTo>
                    <a:pt x="775" y="943"/>
                  </a:lnTo>
                  <a:lnTo>
                    <a:pt x="1145" y="809"/>
                  </a:lnTo>
                  <a:lnTo>
                    <a:pt x="1515" y="674"/>
                  </a:lnTo>
                  <a:lnTo>
                    <a:pt x="2121" y="438"/>
                  </a:lnTo>
                  <a:lnTo>
                    <a:pt x="2727" y="236"/>
                  </a:lnTo>
                  <a:lnTo>
                    <a:pt x="2727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2" name="Google Shape;1542;p10"/>
            <p:cNvSpPr/>
            <p:nvPr/>
          </p:nvSpPr>
          <p:spPr>
            <a:xfrm>
              <a:off x="3733400" y="1377775"/>
              <a:ext cx="42950" cy="19375"/>
            </a:xfrm>
            <a:custGeom>
              <a:avLst/>
              <a:gdLst/>
              <a:ahLst/>
              <a:cxnLst/>
              <a:rect l="l" t="t" r="r" b="b"/>
              <a:pathLst>
                <a:path w="1718" h="775" extrusionOk="0">
                  <a:moveTo>
                    <a:pt x="1717" y="1"/>
                  </a:moveTo>
                  <a:lnTo>
                    <a:pt x="842" y="337"/>
                  </a:lnTo>
                  <a:lnTo>
                    <a:pt x="34" y="708"/>
                  </a:lnTo>
                  <a:lnTo>
                    <a:pt x="0" y="741"/>
                  </a:lnTo>
                  <a:lnTo>
                    <a:pt x="68" y="775"/>
                  </a:lnTo>
                  <a:lnTo>
                    <a:pt x="472" y="741"/>
                  </a:lnTo>
                  <a:lnTo>
                    <a:pt x="876" y="640"/>
                  </a:lnTo>
                  <a:lnTo>
                    <a:pt x="1313" y="506"/>
                  </a:lnTo>
                  <a:lnTo>
                    <a:pt x="1717" y="371"/>
                  </a:lnTo>
                  <a:lnTo>
                    <a:pt x="1717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3" name="Google Shape;1543;p10"/>
            <p:cNvSpPr/>
            <p:nvPr/>
          </p:nvSpPr>
          <p:spPr>
            <a:xfrm>
              <a:off x="3340325" y="1364300"/>
              <a:ext cx="161625" cy="55575"/>
            </a:xfrm>
            <a:custGeom>
              <a:avLst/>
              <a:gdLst/>
              <a:ahLst/>
              <a:cxnLst/>
              <a:rect l="l" t="t" r="r" b="b"/>
              <a:pathLst>
                <a:path w="6465" h="2223" extrusionOk="0">
                  <a:moveTo>
                    <a:pt x="6364" y="1"/>
                  </a:moveTo>
                  <a:lnTo>
                    <a:pt x="6128" y="102"/>
                  </a:lnTo>
                  <a:lnTo>
                    <a:pt x="5825" y="237"/>
                  </a:lnTo>
                  <a:lnTo>
                    <a:pt x="5252" y="540"/>
                  </a:lnTo>
                  <a:lnTo>
                    <a:pt x="4949" y="641"/>
                  </a:lnTo>
                  <a:lnTo>
                    <a:pt x="4646" y="708"/>
                  </a:lnTo>
                  <a:lnTo>
                    <a:pt x="4512" y="742"/>
                  </a:lnTo>
                  <a:lnTo>
                    <a:pt x="4343" y="742"/>
                  </a:lnTo>
                  <a:lnTo>
                    <a:pt x="4209" y="708"/>
                  </a:lnTo>
                  <a:lnTo>
                    <a:pt x="4074" y="641"/>
                  </a:lnTo>
                  <a:lnTo>
                    <a:pt x="4007" y="641"/>
                  </a:lnTo>
                  <a:lnTo>
                    <a:pt x="3939" y="674"/>
                  </a:lnTo>
                  <a:lnTo>
                    <a:pt x="3872" y="775"/>
                  </a:lnTo>
                  <a:lnTo>
                    <a:pt x="3805" y="876"/>
                  </a:lnTo>
                  <a:lnTo>
                    <a:pt x="3704" y="910"/>
                  </a:lnTo>
                  <a:lnTo>
                    <a:pt x="3636" y="944"/>
                  </a:lnTo>
                  <a:lnTo>
                    <a:pt x="3569" y="910"/>
                  </a:lnTo>
                  <a:lnTo>
                    <a:pt x="3502" y="843"/>
                  </a:lnTo>
                  <a:lnTo>
                    <a:pt x="3333" y="641"/>
                  </a:lnTo>
                  <a:lnTo>
                    <a:pt x="3367" y="472"/>
                  </a:lnTo>
                  <a:lnTo>
                    <a:pt x="3333" y="405"/>
                  </a:lnTo>
                  <a:lnTo>
                    <a:pt x="3300" y="371"/>
                  </a:lnTo>
                  <a:lnTo>
                    <a:pt x="3199" y="371"/>
                  </a:lnTo>
                  <a:lnTo>
                    <a:pt x="3030" y="506"/>
                  </a:lnTo>
                  <a:lnTo>
                    <a:pt x="2963" y="641"/>
                  </a:lnTo>
                  <a:lnTo>
                    <a:pt x="2929" y="775"/>
                  </a:lnTo>
                  <a:lnTo>
                    <a:pt x="2963" y="876"/>
                  </a:lnTo>
                  <a:lnTo>
                    <a:pt x="2828" y="1011"/>
                  </a:lnTo>
                  <a:lnTo>
                    <a:pt x="2727" y="1045"/>
                  </a:lnTo>
                  <a:lnTo>
                    <a:pt x="2593" y="1112"/>
                  </a:lnTo>
                  <a:lnTo>
                    <a:pt x="2458" y="1112"/>
                  </a:lnTo>
                  <a:lnTo>
                    <a:pt x="2391" y="1045"/>
                  </a:lnTo>
                  <a:lnTo>
                    <a:pt x="2391" y="977"/>
                  </a:lnTo>
                  <a:lnTo>
                    <a:pt x="2424" y="876"/>
                  </a:lnTo>
                  <a:lnTo>
                    <a:pt x="2424" y="843"/>
                  </a:lnTo>
                  <a:lnTo>
                    <a:pt x="2391" y="775"/>
                  </a:lnTo>
                  <a:lnTo>
                    <a:pt x="2323" y="742"/>
                  </a:lnTo>
                  <a:lnTo>
                    <a:pt x="2256" y="742"/>
                  </a:lnTo>
                  <a:lnTo>
                    <a:pt x="2222" y="809"/>
                  </a:lnTo>
                  <a:lnTo>
                    <a:pt x="2189" y="977"/>
                  </a:lnTo>
                  <a:lnTo>
                    <a:pt x="2088" y="1179"/>
                  </a:lnTo>
                  <a:lnTo>
                    <a:pt x="1919" y="1348"/>
                  </a:lnTo>
                  <a:lnTo>
                    <a:pt x="1751" y="1449"/>
                  </a:lnTo>
                  <a:lnTo>
                    <a:pt x="1515" y="1482"/>
                  </a:lnTo>
                  <a:lnTo>
                    <a:pt x="1313" y="1482"/>
                  </a:lnTo>
                  <a:lnTo>
                    <a:pt x="1179" y="1449"/>
                  </a:lnTo>
                  <a:lnTo>
                    <a:pt x="1347" y="1078"/>
                  </a:lnTo>
                  <a:lnTo>
                    <a:pt x="1414" y="809"/>
                  </a:lnTo>
                  <a:lnTo>
                    <a:pt x="1414" y="742"/>
                  </a:lnTo>
                  <a:lnTo>
                    <a:pt x="1381" y="708"/>
                  </a:lnTo>
                  <a:lnTo>
                    <a:pt x="1347" y="674"/>
                  </a:lnTo>
                  <a:lnTo>
                    <a:pt x="1280" y="708"/>
                  </a:lnTo>
                  <a:lnTo>
                    <a:pt x="1044" y="843"/>
                  </a:lnTo>
                  <a:lnTo>
                    <a:pt x="876" y="1078"/>
                  </a:lnTo>
                  <a:lnTo>
                    <a:pt x="842" y="1179"/>
                  </a:lnTo>
                  <a:lnTo>
                    <a:pt x="808" y="1280"/>
                  </a:lnTo>
                  <a:lnTo>
                    <a:pt x="808" y="1415"/>
                  </a:lnTo>
                  <a:lnTo>
                    <a:pt x="876" y="1516"/>
                  </a:lnTo>
                  <a:lnTo>
                    <a:pt x="606" y="1819"/>
                  </a:lnTo>
                  <a:lnTo>
                    <a:pt x="539" y="1886"/>
                  </a:lnTo>
                  <a:lnTo>
                    <a:pt x="472" y="1920"/>
                  </a:lnTo>
                  <a:lnTo>
                    <a:pt x="404" y="1920"/>
                  </a:lnTo>
                  <a:lnTo>
                    <a:pt x="371" y="1886"/>
                  </a:lnTo>
                  <a:lnTo>
                    <a:pt x="270" y="1819"/>
                  </a:lnTo>
                  <a:lnTo>
                    <a:pt x="202" y="1651"/>
                  </a:lnTo>
                  <a:lnTo>
                    <a:pt x="202" y="1482"/>
                  </a:lnTo>
                  <a:lnTo>
                    <a:pt x="236" y="1280"/>
                  </a:lnTo>
                  <a:lnTo>
                    <a:pt x="337" y="1112"/>
                  </a:lnTo>
                  <a:lnTo>
                    <a:pt x="404" y="1045"/>
                  </a:lnTo>
                  <a:lnTo>
                    <a:pt x="505" y="977"/>
                  </a:lnTo>
                  <a:lnTo>
                    <a:pt x="539" y="944"/>
                  </a:lnTo>
                  <a:lnTo>
                    <a:pt x="539" y="910"/>
                  </a:lnTo>
                  <a:lnTo>
                    <a:pt x="505" y="876"/>
                  </a:lnTo>
                  <a:lnTo>
                    <a:pt x="472" y="876"/>
                  </a:lnTo>
                  <a:lnTo>
                    <a:pt x="371" y="910"/>
                  </a:lnTo>
                  <a:lnTo>
                    <a:pt x="303" y="944"/>
                  </a:lnTo>
                  <a:lnTo>
                    <a:pt x="169" y="1078"/>
                  </a:lnTo>
                  <a:lnTo>
                    <a:pt x="68" y="1280"/>
                  </a:lnTo>
                  <a:lnTo>
                    <a:pt x="0" y="1516"/>
                  </a:lnTo>
                  <a:lnTo>
                    <a:pt x="0" y="1752"/>
                  </a:lnTo>
                  <a:lnTo>
                    <a:pt x="34" y="1954"/>
                  </a:lnTo>
                  <a:lnTo>
                    <a:pt x="68" y="2021"/>
                  </a:lnTo>
                  <a:lnTo>
                    <a:pt x="135" y="2122"/>
                  </a:lnTo>
                  <a:lnTo>
                    <a:pt x="202" y="2156"/>
                  </a:lnTo>
                  <a:lnTo>
                    <a:pt x="303" y="2189"/>
                  </a:lnTo>
                  <a:lnTo>
                    <a:pt x="404" y="2223"/>
                  </a:lnTo>
                  <a:lnTo>
                    <a:pt x="505" y="2189"/>
                  </a:lnTo>
                  <a:lnTo>
                    <a:pt x="606" y="2156"/>
                  </a:lnTo>
                  <a:lnTo>
                    <a:pt x="707" y="2088"/>
                  </a:lnTo>
                  <a:lnTo>
                    <a:pt x="909" y="1886"/>
                  </a:lnTo>
                  <a:lnTo>
                    <a:pt x="1078" y="1617"/>
                  </a:lnTo>
                  <a:lnTo>
                    <a:pt x="1145" y="1651"/>
                  </a:lnTo>
                  <a:lnTo>
                    <a:pt x="1313" y="1684"/>
                  </a:lnTo>
                  <a:lnTo>
                    <a:pt x="1482" y="1718"/>
                  </a:lnTo>
                  <a:lnTo>
                    <a:pt x="1650" y="1684"/>
                  </a:lnTo>
                  <a:lnTo>
                    <a:pt x="1818" y="1651"/>
                  </a:lnTo>
                  <a:lnTo>
                    <a:pt x="1953" y="1583"/>
                  </a:lnTo>
                  <a:lnTo>
                    <a:pt x="2088" y="1482"/>
                  </a:lnTo>
                  <a:lnTo>
                    <a:pt x="2189" y="1381"/>
                  </a:lnTo>
                  <a:lnTo>
                    <a:pt x="2290" y="1247"/>
                  </a:lnTo>
                  <a:lnTo>
                    <a:pt x="2357" y="1280"/>
                  </a:lnTo>
                  <a:lnTo>
                    <a:pt x="2458" y="1314"/>
                  </a:lnTo>
                  <a:lnTo>
                    <a:pt x="2660" y="1280"/>
                  </a:lnTo>
                  <a:lnTo>
                    <a:pt x="2896" y="1179"/>
                  </a:lnTo>
                  <a:lnTo>
                    <a:pt x="3098" y="1045"/>
                  </a:lnTo>
                  <a:lnTo>
                    <a:pt x="3232" y="1112"/>
                  </a:lnTo>
                  <a:lnTo>
                    <a:pt x="3401" y="1146"/>
                  </a:lnTo>
                  <a:lnTo>
                    <a:pt x="3603" y="1179"/>
                  </a:lnTo>
                  <a:lnTo>
                    <a:pt x="3771" y="1112"/>
                  </a:lnTo>
                  <a:lnTo>
                    <a:pt x="3906" y="1045"/>
                  </a:lnTo>
                  <a:lnTo>
                    <a:pt x="4007" y="977"/>
                  </a:lnTo>
                  <a:lnTo>
                    <a:pt x="4074" y="944"/>
                  </a:lnTo>
                  <a:lnTo>
                    <a:pt x="4209" y="910"/>
                  </a:lnTo>
                  <a:lnTo>
                    <a:pt x="4613" y="910"/>
                  </a:lnTo>
                  <a:lnTo>
                    <a:pt x="4983" y="809"/>
                  </a:lnTo>
                  <a:lnTo>
                    <a:pt x="5353" y="708"/>
                  </a:lnTo>
                  <a:lnTo>
                    <a:pt x="5757" y="540"/>
                  </a:lnTo>
                  <a:lnTo>
                    <a:pt x="6128" y="371"/>
                  </a:lnTo>
                  <a:lnTo>
                    <a:pt x="6296" y="237"/>
                  </a:lnTo>
                  <a:lnTo>
                    <a:pt x="6465" y="136"/>
                  </a:lnTo>
                  <a:lnTo>
                    <a:pt x="6465" y="68"/>
                  </a:lnTo>
                  <a:lnTo>
                    <a:pt x="6465" y="35"/>
                  </a:lnTo>
                  <a:lnTo>
                    <a:pt x="6431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4" name="Google Shape;1544;p10"/>
            <p:cNvSpPr/>
            <p:nvPr/>
          </p:nvSpPr>
          <p:spPr>
            <a:xfrm>
              <a:off x="3405125" y="1533500"/>
              <a:ext cx="238225" cy="68200"/>
            </a:xfrm>
            <a:custGeom>
              <a:avLst/>
              <a:gdLst/>
              <a:ahLst/>
              <a:cxnLst/>
              <a:rect l="l" t="t" r="r" b="b"/>
              <a:pathLst>
                <a:path w="9529" h="2728" extrusionOk="0">
                  <a:moveTo>
                    <a:pt x="9360" y="0"/>
                  </a:moveTo>
                  <a:lnTo>
                    <a:pt x="8855" y="67"/>
                  </a:lnTo>
                  <a:lnTo>
                    <a:pt x="8350" y="168"/>
                  </a:lnTo>
                  <a:lnTo>
                    <a:pt x="7845" y="303"/>
                  </a:lnTo>
                  <a:lnTo>
                    <a:pt x="7340" y="471"/>
                  </a:lnTo>
                  <a:lnTo>
                    <a:pt x="6330" y="842"/>
                  </a:lnTo>
                  <a:lnTo>
                    <a:pt x="5825" y="1010"/>
                  </a:lnTo>
                  <a:lnTo>
                    <a:pt x="5320" y="1145"/>
                  </a:lnTo>
                  <a:lnTo>
                    <a:pt x="2694" y="1886"/>
                  </a:lnTo>
                  <a:lnTo>
                    <a:pt x="1516" y="2189"/>
                  </a:lnTo>
                  <a:lnTo>
                    <a:pt x="775" y="2357"/>
                  </a:lnTo>
                  <a:lnTo>
                    <a:pt x="539" y="2424"/>
                  </a:lnTo>
                  <a:lnTo>
                    <a:pt x="438" y="2424"/>
                  </a:lnTo>
                  <a:lnTo>
                    <a:pt x="337" y="2458"/>
                  </a:lnTo>
                  <a:lnTo>
                    <a:pt x="270" y="2525"/>
                  </a:lnTo>
                  <a:lnTo>
                    <a:pt x="203" y="2593"/>
                  </a:lnTo>
                  <a:lnTo>
                    <a:pt x="169" y="2559"/>
                  </a:lnTo>
                  <a:lnTo>
                    <a:pt x="1" y="2559"/>
                  </a:lnTo>
                  <a:lnTo>
                    <a:pt x="1" y="2593"/>
                  </a:lnTo>
                  <a:lnTo>
                    <a:pt x="1" y="2626"/>
                  </a:lnTo>
                  <a:lnTo>
                    <a:pt x="34" y="2694"/>
                  </a:lnTo>
                  <a:lnTo>
                    <a:pt x="68" y="2727"/>
                  </a:lnTo>
                  <a:lnTo>
                    <a:pt x="708" y="2660"/>
                  </a:lnTo>
                  <a:lnTo>
                    <a:pt x="1314" y="2559"/>
                  </a:lnTo>
                  <a:lnTo>
                    <a:pt x="1920" y="2424"/>
                  </a:lnTo>
                  <a:lnTo>
                    <a:pt x="2526" y="2290"/>
                  </a:lnTo>
                  <a:lnTo>
                    <a:pt x="3738" y="1919"/>
                  </a:lnTo>
                  <a:lnTo>
                    <a:pt x="4950" y="1549"/>
                  </a:lnTo>
                  <a:lnTo>
                    <a:pt x="5489" y="1414"/>
                  </a:lnTo>
                  <a:lnTo>
                    <a:pt x="6027" y="1212"/>
                  </a:lnTo>
                  <a:lnTo>
                    <a:pt x="7138" y="808"/>
                  </a:lnTo>
                  <a:lnTo>
                    <a:pt x="7677" y="640"/>
                  </a:lnTo>
                  <a:lnTo>
                    <a:pt x="8249" y="471"/>
                  </a:lnTo>
                  <a:lnTo>
                    <a:pt x="8822" y="370"/>
                  </a:lnTo>
                  <a:lnTo>
                    <a:pt x="9360" y="337"/>
                  </a:lnTo>
                  <a:lnTo>
                    <a:pt x="9428" y="303"/>
                  </a:lnTo>
                  <a:lnTo>
                    <a:pt x="9495" y="269"/>
                  </a:lnTo>
                  <a:lnTo>
                    <a:pt x="9495" y="236"/>
                  </a:lnTo>
                  <a:lnTo>
                    <a:pt x="9529" y="168"/>
                  </a:lnTo>
                  <a:lnTo>
                    <a:pt x="9495" y="101"/>
                  </a:lnTo>
                  <a:lnTo>
                    <a:pt x="9495" y="67"/>
                  </a:lnTo>
                  <a:lnTo>
                    <a:pt x="9428" y="34"/>
                  </a:lnTo>
                  <a:lnTo>
                    <a:pt x="9360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5" name="Google Shape;1545;p10"/>
            <p:cNvSpPr/>
            <p:nvPr/>
          </p:nvSpPr>
          <p:spPr>
            <a:xfrm>
              <a:off x="396900" y="2062925"/>
              <a:ext cx="184350" cy="760925"/>
            </a:xfrm>
            <a:custGeom>
              <a:avLst/>
              <a:gdLst/>
              <a:ahLst/>
              <a:cxnLst/>
              <a:rect l="l" t="t" r="r" b="b"/>
              <a:pathLst>
                <a:path w="7374" h="30437" extrusionOk="0">
                  <a:moveTo>
                    <a:pt x="2660" y="236"/>
                  </a:moveTo>
                  <a:lnTo>
                    <a:pt x="2862" y="270"/>
                  </a:lnTo>
                  <a:lnTo>
                    <a:pt x="2997" y="337"/>
                  </a:lnTo>
                  <a:lnTo>
                    <a:pt x="3131" y="404"/>
                  </a:lnTo>
                  <a:lnTo>
                    <a:pt x="3199" y="539"/>
                  </a:lnTo>
                  <a:lnTo>
                    <a:pt x="3266" y="674"/>
                  </a:lnTo>
                  <a:lnTo>
                    <a:pt x="3333" y="842"/>
                  </a:lnTo>
                  <a:lnTo>
                    <a:pt x="3401" y="1179"/>
                  </a:lnTo>
                  <a:lnTo>
                    <a:pt x="3468" y="1650"/>
                  </a:lnTo>
                  <a:lnTo>
                    <a:pt x="3535" y="2155"/>
                  </a:lnTo>
                  <a:lnTo>
                    <a:pt x="3569" y="3165"/>
                  </a:lnTo>
                  <a:lnTo>
                    <a:pt x="3603" y="3502"/>
                  </a:lnTo>
                  <a:lnTo>
                    <a:pt x="3670" y="3805"/>
                  </a:lnTo>
                  <a:lnTo>
                    <a:pt x="3535" y="3872"/>
                  </a:lnTo>
                  <a:lnTo>
                    <a:pt x="3502" y="3805"/>
                  </a:lnTo>
                  <a:lnTo>
                    <a:pt x="3468" y="3771"/>
                  </a:lnTo>
                  <a:lnTo>
                    <a:pt x="3367" y="3771"/>
                  </a:lnTo>
                  <a:lnTo>
                    <a:pt x="3367" y="3839"/>
                  </a:lnTo>
                  <a:lnTo>
                    <a:pt x="3367" y="3940"/>
                  </a:lnTo>
                  <a:lnTo>
                    <a:pt x="3030" y="4074"/>
                  </a:lnTo>
                  <a:lnTo>
                    <a:pt x="2727" y="4142"/>
                  </a:lnTo>
                  <a:lnTo>
                    <a:pt x="2357" y="4175"/>
                  </a:lnTo>
                  <a:lnTo>
                    <a:pt x="1987" y="4142"/>
                  </a:lnTo>
                  <a:lnTo>
                    <a:pt x="1583" y="4175"/>
                  </a:lnTo>
                  <a:lnTo>
                    <a:pt x="1381" y="4175"/>
                  </a:lnTo>
                  <a:lnTo>
                    <a:pt x="1145" y="4142"/>
                  </a:lnTo>
                  <a:lnTo>
                    <a:pt x="976" y="4108"/>
                  </a:lnTo>
                  <a:lnTo>
                    <a:pt x="808" y="4041"/>
                  </a:lnTo>
                  <a:lnTo>
                    <a:pt x="707" y="3872"/>
                  </a:lnTo>
                  <a:lnTo>
                    <a:pt x="640" y="3670"/>
                  </a:lnTo>
                  <a:lnTo>
                    <a:pt x="471" y="2896"/>
                  </a:lnTo>
                  <a:lnTo>
                    <a:pt x="337" y="2121"/>
                  </a:lnTo>
                  <a:lnTo>
                    <a:pt x="269" y="1751"/>
                  </a:lnTo>
                  <a:lnTo>
                    <a:pt x="236" y="1381"/>
                  </a:lnTo>
                  <a:lnTo>
                    <a:pt x="236" y="977"/>
                  </a:lnTo>
                  <a:lnTo>
                    <a:pt x="269" y="573"/>
                  </a:lnTo>
                  <a:lnTo>
                    <a:pt x="640" y="472"/>
                  </a:lnTo>
                  <a:lnTo>
                    <a:pt x="1044" y="371"/>
                  </a:lnTo>
                  <a:lnTo>
                    <a:pt x="1448" y="303"/>
                  </a:lnTo>
                  <a:lnTo>
                    <a:pt x="1886" y="236"/>
                  </a:lnTo>
                  <a:close/>
                  <a:moveTo>
                    <a:pt x="3401" y="4175"/>
                  </a:moveTo>
                  <a:lnTo>
                    <a:pt x="3502" y="4579"/>
                  </a:lnTo>
                  <a:lnTo>
                    <a:pt x="3603" y="5118"/>
                  </a:lnTo>
                  <a:lnTo>
                    <a:pt x="3603" y="5320"/>
                  </a:lnTo>
                  <a:lnTo>
                    <a:pt x="3636" y="5488"/>
                  </a:lnTo>
                  <a:lnTo>
                    <a:pt x="2997" y="5556"/>
                  </a:lnTo>
                  <a:lnTo>
                    <a:pt x="2357" y="5623"/>
                  </a:lnTo>
                  <a:lnTo>
                    <a:pt x="1818" y="5690"/>
                  </a:lnTo>
                  <a:lnTo>
                    <a:pt x="1549" y="5724"/>
                  </a:lnTo>
                  <a:lnTo>
                    <a:pt x="1313" y="5825"/>
                  </a:lnTo>
                  <a:lnTo>
                    <a:pt x="1313" y="5657"/>
                  </a:lnTo>
                  <a:lnTo>
                    <a:pt x="1279" y="5488"/>
                  </a:lnTo>
                  <a:lnTo>
                    <a:pt x="1212" y="5152"/>
                  </a:lnTo>
                  <a:lnTo>
                    <a:pt x="1178" y="4748"/>
                  </a:lnTo>
                  <a:lnTo>
                    <a:pt x="1145" y="4377"/>
                  </a:lnTo>
                  <a:lnTo>
                    <a:pt x="1482" y="4377"/>
                  </a:lnTo>
                  <a:lnTo>
                    <a:pt x="1785" y="4344"/>
                  </a:lnTo>
                  <a:lnTo>
                    <a:pt x="2222" y="4377"/>
                  </a:lnTo>
                  <a:lnTo>
                    <a:pt x="2626" y="4344"/>
                  </a:lnTo>
                  <a:lnTo>
                    <a:pt x="3030" y="4310"/>
                  </a:lnTo>
                  <a:lnTo>
                    <a:pt x="3199" y="4243"/>
                  </a:lnTo>
                  <a:lnTo>
                    <a:pt x="3401" y="4175"/>
                  </a:lnTo>
                  <a:close/>
                  <a:moveTo>
                    <a:pt x="3737" y="5724"/>
                  </a:moveTo>
                  <a:lnTo>
                    <a:pt x="3838" y="5758"/>
                  </a:lnTo>
                  <a:lnTo>
                    <a:pt x="3906" y="5791"/>
                  </a:lnTo>
                  <a:lnTo>
                    <a:pt x="3939" y="5892"/>
                  </a:lnTo>
                  <a:lnTo>
                    <a:pt x="3973" y="5993"/>
                  </a:lnTo>
                  <a:lnTo>
                    <a:pt x="4007" y="6263"/>
                  </a:lnTo>
                  <a:lnTo>
                    <a:pt x="3973" y="6532"/>
                  </a:lnTo>
                  <a:lnTo>
                    <a:pt x="2593" y="6700"/>
                  </a:lnTo>
                  <a:lnTo>
                    <a:pt x="2020" y="6768"/>
                  </a:lnTo>
                  <a:lnTo>
                    <a:pt x="1751" y="6835"/>
                  </a:lnTo>
                  <a:lnTo>
                    <a:pt x="1448" y="6936"/>
                  </a:lnTo>
                  <a:lnTo>
                    <a:pt x="1279" y="6667"/>
                  </a:lnTo>
                  <a:lnTo>
                    <a:pt x="1212" y="6532"/>
                  </a:lnTo>
                  <a:lnTo>
                    <a:pt x="1145" y="6397"/>
                  </a:lnTo>
                  <a:lnTo>
                    <a:pt x="1111" y="6229"/>
                  </a:lnTo>
                  <a:lnTo>
                    <a:pt x="1111" y="6061"/>
                  </a:lnTo>
                  <a:lnTo>
                    <a:pt x="1246" y="6061"/>
                  </a:lnTo>
                  <a:lnTo>
                    <a:pt x="1414" y="6027"/>
                  </a:lnTo>
                  <a:lnTo>
                    <a:pt x="1684" y="5960"/>
                  </a:lnTo>
                  <a:lnTo>
                    <a:pt x="2290" y="5859"/>
                  </a:lnTo>
                  <a:lnTo>
                    <a:pt x="2896" y="5791"/>
                  </a:lnTo>
                  <a:lnTo>
                    <a:pt x="3737" y="5724"/>
                  </a:lnTo>
                  <a:close/>
                  <a:moveTo>
                    <a:pt x="3771" y="6801"/>
                  </a:moveTo>
                  <a:lnTo>
                    <a:pt x="3771" y="6835"/>
                  </a:lnTo>
                  <a:lnTo>
                    <a:pt x="3771" y="7374"/>
                  </a:lnTo>
                  <a:lnTo>
                    <a:pt x="3838" y="7946"/>
                  </a:lnTo>
                  <a:lnTo>
                    <a:pt x="3906" y="8518"/>
                  </a:lnTo>
                  <a:lnTo>
                    <a:pt x="3973" y="9057"/>
                  </a:lnTo>
                  <a:lnTo>
                    <a:pt x="4040" y="9798"/>
                  </a:lnTo>
                  <a:lnTo>
                    <a:pt x="4175" y="10505"/>
                  </a:lnTo>
                  <a:lnTo>
                    <a:pt x="4276" y="10942"/>
                  </a:lnTo>
                  <a:lnTo>
                    <a:pt x="4444" y="11380"/>
                  </a:lnTo>
                  <a:lnTo>
                    <a:pt x="4815" y="12188"/>
                  </a:lnTo>
                  <a:lnTo>
                    <a:pt x="4411" y="12323"/>
                  </a:lnTo>
                  <a:lnTo>
                    <a:pt x="3973" y="12424"/>
                  </a:lnTo>
                  <a:lnTo>
                    <a:pt x="3131" y="12525"/>
                  </a:lnTo>
                  <a:lnTo>
                    <a:pt x="2694" y="12559"/>
                  </a:lnTo>
                  <a:lnTo>
                    <a:pt x="2458" y="12592"/>
                  </a:lnTo>
                  <a:lnTo>
                    <a:pt x="2256" y="12660"/>
                  </a:lnTo>
                  <a:lnTo>
                    <a:pt x="2222" y="11919"/>
                  </a:lnTo>
                  <a:lnTo>
                    <a:pt x="2155" y="11178"/>
                  </a:lnTo>
                  <a:lnTo>
                    <a:pt x="1987" y="9697"/>
                  </a:lnTo>
                  <a:lnTo>
                    <a:pt x="1953" y="9057"/>
                  </a:lnTo>
                  <a:lnTo>
                    <a:pt x="1886" y="8384"/>
                  </a:lnTo>
                  <a:lnTo>
                    <a:pt x="1785" y="7744"/>
                  </a:lnTo>
                  <a:lnTo>
                    <a:pt x="1684" y="7407"/>
                  </a:lnTo>
                  <a:lnTo>
                    <a:pt x="1583" y="7104"/>
                  </a:lnTo>
                  <a:lnTo>
                    <a:pt x="1886" y="7071"/>
                  </a:lnTo>
                  <a:lnTo>
                    <a:pt x="2222" y="7037"/>
                  </a:lnTo>
                  <a:lnTo>
                    <a:pt x="2862" y="6936"/>
                  </a:lnTo>
                  <a:lnTo>
                    <a:pt x="3771" y="6801"/>
                  </a:lnTo>
                  <a:close/>
                  <a:moveTo>
                    <a:pt x="5185" y="12256"/>
                  </a:moveTo>
                  <a:lnTo>
                    <a:pt x="5185" y="12424"/>
                  </a:lnTo>
                  <a:lnTo>
                    <a:pt x="5252" y="12592"/>
                  </a:lnTo>
                  <a:lnTo>
                    <a:pt x="5320" y="12761"/>
                  </a:lnTo>
                  <a:lnTo>
                    <a:pt x="5421" y="12929"/>
                  </a:lnTo>
                  <a:lnTo>
                    <a:pt x="5623" y="13232"/>
                  </a:lnTo>
                  <a:lnTo>
                    <a:pt x="5892" y="13535"/>
                  </a:lnTo>
                  <a:lnTo>
                    <a:pt x="6161" y="13804"/>
                  </a:lnTo>
                  <a:lnTo>
                    <a:pt x="6431" y="14107"/>
                  </a:lnTo>
                  <a:lnTo>
                    <a:pt x="6666" y="14410"/>
                  </a:lnTo>
                  <a:lnTo>
                    <a:pt x="6734" y="14579"/>
                  </a:lnTo>
                  <a:lnTo>
                    <a:pt x="6801" y="14747"/>
                  </a:lnTo>
                  <a:lnTo>
                    <a:pt x="6868" y="14983"/>
                  </a:lnTo>
                  <a:lnTo>
                    <a:pt x="6868" y="15252"/>
                  </a:lnTo>
                  <a:lnTo>
                    <a:pt x="6868" y="15488"/>
                  </a:lnTo>
                  <a:lnTo>
                    <a:pt x="6835" y="15723"/>
                  </a:lnTo>
                  <a:lnTo>
                    <a:pt x="6700" y="16228"/>
                  </a:lnTo>
                  <a:lnTo>
                    <a:pt x="6532" y="16700"/>
                  </a:lnTo>
                  <a:lnTo>
                    <a:pt x="6363" y="17171"/>
                  </a:lnTo>
                  <a:lnTo>
                    <a:pt x="6229" y="17676"/>
                  </a:lnTo>
                  <a:lnTo>
                    <a:pt x="6161" y="17912"/>
                  </a:lnTo>
                  <a:lnTo>
                    <a:pt x="6128" y="18147"/>
                  </a:lnTo>
                  <a:lnTo>
                    <a:pt x="6128" y="18383"/>
                  </a:lnTo>
                  <a:lnTo>
                    <a:pt x="6161" y="18652"/>
                  </a:lnTo>
                  <a:lnTo>
                    <a:pt x="5320" y="18821"/>
                  </a:lnTo>
                  <a:lnTo>
                    <a:pt x="4882" y="18888"/>
                  </a:lnTo>
                  <a:lnTo>
                    <a:pt x="4444" y="18955"/>
                  </a:lnTo>
                  <a:lnTo>
                    <a:pt x="3636" y="19023"/>
                  </a:lnTo>
                  <a:lnTo>
                    <a:pt x="3232" y="19090"/>
                  </a:lnTo>
                  <a:lnTo>
                    <a:pt x="2862" y="19191"/>
                  </a:lnTo>
                  <a:lnTo>
                    <a:pt x="2727" y="18888"/>
                  </a:lnTo>
                  <a:lnTo>
                    <a:pt x="2559" y="18619"/>
                  </a:lnTo>
                  <a:lnTo>
                    <a:pt x="2323" y="18383"/>
                  </a:lnTo>
                  <a:lnTo>
                    <a:pt x="2088" y="18147"/>
                  </a:lnTo>
                  <a:lnTo>
                    <a:pt x="1852" y="17945"/>
                  </a:lnTo>
                  <a:lnTo>
                    <a:pt x="1650" y="17710"/>
                  </a:lnTo>
                  <a:lnTo>
                    <a:pt x="1515" y="17508"/>
                  </a:lnTo>
                  <a:lnTo>
                    <a:pt x="1381" y="17272"/>
                  </a:lnTo>
                  <a:lnTo>
                    <a:pt x="1279" y="17003"/>
                  </a:lnTo>
                  <a:lnTo>
                    <a:pt x="1212" y="16733"/>
                  </a:lnTo>
                  <a:lnTo>
                    <a:pt x="1145" y="16464"/>
                  </a:lnTo>
                  <a:lnTo>
                    <a:pt x="1111" y="16161"/>
                  </a:lnTo>
                  <a:lnTo>
                    <a:pt x="1111" y="15757"/>
                  </a:lnTo>
                  <a:lnTo>
                    <a:pt x="1178" y="15319"/>
                  </a:lnTo>
                  <a:lnTo>
                    <a:pt x="1279" y="14915"/>
                  </a:lnTo>
                  <a:lnTo>
                    <a:pt x="1414" y="14511"/>
                  </a:lnTo>
                  <a:lnTo>
                    <a:pt x="1684" y="13703"/>
                  </a:lnTo>
                  <a:lnTo>
                    <a:pt x="1818" y="13299"/>
                  </a:lnTo>
                  <a:lnTo>
                    <a:pt x="1919" y="12929"/>
                  </a:lnTo>
                  <a:lnTo>
                    <a:pt x="2357" y="12862"/>
                  </a:lnTo>
                  <a:lnTo>
                    <a:pt x="2795" y="12828"/>
                  </a:lnTo>
                  <a:lnTo>
                    <a:pt x="3704" y="12660"/>
                  </a:lnTo>
                  <a:lnTo>
                    <a:pt x="4007" y="12626"/>
                  </a:lnTo>
                  <a:lnTo>
                    <a:pt x="4343" y="12559"/>
                  </a:lnTo>
                  <a:lnTo>
                    <a:pt x="4646" y="12491"/>
                  </a:lnTo>
                  <a:lnTo>
                    <a:pt x="4916" y="12390"/>
                  </a:lnTo>
                  <a:lnTo>
                    <a:pt x="4983" y="12357"/>
                  </a:lnTo>
                  <a:lnTo>
                    <a:pt x="5050" y="12323"/>
                  </a:lnTo>
                  <a:lnTo>
                    <a:pt x="5185" y="12256"/>
                  </a:lnTo>
                  <a:close/>
                  <a:moveTo>
                    <a:pt x="2054" y="0"/>
                  </a:moveTo>
                  <a:lnTo>
                    <a:pt x="1549" y="34"/>
                  </a:lnTo>
                  <a:lnTo>
                    <a:pt x="1044" y="135"/>
                  </a:lnTo>
                  <a:lnTo>
                    <a:pt x="539" y="270"/>
                  </a:lnTo>
                  <a:lnTo>
                    <a:pt x="303" y="337"/>
                  </a:lnTo>
                  <a:lnTo>
                    <a:pt x="101" y="472"/>
                  </a:lnTo>
                  <a:lnTo>
                    <a:pt x="67" y="505"/>
                  </a:lnTo>
                  <a:lnTo>
                    <a:pt x="67" y="539"/>
                  </a:lnTo>
                  <a:lnTo>
                    <a:pt x="67" y="573"/>
                  </a:lnTo>
                  <a:lnTo>
                    <a:pt x="101" y="606"/>
                  </a:lnTo>
                  <a:lnTo>
                    <a:pt x="34" y="808"/>
                  </a:lnTo>
                  <a:lnTo>
                    <a:pt x="0" y="1010"/>
                  </a:lnTo>
                  <a:lnTo>
                    <a:pt x="0" y="1414"/>
                  </a:lnTo>
                  <a:lnTo>
                    <a:pt x="67" y="1852"/>
                  </a:lnTo>
                  <a:lnTo>
                    <a:pt x="135" y="2256"/>
                  </a:lnTo>
                  <a:lnTo>
                    <a:pt x="236" y="2828"/>
                  </a:lnTo>
                  <a:lnTo>
                    <a:pt x="370" y="3401"/>
                  </a:lnTo>
                  <a:lnTo>
                    <a:pt x="404" y="3738"/>
                  </a:lnTo>
                  <a:lnTo>
                    <a:pt x="438" y="3940"/>
                  </a:lnTo>
                  <a:lnTo>
                    <a:pt x="505" y="4108"/>
                  </a:lnTo>
                  <a:lnTo>
                    <a:pt x="606" y="4209"/>
                  </a:lnTo>
                  <a:lnTo>
                    <a:pt x="673" y="4276"/>
                  </a:lnTo>
                  <a:lnTo>
                    <a:pt x="808" y="4344"/>
                  </a:lnTo>
                  <a:lnTo>
                    <a:pt x="909" y="4377"/>
                  </a:lnTo>
                  <a:lnTo>
                    <a:pt x="943" y="4815"/>
                  </a:lnTo>
                  <a:lnTo>
                    <a:pt x="976" y="5253"/>
                  </a:lnTo>
                  <a:lnTo>
                    <a:pt x="1010" y="5589"/>
                  </a:lnTo>
                  <a:lnTo>
                    <a:pt x="1044" y="5791"/>
                  </a:lnTo>
                  <a:lnTo>
                    <a:pt x="1145" y="5926"/>
                  </a:lnTo>
                  <a:lnTo>
                    <a:pt x="1111" y="5960"/>
                  </a:lnTo>
                  <a:lnTo>
                    <a:pt x="1077" y="5892"/>
                  </a:lnTo>
                  <a:lnTo>
                    <a:pt x="1010" y="5892"/>
                  </a:lnTo>
                  <a:lnTo>
                    <a:pt x="943" y="6027"/>
                  </a:lnTo>
                  <a:lnTo>
                    <a:pt x="943" y="6162"/>
                  </a:lnTo>
                  <a:lnTo>
                    <a:pt x="943" y="6296"/>
                  </a:lnTo>
                  <a:lnTo>
                    <a:pt x="976" y="6465"/>
                  </a:lnTo>
                  <a:lnTo>
                    <a:pt x="1111" y="6768"/>
                  </a:lnTo>
                  <a:lnTo>
                    <a:pt x="1279" y="7003"/>
                  </a:lnTo>
                  <a:lnTo>
                    <a:pt x="1212" y="7037"/>
                  </a:lnTo>
                  <a:lnTo>
                    <a:pt x="1178" y="7071"/>
                  </a:lnTo>
                  <a:lnTo>
                    <a:pt x="1212" y="7104"/>
                  </a:lnTo>
                  <a:lnTo>
                    <a:pt x="1381" y="7104"/>
                  </a:lnTo>
                  <a:lnTo>
                    <a:pt x="1482" y="7744"/>
                  </a:lnTo>
                  <a:lnTo>
                    <a:pt x="1583" y="8417"/>
                  </a:lnTo>
                  <a:lnTo>
                    <a:pt x="1684" y="9057"/>
                  </a:lnTo>
                  <a:lnTo>
                    <a:pt x="1751" y="9697"/>
                  </a:lnTo>
                  <a:lnTo>
                    <a:pt x="1886" y="11212"/>
                  </a:lnTo>
                  <a:lnTo>
                    <a:pt x="1953" y="11986"/>
                  </a:lnTo>
                  <a:lnTo>
                    <a:pt x="1987" y="12727"/>
                  </a:lnTo>
                  <a:lnTo>
                    <a:pt x="1987" y="12761"/>
                  </a:lnTo>
                  <a:lnTo>
                    <a:pt x="1919" y="12828"/>
                  </a:lnTo>
                  <a:lnTo>
                    <a:pt x="1919" y="12794"/>
                  </a:lnTo>
                  <a:lnTo>
                    <a:pt x="1852" y="12828"/>
                  </a:lnTo>
                  <a:lnTo>
                    <a:pt x="1785" y="12929"/>
                  </a:lnTo>
                  <a:lnTo>
                    <a:pt x="1684" y="13165"/>
                  </a:lnTo>
                  <a:lnTo>
                    <a:pt x="1549" y="13636"/>
                  </a:lnTo>
                  <a:lnTo>
                    <a:pt x="1313" y="14141"/>
                  </a:lnTo>
                  <a:lnTo>
                    <a:pt x="1145" y="14680"/>
                  </a:lnTo>
                  <a:lnTo>
                    <a:pt x="1010" y="15218"/>
                  </a:lnTo>
                  <a:lnTo>
                    <a:pt x="909" y="15791"/>
                  </a:lnTo>
                  <a:lnTo>
                    <a:pt x="909" y="16296"/>
                  </a:lnTo>
                  <a:lnTo>
                    <a:pt x="943" y="16767"/>
                  </a:lnTo>
                  <a:lnTo>
                    <a:pt x="1077" y="17238"/>
                  </a:lnTo>
                  <a:lnTo>
                    <a:pt x="1145" y="17440"/>
                  </a:lnTo>
                  <a:lnTo>
                    <a:pt x="1279" y="17676"/>
                  </a:lnTo>
                  <a:lnTo>
                    <a:pt x="1414" y="17912"/>
                  </a:lnTo>
                  <a:lnTo>
                    <a:pt x="1616" y="18114"/>
                  </a:lnTo>
                  <a:lnTo>
                    <a:pt x="2020" y="18484"/>
                  </a:lnTo>
                  <a:lnTo>
                    <a:pt x="2189" y="18652"/>
                  </a:lnTo>
                  <a:lnTo>
                    <a:pt x="2391" y="18854"/>
                  </a:lnTo>
                  <a:lnTo>
                    <a:pt x="2525" y="19090"/>
                  </a:lnTo>
                  <a:lnTo>
                    <a:pt x="2626" y="19359"/>
                  </a:lnTo>
                  <a:lnTo>
                    <a:pt x="2660" y="19427"/>
                  </a:lnTo>
                  <a:lnTo>
                    <a:pt x="2727" y="19460"/>
                  </a:lnTo>
                  <a:lnTo>
                    <a:pt x="2761" y="19460"/>
                  </a:lnTo>
                  <a:lnTo>
                    <a:pt x="2828" y="19427"/>
                  </a:lnTo>
                  <a:lnTo>
                    <a:pt x="2963" y="19764"/>
                  </a:lnTo>
                  <a:lnTo>
                    <a:pt x="3098" y="20134"/>
                  </a:lnTo>
                  <a:lnTo>
                    <a:pt x="3199" y="20471"/>
                  </a:lnTo>
                  <a:lnTo>
                    <a:pt x="3266" y="20841"/>
                  </a:lnTo>
                  <a:lnTo>
                    <a:pt x="3333" y="21582"/>
                  </a:lnTo>
                  <a:lnTo>
                    <a:pt x="3434" y="22322"/>
                  </a:lnTo>
                  <a:lnTo>
                    <a:pt x="3704" y="24107"/>
                  </a:lnTo>
                  <a:lnTo>
                    <a:pt x="3838" y="24982"/>
                  </a:lnTo>
                  <a:lnTo>
                    <a:pt x="3939" y="25891"/>
                  </a:lnTo>
                  <a:lnTo>
                    <a:pt x="4074" y="27036"/>
                  </a:lnTo>
                  <a:lnTo>
                    <a:pt x="4209" y="28181"/>
                  </a:lnTo>
                  <a:lnTo>
                    <a:pt x="4411" y="29325"/>
                  </a:lnTo>
                  <a:lnTo>
                    <a:pt x="4680" y="30436"/>
                  </a:lnTo>
                  <a:lnTo>
                    <a:pt x="4983" y="30436"/>
                  </a:lnTo>
                  <a:lnTo>
                    <a:pt x="4781" y="29797"/>
                  </a:lnTo>
                  <a:lnTo>
                    <a:pt x="4613" y="29123"/>
                  </a:lnTo>
                  <a:lnTo>
                    <a:pt x="4444" y="28181"/>
                  </a:lnTo>
                  <a:lnTo>
                    <a:pt x="4343" y="27271"/>
                  </a:lnTo>
                  <a:lnTo>
                    <a:pt x="4141" y="25386"/>
                  </a:lnTo>
                  <a:lnTo>
                    <a:pt x="3872" y="23669"/>
                  </a:lnTo>
                  <a:lnTo>
                    <a:pt x="3603" y="21986"/>
                  </a:lnTo>
                  <a:lnTo>
                    <a:pt x="3535" y="21312"/>
                  </a:lnTo>
                  <a:lnTo>
                    <a:pt x="3434" y="20639"/>
                  </a:lnTo>
                  <a:lnTo>
                    <a:pt x="3367" y="20302"/>
                  </a:lnTo>
                  <a:lnTo>
                    <a:pt x="3266" y="19966"/>
                  </a:lnTo>
                  <a:lnTo>
                    <a:pt x="3165" y="19663"/>
                  </a:lnTo>
                  <a:lnTo>
                    <a:pt x="2997" y="19393"/>
                  </a:lnTo>
                  <a:lnTo>
                    <a:pt x="3939" y="19225"/>
                  </a:lnTo>
                  <a:lnTo>
                    <a:pt x="4882" y="19124"/>
                  </a:lnTo>
                  <a:lnTo>
                    <a:pt x="5488" y="19056"/>
                  </a:lnTo>
                  <a:lnTo>
                    <a:pt x="5757" y="18989"/>
                  </a:lnTo>
                  <a:lnTo>
                    <a:pt x="6060" y="18888"/>
                  </a:lnTo>
                  <a:lnTo>
                    <a:pt x="6060" y="18888"/>
                  </a:lnTo>
                  <a:lnTo>
                    <a:pt x="6027" y="19663"/>
                  </a:lnTo>
                  <a:lnTo>
                    <a:pt x="6027" y="20437"/>
                  </a:lnTo>
                  <a:lnTo>
                    <a:pt x="6094" y="21211"/>
                  </a:lnTo>
                  <a:lnTo>
                    <a:pt x="6161" y="21986"/>
                  </a:lnTo>
                  <a:lnTo>
                    <a:pt x="6363" y="23568"/>
                  </a:lnTo>
                  <a:lnTo>
                    <a:pt x="6532" y="25083"/>
                  </a:lnTo>
                  <a:lnTo>
                    <a:pt x="7070" y="30436"/>
                  </a:lnTo>
                  <a:lnTo>
                    <a:pt x="7373" y="30436"/>
                  </a:lnTo>
                  <a:lnTo>
                    <a:pt x="7104" y="27777"/>
                  </a:lnTo>
                  <a:lnTo>
                    <a:pt x="6801" y="25083"/>
                  </a:lnTo>
                  <a:lnTo>
                    <a:pt x="6498" y="21952"/>
                  </a:lnTo>
                  <a:lnTo>
                    <a:pt x="6195" y="18821"/>
                  </a:lnTo>
                  <a:lnTo>
                    <a:pt x="6262" y="19023"/>
                  </a:lnTo>
                  <a:lnTo>
                    <a:pt x="6296" y="19056"/>
                  </a:lnTo>
                  <a:lnTo>
                    <a:pt x="6330" y="19090"/>
                  </a:lnTo>
                  <a:lnTo>
                    <a:pt x="6431" y="19124"/>
                  </a:lnTo>
                  <a:lnTo>
                    <a:pt x="6498" y="19056"/>
                  </a:lnTo>
                  <a:lnTo>
                    <a:pt x="6532" y="19023"/>
                  </a:lnTo>
                  <a:lnTo>
                    <a:pt x="6532" y="18955"/>
                  </a:lnTo>
                  <a:lnTo>
                    <a:pt x="6464" y="18686"/>
                  </a:lnTo>
                  <a:lnTo>
                    <a:pt x="6431" y="18450"/>
                  </a:lnTo>
                  <a:lnTo>
                    <a:pt x="6431" y="18181"/>
                  </a:lnTo>
                  <a:lnTo>
                    <a:pt x="6464" y="17945"/>
                  </a:lnTo>
                  <a:lnTo>
                    <a:pt x="6565" y="17440"/>
                  </a:lnTo>
                  <a:lnTo>
                    <a:pt x="6734" y="16935"/>
                  </a:lnTo>
                  <a:lnTo>
                    <a:pt x="6868" y="16430"/>
                  </a:lnTo>
                  <a:lnTo>
                    <a:pt x="7037" y="15925"/>
                  </a:lnTo>
                  <a:lnTo>
                    <a:pt x="7104" y="15420"/>
                  </a:lnTo>
                  <a:lnTo>
                    <a:pt x="7104" y="15185"/>
                  </a:lnTo>
                  <a:lnTo>
                    <a:pt x="7104" y="14915"/>
                  </a:lnTo>
                  <a:lnTo>
                    <a:pt x="7070" y="14713"/>
                  </a:lnTo>
                  <a:lnTo>
                    <a:pt x="7037" y="14545"/>
                  </a:lnTo>
                  <a:lnTo>
                    <a:pt x="6868" y="14208"/>
                  </a:lnTo>
                  <a:lnTo>
                    <a:pt x="6666" y="13905"/>
                  </a:lnTo>
                  <a:lnTo>
                    <a:pt x="6397" y="13636"/>
                  </a:lnTo>
                  <a:lnTo>
                    <a:pt x="6060" y="13266"/>
                  </a:lnTo>
                  <a:lnTo>
                    <a:pt x="5757" y="12862"/>
                  </a:lnTo>
                  <a:lnTo>
                    <a:pt x="5623" y="12660"/>
                  </a:lnTo>
                  <a:lnTo>
                    <a:pt x="5488" y="12458"/>
                  </a:lnTo>
                  <a:lnTo>
                    <a:pt x="5387" y="12222"/>
                  </a:lnTo>
                  <a:lnTo>
                    <a:pt x="5320" y="11953"/>
                  </a:lnTo>
                  <a:lnTo>
                    <a:pt x="5286" y="11919"/>
                  </a:lnTo>
                  <a:lnTo>
                    <a:pt x="5219" y="11919"/>
                  </a:lnTo>
                  <a:lnTo>
                    <a:pt x="5185" y="11953"/>
                  </a:lnTo>
                  <a:lnTo>
                    <a:pt x="5185" y="12087"/>
                  </a:lnTo>
                  <a:lnTo>
                    <a:pt x="5118" y="12054"/>
                  </a:lnTo>
                  <a:lnTo>
                    <a:pt x="5050" y="12054"/>
                  </a:lnTo>
                  <a:lnTo>
                    <a:pt x="5017" y="12087"/>
                  </a:lnTo>
                  <a:lnTo>
                    <a:pt x="4983" y="11919"/>
                  </a:lnTo>
                  <a:lnTo>
                    <a:pt x="4882" y="11751"/>
                  </a:lnTo>
                  <a:lnTo>
                    <a:pt x="4613" y="11111"/>
                  </a:lnTo>
                  <a:lnTo>
                    <a:pt x="4478" y="10808"/>
                  </a:lnTo>
                  <a:lnTo>
                    <a:pt x="4411" y="10437"/>
                  </a:lnTo>
                  <a:lnTo>
                    <a:pt x="4242" y="9596"/>
                  </a:lnTo>
                  <a:lnTo>
                    <a:pt x="4141" y="8687"/>
                  </a:lnTo>
                  <a:lnTo>
                    <a:pt x="4141" y="8350"/>
                  </a:lnTo>
                  <a:lnTo>
                    <a:pt x="4108" y="7710"/>
                  </a:lnTo>
                  <a:lnTo>
                    <a:pt x="4074" y="7374"/>
                  </a:lnTo>
                  <a:lnTo>
                    <a:pt x="4007" y="7104"/>
                  </a:lnTo>
                  <a:lnTo>
                    <a:pt x="3939" y="6902"/>
                  </a:lnTo>
                  <a:lnTo>
                    <a:pt x="3872" y="6835"/>
                  </a:lnTo>
                  <a:lnTo>
                    <a:pt x="3838" y="6801"/>
                  </a:lnTo>
                  <a:lnTo>
                    <a:pt x="3973" y="6801"/>
                  </a:lnTo>
                  <a:lnTo>
                    <a:pt x="4007" y="6835"/>
                  </a:lnTo>
                  <a:lnTo>
                    <a:pt x="4141" y="6835"/>
                  </a:lnTo>
                  <a:lnTo>
                    <a:pt x="4209" y="6734"/>
                  </a:lnTo>
                  <a:lnTo>
                    <a:pt x="4343" y="6734"/>
                  </a:lnTo>
                  <a:lnTo>
                    <a:pt x="4411" y="6700"/>
                  </a:lnTo>
                  <a:lnTo>
                    <a:pt x="4444" y="6667"/>
                  </a:lnTo>
                  <a:lnTo>
                    <a:pt x="4444" y="6566"/>
                  </a:lnTo>
                  <a:lnTo>
                    <a:pt x="4377" y="6498"/>
                  </a:lnTo>
                  <a:lnTo>
                    <a:pt x="4343" y="6465"/>
                  </a:lnTo>
                  <a:lnTo>
                    <a:pt x="4276" y="6465"/>
                  </a:lnTo>
                  <a:lnTo>
                    <a:pt x="4209" y="6498"/>
                  </a:lnTo>
                  <a:lnTo>
                    <a:pt x="4209" y="6027"/>
                  </a:lnTo>
                  <a:lnTo>
                    <a:pt x="4141" y="5556"/>
                  </a:lnTo>
                  <a:lnTo>
                    <a:pt x="4108" y="5488"/>
                  </a:lnTo>
                  <a:lnTo>
                    <a:pt x="4040" y="5455"/>
                  </a:lnTo>
                  <a:lnTo>
                    <a:pt x="3771" y="5488"/>
                  </a:lnTo>
                  <a:lnTo>
                    <a:pt x="3838" y="5320"/>
                  </a:lnTo>
                  <a:lnTo>
                    <a:pt x="3838" y="5152"/>
                  </a:lnTo>
                  <a:lnTo>
                    <a:pt x="3771" y="4815"/>
                  </a:lnTo>
                  <a:lnTo>
                    <a:pt x="3704" y="4445"/>
                  </a:lnTo>
                  <a:lnTo>
                    <a:pt x="3603" y="4074"/>
                  </a:lnTo>
                  <a:lnTo>
                    <a:pt x="3737" y="4007"/>
                  </a:lnTo>
                  <a:lnTo>
                    <a:pt x="3838" y="4074"/>
                  </a:lnTo>
                  <a:lnTo>
                    <a:pt x="3906" y="4108"/>
                  </a:lnTo>
                  <a:lnTo>
                    <a:pt x="3973" y="4108"/>
                  </a:lnTo>
                  <a:lnTo>
                    <a:pt x="4007" y="4041"/>
                  </a:lnTo>
                  <a:lnTo>
                    <a:pt x="4007" y="3940"/>
                  </a:lnTo>
                  <a:lnTo>
                    <a:pt x="3906" y="3738"/>
                  </a:lnTo>
                  <a:lnTo>
                    <a:pt x="3805" y="3502"/>
                  </a:lnTo>
                  <a:lnTo>
                    <a:pt x="3771" y="3232"/>
                  </a:lnTo>
                  <a:lnTo>
                    <a:pt x="3771" y="2929"/>
                  </a:lnTo>
                  <a:lnTo>
                    <a:pt x="3737" y="2357"/>
                  </a:lnTo>
                  <a:lnTo>
                    <a:pt x="3737" y="1852"/>
                  </a:lnTo>
                  <a:lnTo>
                    <a:pt x="3704" y="1448"/>
                  </a:lnTo>
                  <a:lnTo>
                    <a:pt x="3636" y="977"/>
                  </a:lnTo>
                  <a:lnTo>
                    <a:pt x="3603" y="775"/>
                  </a:lnTo>
                  <a:lnTo>
                    <a:pt x="3535" y="539"/>
                  </a:lnTo>
                  <a:lnTo>
                    <a:pt x="3434" y="371"/>
                  </a:lnTo>
                  <a:lnTo>
                    <a:pt x="3333" y="236"/>
                  </a:lnTo>
                  <a:lnTo>
                    <a:pt x="3199" y="135"/>
                  </a:lnTo>
                  <a:lnTo>
                    <a:pt x="3064" y="68"/>
                  </a:lnTo>
                  <a:lnTo>
                    <a:pt x="2896" y="34"/>
                  </a:lnTo>
                  <a:lnTo>
                    <a:pt x="2727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6" name="Google Shape;1546;p10"/>
            <p:cNvSpPr/>
            <p:nvPr/>
          </p:nvSpPr>
          <p:spPr>
            <a:xfrm>
              <a:off x="328725" y="1041100"/>
              <a:ext cx="351000" cy="772700"/>
            </a:xfrm>
            <a:custGeom>
              <a:avLst/>
              <a:gdLst/>
              <a:ahLst/>
              <a:cxnLst/>
              <a:rect l="l" t="t" r="r" b="b"/>
              <a:pathLst>
                <a:path w="14040" h="30908" extrusionOk="0">
                  <a:moveTo>
                    <a:pt x="0" y="0"/>
                  </a:moveTo>
                  <a:lnTo>
                    <a:pt x="0" y="135"/>
                  </a:lnTo>
                  <a:lnTo>
                    <a:pt x="303" y="236"/>
                  </a:lnTo>
                  <a:lnTo>
                    <a:pt x="606" y="371"/>
                  </a:lnTo>
                  <a:lnTo>
                    <a:pt x="1178" y="674"/>
                  </a:lnTo>
                  <a:lnTo>
                    <a:pt x="1549" y="842"/>
                  </a:lnTo>
                  <a:lnTo>
                    <a:pt x="1953" y="977"/>
                  </a:lnTo>
                  <a:lnTo>
                    <a:pt x="2761" y="1179"/>
                  </a:lnTo>
                  <a:lnTo>
                    <a:pt x="3703" y="1448"/>
                  </a:lnTo>
                  <a:lnTo>
                    <a:pt x="4613" y="1717"/>
                  </a:lnTo>
                  <a:lnTo>
                    <a:pt x="5522" y="2020"/>
                  </a:lnTo>
                  <a:lnTo>
                    <a:pt x="6397" y="2357"/>
                  </a:lnTo>
                  <a:lnTo>
                    <a:pt x="8215" y="3064"/>
                  </a:lnTo>
                  <a:lnTo>
                    <a:pt x="10067" y="3670"/>
                  </a:lnTo>
                  <a:lnTo>
                    <a:pt x="10976" y="3939"/>
                  </a:lnTo>
                  <a:lnTo>
                    <a:pt x="11885" y="4209"/>
                  </a:lnTo>
                  <a:lnTo>
                    <a:pt x="12794" y="4478"/>
                  </a:lnTo>
                  <a:lnTo>
                    <a:pt x="13703" y="4748"/>
                  </a:lnTo>
                  <a:lnTo>
                    <a:pt x="13703" y="4815"/>
                  </a:lnTo>
                  <a:lnTo>
                    <a:pt x="13737" y="4849"/>
                  </a:lnTo>
                  <a:lnTo>
                    <a:pt x="13770" y="4882"/>
                  </a:lnTo>
                  <a:lnTo>
                    <a:pt x="13669" y="5017"/>
                  </a:lnTo>
                  <a:lnTo>
                    <a:pt x="13568" y="5522"/>
                  </a:lnTo>
                  <a:lnTo>
                    <a:pt x="13400" y="6364"/>
                  </a:lnTo>
                  <a:lnTo>
                    <a:pt x="13164" y="7239"/>
                  </a:lnTo>
                  <a:lnTo>
                    <a:pt x="12895" y="8081"/>
                  </a:lnTo>
                  <a:lnTo>
                    <a:pt x="12626" y="8922"/>
                  </a:lnTo>
                  <a:lnTo>
                    <a:pt x="12053" y="10639"/>
                  </a:lnTo>
                  <a:lnTo>
                    <a:pt x="10841" y="14141"/>
                  </a:lnTo>
                  <a:lnTo>
                    <a:pt x="10235" y="15858"/>
                  </a:lnTo>
                  <a:lnTo>
                    <a:pt x="9562" y="17609"/>
                  </a:lnTo>
                  <a:lnTo>
                    <a:pt x="8989" y="19225"/>
                  </a:lnTo>
                  <a:lnTo>
                    <a:pt x="8383" y="20841"/>
                  </a:lnTo>
                  <a:lnTo>
                    <a:pt x="7272" y="24107"/>
                  </a:lnTo>
                  <a:lnTo>
                    <a:pt x="6161" y="27339"/>
                  </a:lnTo>
                  <a:lnTo>
                    <a:pt x="5017" y="30605"/>
                  </a:lnTo>
                  <a:lnTo>
                    <a:pt x="4680" y="30571"/>
                  </a:lnTo>
                  <a:lnTo>
                    <a:pt x="4411" y="30504"/>
                  </a:lnTo>
                  <a:lnTo>
                    <a:pt x="4175" y="30436"/>
                  </a:lnTo>
                  <a:lnTo>
                    <a:pt x="3703" y="30268"/>
                  </a:lnTo>
                  <a:lnTo>
                    <a:pt x="2693" y="29830"/>
                  </a:lnTo>
                  <a:lnTo>
                    <a:pt x="2222" y="29628"/>
                  </a:lnTo>
                  <a:lnTo>
                    <a:pt x="1717" y="29460"/>
                  </a:lnTo>
                  <a:lnTo>
                    <a:pt x="842" y="29191"/>
                  </a:lnTo>
                  <a:lnTo>
                    <a:pt x="0" y="28888"/>
                  </a:lnTo>
                  <a:lnTo>
                    <a:pt x="0" y="29224"/>
                  </a:lnTo>
                  <a:lnTo>
                    <a:pt x="505" y="29393"/>
                  </a:lnTo>
                  <a:lnTo>
                    <a:pt x="1044" y="29561"/>
                  </a:lnTo>
                  <a:lnTo>
                    <a:pt x="2087" y="29864"/>
                  </a:lnTo>
                  <a:lnTo>
                    <a:pt x="2559" y="30032"/>
                  </a:lnTo>
                  <a:lnTo>
                    <a:pt x="3030" y="30234"/>
                  </a:lnTo>
                  <a:lnTo>
                    <a:pt x="3501" y="30436"/>
                  </a:lnTo>
                  <a:lnTo>
                    <a:pt x="3973" y="30638"/>
                  </a:lnTo>
                  <a:lnTo>
                    <a:pt x="4444" y="30773"/>
                  </a:lnTo>
                  <a:lnTo>
                    <a:pt x="4714" y="30840"/>
                  </a:lnTo>
                  <a:lnTo>
                    <a:pt x="4848" y="30840"/>
                  </a:lnTo>
                  <a:lnTo>
                    <a:pt x="4983" y="30807"/>
                  </a:lnTo>
                  <a:lnTo>
                    <a:pt x="5017" y="30874"/>
                  </a:lnTo>
                  <a:lnTo>
                    <a:pt x="5118" y="30908"/>
                  </a:lnTo>
                  <a:lnTo>
                    <a:pt x="5185" y="30874"/>
                  </a:lnTo>
                  <a:lnTo>
                    <a:pt x="5252" y="30807"/>
                  </a:lnTo>
                  <a:lnTo>
                    <a:pt x="6330" y="27642"/>
                  </a:lnTo>
                  <a:lnTo>
                    <a:pt x="7407" y="24477"/>
                  </a:lnTo>
                  <a:lnTo>
                    <a:pt x="8484" y="21312"/>
                  </a:lnTo>
                  <a:lnTo>
                    <a:pt x="9057" y="19730"/>
                  </a:lnTo>
                  <a:lnTo>
                    <a:pt x="9663" y="18181"/>
                  </a:lnTo>
                  <a:lnTo>
                    <a:pt x="10302" y="16498"/>
                  </a:lnTo>
                  <a:lnTo>
                    <a:pt x="10908" y="14814"/>
                  </a:lnTo>
                  <a:lnTo>
                    <a:pt x="12053" y="11447"/>
                  </a:lnTo>
                  <a:lnTo>
                    <a:pt x="12626" y="9831"/>
                  </a:lnTo>
                  <a:lnTo>
                    <a:pt x="13198" y="8182"/>
                  </a:lnTo>
                  <a:lnTo>
                    <a:pt x="13434" y="7340"/>
                  </a:lnTo>
                  <a:lnTo>
                    <a:pt x="13669" y="6498"/>
                  </a:lnTo>
                  <a:lnTo>
                    <a:pt x="13838" y="5657"/>
                  </a:lnTo>
                  <a:lnTo>
                    <a:pt x="13905" y="4815"/>
                  </a:lnTo>
                  <a:lnTo>
                    <a:pt x="14006" y="4781"/>
                  </a:lnTo>
                  <a:lnTo>
                    <a:pt x="14040" y="4714"/>
                  </a:lnTo>
                  <a:lnTo>
                    <a:pt x="14006" y="4647"/>
                  </a:lnTo>
                  <a:lnTo>
                    <a:pt x="13939" y="4579"/>
                  </a:lnTo>
                  <a:lnTo>
                    <a:pt x="13063" y="4276"/>
                  </a:lnTo>
                  <a:lnTo>
                    <a:pt x="12154" y="4040"/>
                  </a:lnTo>
                  <a:lnTo>
                    <a:pt x="11279" y="3771"/>
                  </a:lnTo>
                  <a:lnTo>
                    <a:pt x="10370" y="3535"/>
                  </a:lnTo>
                  <a:lnTo>
                    <a:pt x="9393" y="3199"/>
                  </a:lnTo>
                  <a:lnTo>
                    <a:pt x="8417" y="2862"/>
                  </a:lnTo>
                  <a:lnTo>
                    <a:pt x="6464" y="2121"/>
                  </a:lnTo>
                  <a:lnTo>
                    <a:pt x="5555" y="1785"/>
                  </a:lnTo>
                  <a:lnTo>
                    <a:pt x="4680" y="1482"/>
                  </a:lnTo>
                  <a:lnTo>
                    <a:pt x="3771" y="1212"/>
                  </a:lnTo>
                  <a:lnTo>
                    <a:pt x="2828" y="977"/>
                  </a:lnTo>
                  <a:lnTo>
                    <a:pt x="2323" y="842"/>
                  </a:lnTo>
                  <a:lnTo>
                    <a:pt x="1818" y="707"/>
                  </a:lnTo>
                  <a:lnTo>
                    <a:pt x="1347" y="539"/>
                  </a:lnTo>
                  <a:lnTo>
                    <a:pt x="875" y="337"/>
                  </a:lnTo>
                  <a:lnTo>
                    <a:pt x="438" y="135"/>
                  </a:lnTo>
                  <a:lnTo>
                    <a:pt x="236" y="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7" name="Google Shape;1547;p10"/>
            <p:cNvSpPr/>
            <p:nvPr/>
          </p:nvSpPr>
          <p:spPr>
            <a:xfrm>
              <a:off x="3187975" y="1455225"/>
              <a:ext cx="118700" cy="109425"/>
            </a:xfrm>
            <a:custGeom>
              <a:avLst/>
              <a:gdLst/>
              <a:ahLst/>
              <a:cxnLst/>
              <a:rect l="l" t="t" r="r" b="b"/>
              <a:pathLst>
                <a:path w="4748" h="4377" extrusionOk="0">
                  <a:moveTo>
                    <a:pt x="606" y="202"/>
                  </a:moveTo>
                  <a:lnTo>
                    <a:pt x="674" y="269"/>
                  </a:lnTo>
                  <a:lnTo>
                    <a:pt x="775" y="370"/>
                  </a:lnTo>
                  <a:lnTo>
                    <a:pt x="943" y="539"/>
                  </a:lnTo>
                  <a:lnTo>
                    <a:pt x="1482" y="1077"/>
                  </a:lnTo>
                  <a:lnTo>
                    <a:pt x="1987" y="1650"/>
                  </a:lnTo>
                  <a:lnTo>
                    <a:pt x="2559" y="2256"/>
                  </a:lnTo>
                  <a:lnTo>
                    <a:pt x="3165" y="2794"/>
                  </a:lnTo>
                  <a:lnTo>
                    <a:pt x="3333" y="2895"/>
                  </a:lnTo>
                  <a:lnTo>
                    <a:pt x="3502" y="3030"/>
                  </a:lnTo>
                  <a:lnTo>
                    <a:pt x="3872" y="3232"/>
                  </a:lnTo>
                  <a:lnTo>
                    <a:pt x="4040" y="3333"/>
                  </a:lnTo>
                  <a:lnTo>
                    <a:pt x="4209" y="3468"/>
                  </a:lnTo>
                  <a:lnTo>
                    <a:pt x="4310" y="3636"/>
                  </a:lnTo>
                  <a:lnTo>
                    <a:pt x="4377" y="3805"/>
                  </a:lnTo>
                  <a:lnTo>
                    <a:pt x="4243" y="3838"/>
                  </a:lnTo>
                  <a:lnTo>
                    <a:pt x="4141" y="3805"/>
                  </a:lnTo>
                  <a:lnTo>
                    <a:pt x="4007" y="3737"/>
                  </a:lnTo>
                  <a:lnTo>
                    <a:pt x="3906" y="3636"/>
                  </a:lnTo>
                  <a:lnTo>
                    <a:pt x="3805" y="3501"/>
                  </a:lnTo>
                  <a:lnTo>
                    <a:pt x="3704" y="3400"/>
                  </a:lnTo>
                  <a:lnTo>
                    <a:pt x="3468" y="3198"/>
                  </a:lnTo>
                  <a:lnTo>
                    <a:pt x="3199" y="2996"/>
                  </a:lnTo>
                  <a:lnTo>
                    <a:pt x="2929" y="2828"/>
                  </a:lnTo>
                  <a:lnTo>
                    <a:pt x="2357" y="2525"/>
                  </a:lnTo>
                  <a:lnTo>
                    <a:pt x="2020" y="2289"/>
                  </a:lnTo>
                  <a:lnTo>
                    <a:pt x="1684" y="2020"/>
                  </a:lnTo>
                  <a:lnTo>
                    <a:pt x="1381" y="1751"/>
                  </a:lnTo>
                  <a:lnTo>
                    <a:pt x="1078" y="1448"/>
                  </a:lnTo>
                  <a:lnTo>
                    <a:pt x="640" y="943"/>
                  </a:lnTo>
                  <a:lnTo>
                    <a:pt x="404" y="707"/>
                  </a:lnTo>
                  <a:lnTo>
                    <a:pt x="169" y="505"/>
                  </a:lnTo>
                  <a:lnTo>
                    <a:pt x="202" y="471"/>
                  </a:lnTo>
                  <a:lnTo>
                    <a:pt x="337" y="337"/>
                  </a:lnTo>
                  <a:lnTo>
                    <a:pt x="472" y="269"/>
                  </a:lnTo>
                  <a:lnTo>
                    <a:pt x="606" y="202"/>
                  </a:lnTo>
                  <a:close/>
                  <a:moveTo>
                    <a:pt x="505" y="0"/>
                  </a:moveTo>
                  <a:lnTo>
                    <a:pt x="371" y="67"/>
                  </a:lnTo>
                  <a:lnTo>
                    <a:pt x="169" y="202"/>
                  </a:lnTo>
                  <a:lnTo>
                    <a:pt x="34" y="370"/>
                  </a:lnTo>
                  <a:lnTo>
                    <a:pt x="0" y="404"/>
                  </a:lnTo>
                  <a:lnTo>
                    <a:pt x="0" y="471"/>
                  </a:lnTo>
                  <a:lnTo>
                    <a:pt x="34" y="505"/>
                  </a:lnTo>
                  <a:lnTo>
                    <a:pt x="68" y="539"/>
                  </a:lnTo>
                  <a:lnTo>
                    <a:pt x="135" y="505"/>
                  </a:lnTo>
                  <a:lnTo>
                    <a:pt x="303" y="707"/>
                  </a:lnTo>
                  <a:lnTo>
                    <a:pt x="505" y="943"/>
                  </a:lnTo>
                  <a:lnTo>
                    <a:pt x="808" y="1414"/>
                  </a:lnTo>
                  <a:lnTo>
                    <a:pt x="1246" y="1885"/>
                  </a:lnTo>
                  <a:lnTo>
                    <a:pt x="1717" y="2323"/>
                  </a:lnTo>
                  <a:lnTo>
                    <a:pt x="2020" y="2525"/>
                  </a:lnTo>
                  <a:lnTo>
                    <a:pt x="2323" y="2727"/>
                  </a:lnTo>
                  <a:lnTo>
                    <a:pt x="2929" y="3097"/>
                  </a:lnTo>
                  <a:lnTo>
                    <a:pt x="3199" y="3299"/>
                  </a:lnTo>
                  <a:lnTo>
                    <a:pt x="3468" y="3501"/>
                  </a:lnTo>
                  <a:lnTo>
                    <a:pt x="3737" y="3771"/>
                  </a:lnTo>
                  <a:lnTo>
                    <a:pt x="3939" y="4074"/>
                  </a:lnTo>
                  <a:lnTo>
                    <a:pt x="4040" y="4209"/>
                  </a:lnTo>
                  <a:lnTo>
                    <a:pt x="4141" y="4276"/>
                  </a:lnTo>
                  <a:lnTo>
                    <a:pt x="4243" y="4343"/>
                  </a:lnTo>
                  <a:lnTo>
                    <a:pt x="4344" y="4377"/>
                  </a:lnTo>
                  <a:lnTo>
                    <a:pt x="4411" y="4377"/>
                  </a:lnTo>
                  <a:lnTo>
                    <a:pt x="4512" y="4343"/>
                  </a:lnTo>
                  <a:lnTo>
                    <a:pt x="4647" y="4209"/>
                  </a:lnTo>
                  <a:lnTo>
                    <a:pt x="4748" y="4074"/>
                  </a:lnTo>
                  <a:lnTo>
                    <a:pt x="4748" y="3872"/>
                  </a:lnTo>
                  <a:lnTo>
                    <a:pt x="4748" y="3805"/>
                  </a:lnTo>
                  <a:lnTo>
                    <a:pt x="4680" y="3704"/>
                  </a:lnTo>
                  <a:lnTo>
                    <a:pt x="4613" y="3636"/>
                  </a:lnTo>
                  <a:lnTo>
                    <a:pt x="4512" y="3569"/>
                  </a:lnTo>
                  <a:lnTo>
                    <a:pt x="4445" y="3434"/>
                  </a:lnTo>
                  <a:lnTo>
                    <a:pt x="4310" y="3266"/>
                  </a:lnTo>
                  <a:lnTo>
                    <a:pt x="4209" y="3165"/>
                  </a:lnTo>
                  <a:lnTo>
                    <a:pt x="4074" y="3097"/>
                  </a:lnTo>
                  <a:lnTo>
                    <a:pt x="3771" y="2963"/>
                  </a:lnTo>
                  <a:lnTo>
                    <a:pt x="3535" y="2828"/>
                  </a:lnTo>
                  <a:lnTo>
                    <a:pt x="3300" y="2660"/>
                  </a:lnTo>
                  <a:lnTo>
                    <a:pt x="2828" y="2256"/>
                  </a:lnTo>
                  <a:lnTo>
                    <a:pt x="2189" y="1582"/>
                  </a:lnTo>
                  <a:lnTo>
                    <a:pt x="1549" y="875"/>
                  </a:lnTo>
                  <a:lnTo>
                    <a:pt x="1111" y="471"/>
                  </a:lnTo>
                  <a:lnTo>
                    <a:pt x="909" y="269"/>
                  </a:lnTo>
                  <a:lnTo>
                    <a:pt x="674" y="101"/>
                  </a:lnTo>
                  <a:lnTo>
                    <a:pt x="640" y="34"/>
                  </a:lnTo>
                  <a:lnTo>
                    <a:pt x="606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8" name="Google Shape;1548;p10"/>
            <p:cNvSpPr/>
            <p:nvPr/>
          </p:nvSpPr>
          <p:spPr>
            <a:xfrm>
              <a:off x="434775" y="1035200"/>
              <a:ext cx="10125" cy="11825"/>
            </a:xfrm>
            <a:custGeom>
              <a:avLst/>
              <a:gdLst/>
              <a:ahLst/>
              <a:cxnLst/>
              <a:rect l="l" t="t" r="r" b="b"/>
              <a:pathLst>
                <a:path w="405" h="473" extrusionOk="0">
                  <a:moveTo>
                    <a:pt x="202" y="1"/>
                  </a:moveTo>
                  <a:lnTo>
                    <a:pt x="101" y="68"/>
                  </a:lnTo>
                  <a:lnTo>
                    <a:pt x="68" y="102"/>
                  </a:lnTo>
                  <a:lnTo>
                    <a:pt x="34" y="135"/>
                  </a:lnTo>
                  <a:lnTo>
                    <a:pt x="0" y="270"/>
                  </a:lnTo>
                  <a:lnTo>
                    <a:pt x="0" y="371"/>
                  </a:lnTo>
                  <a:lnTo>
                    <a:pt x="68" y="438"/>
                  </a:lnTo>
                  <a:lnTo>
                    <a:pt x="135" y="472"/>
                  </a:lnTo>
                  <a:lnTo>
                    <a:pt x="236" y="438"/>
                  </a:lnTo>
                  <a:lnTo>
                    <a:pt x="303" y="405"/>
                  </a:lnTo>
                  <a:lnTo>
                    <a:pt x="371" y="304"/>
                  </a:lnTo>
                  <a:lnTo>
                    <a:pt x="371" y="270"/>
                  </a:lnTo>
                  <a:lnTo>
                    <a:pt x="404" y="270"/>
                  </a:lnTo>
                  <a:lnTo>
                    <a:pt x="404" y="203"/>
                  </a:lnTo>
                  <a:lnTo>
                    <a:pt x="404" y="169"/>
                  </a:lnTo>
                  <a:lnTo>
                    <a:pt x="404" y="102"/>
                  </a:lnTo>
                  <a:lnTo>
                    <a:pt x="371" y="68"/>
                  </a:lnTo>
                  <a:lnTo>
                    <a:pt x="303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9" name="Google Shape;1549;p10"/>
            <p:cNvSpPr/>
            <p:nvPr/>
          </p:nvSpPr>
          <p:spPr>
            <a:xfrm>
              <a:off x="577850" y="270950"/>
              <a:ext cx="194475" cy="158250"/>
            </a:xfrm>
            <a:custGeom>
              <a:avLst/>
              <a:gdLst/>
              <a:ahLst/>
              <a:cxnLst/>
              <a:rect l="l" t="t" r="r" b="b"/>
              <a:pathLst>
                <a:path w="7779" h="6330" extrusionOk="0">
                  <a:moveTo>
                    <a:pt x="5893" y="168"/>
                  </a:moveTo>
                  <a:lnTo>
                    <a:pt x="6196" y="202"/>
                  </a:lnTo>
                  <a:lnTo>
                    <a:pt x="6532" y="269"/>
                  </a:lnTo>
                  <a:lnTo>
                    <a:pt x="6835" y="337"/>
                  </a:lnTo>
                  <a:lnTo>
                    <a:pt x="7105" y="438"/>
                  </a:lnTo>
                  <a:lnTo>
                    <a:pt x="7239" y="673"/>
                  </a:lnTo>
                  <a:lnTo>
                    <a:pt x="7340" y="909"/>
                  </a:lnTo>
                  <a:lnTo>
                    <a:pt x="5960" y="943"/>
                  </a:lnTo>
                  <a:lnTo>
                    <a:pt x="4613" y="976"/>
                  </a:lnTo>
                  <a:lnTo>
                    <a:pt x="2795" y="976"/>
                  </a:lnTo>
                  <a:lnTo>
                    <a:pt x="2189" y="1010"/>
                  </a:lnTo>
                  <a:lnTo>
                    <a:pt x="2189" y="1010"/>
                  </a:lnTo>
                  <a:lnTo>
                    <a:pt x="3368" y="606"/>
                  </a:lnTo>
                  <a:lnTo>
                    <a:pt x="4007" y="438"/>
                  </a:lnTo>
                  <a:lnTo>
                    <a:pt x="4647" y="303"/>
                  </a:lnTo>
                  <a:lnTo>
                    <a:pt x="5287" y="202"/>
                  </a:lnTo>
                  <a:lnTo>
                    <a:pt x="5590" y="168"/>
                  </a:lnTo>
                  <a:close/>
                  <a:moveTo>
                    <a:pt x="6768" y="1111"/>
                  </a:moveTo>
                  <a:lnTo>
                    <a:pt x="6027" y="1347"/>
                  </a:lnTo>
                  <a:lnTo>
                    <a:pt x="4984" y="1717"/>
                  </a:lnTo>
                  <a:lnTo>
                    <a:pt x="4445" y="1919"/>
                  </a:lnTo>
                  <a:lnTo>
                    <a:pt x="3940" y="2155"/>
                  </a:lnTo>
                  <a:lnTo>
                    <a:pt x="3637" y="2323"/>
                  </a:lnTo>
                  <a:lnTo>
                    <a:pt x="3334" y="2525"/>
                  </a:lnTo>
                  <a:lnTo>
                    <a:pt x="3065" y="2761"/>
                  </a:lnTo>
                  <a:lnTo>
                    <a:pt x="2795" y="2997"/>
                  </a:lnTo>
                  <a:lnTo>
                    <a:pt x="2762" y="2997"/>
                  </a:lnTo>
                  <a:lnTo>
                    <a:pt x="2459" y="3030"/>
                  </a:lnTo>
                  <a:lnTo>
                    <a:pt x="2155" y="3064"/>
                  </a:lnTo>
                  <a:lnTo>
                    <a:pt x="1516" y="3030"/>
                  </a:lnTo>
                  <a:lnTo>
                    <a:pt x="876" y="2997"/>
                  </a:lnTo>
                  <a:lnTo>
                    <a:pt x="539" y="3030"/>
                  </a:lnTo>
                  <a:lnTo>
                    <a:pt x="236" y="3098"/>
                  </a:lnTo>
                  <a:lnTo>
                    <a:pt x="236" y="2795"/>
                  </a:lnTo>
                  <a:lnTo>
                    <a:pt x="270" y="2424"/>
                  </a:lnTo>
                  <a:lnTo>
                    <a:pt x="337" y="2155"/>
                  </a:lnTo>
                  <a:lnTo>
                    <a:pt x="472" y="1885"/>
                  </a:lnTo>
                  <a:lnTo>
                    <a:pt x="640" y="1683"/>
                  </a:lnTo>
                  <a:lnTo>
                    <a:pt x="842" y="1515"/>
                  </a:lnTo>
                  <a:lnTo>
                    <a:pt x="1078" y="1380"/>
                  </a:lnTo>
                  <a:lnTo>
                    <a:pt x="1347" y="1246"/>
                  </a:lnTo>
                  <a:lnTo>
                    <a:pt x="1617" y="1145"/>
                  </a:lnTo>
                  <a:lnTo>
                    <a:pt x="2256" y="1212"/>
                  </a:lnTo>
                  <a:lnTo>
                    <a:pt x="4176" y="1212"/>
                  </a:lnTo>
                  <a:lnTo>
                    <a:pt x="5489" y="1145"/>
                  </a:lnTo>
                  <a:lnTo>
                    <a:pt x="6768" y="1111"/>
                  </a:lnTo>
                  <a:close/>
                  <a:moveTo>
                    <a:pt x="7441" y="1212"/>
                  </a:moveTo>
                  <a:lnTo>
                    <a:pt x="7509" y="1616"/>
                  </a:lnTo>
                  <a:lnTo>
                    <a:pt x="7509" y="2054"/>
                  </a:lnTo>
                  <a:lnTo>
                    <a:pt x="7475" y="2087"/>
                  </a:lnTo>
                  <a:lnTo>
                    <a:pt x="7307" y="2222"/>
                  </a:lnTo>
                  <a:lnTo>
                    <a:pt x="7105" y="2357"/>
                  </a:lnTo>
                  <a:lnTo>
                    <a:pt x="6869" y="2458"/>
                  </a:lnTo>
                  <a:lnTo>
                    <a:pt x="6600" y="2525"/>
                  </a:lnTo>
                  <a:lnTo>
                    <a:pt x="6061" y="2693"/>
                  </a:lnTo>
                  <a:lnTo>
                    <a:pt x="5623" y="2828"/>
                  </a:lnTo>
                  <a:lnTo>
                    <a:pt x="4748" y="3131"/>
                  </a:lnTo>
                  <a:lnTo>
                    <a:pt x="3906" y="3502"/>
                  </a:lnTo>
                  <a:lnTo>
                    <a:pt x="3570" y="3670"/>
                  </a:lnTo>
                  <a:lnTo>
                    <a:pt x="3300" y="3872"/>
                  </a:lnTo>
                  <a:lnTo>
                    <a:pt x="3031" y="4108"/>
                  </a:lnTo>
                  <a:lnTo>
                    <a:pt x="2829" y="4377"/>
                  </a:lnTo>
                  <a:lnTo>
                    <a:pt x="2694" y="4579"/>
                  </a:lnTo>
                  <a:lnTo>
                    <a:pt x="2627" y="4781"/>
                  </a:lnTo>
                  <a:lnTo>
                    <a:pt x="2492" y="5185"/>
                  </a:lnTo>
                  <a:lnTo>
                    <a:pt x="2425" y="5387"/>
                  </a:lnTo>
                  <a:lnTo>
                    <a:pt x="2358" y="5589"/>
                  </a:lnTo>
                  <a:lnTo>
                    <a:pt x="2223" y="5791"/>
                  </a:lnTo>
                  <a:lnTo>
                    <a:pt x="2088" y="5959"/>
                  </a:lnTo>
                  <a:lnTo>
                    <a:pt x="2054" y="6027"/>
                  </a:lnTo>
                  <a:lnTo>
                    <a:pt x="1751" y="5892"/>
                  </a:lnTo>
                  <a:lnTo>
                    <a:pt x="1415" y="5724"/>
                  </a:lnTo>
                  <a:lnTo>
                    <a:pt x="1145" y="5488"/>
                  </a:lnTo>
                  <a:lnTo>
                    <a:pt x="876" y="5185"/>
                  </a:lnTo>
                  <a:lnTo>
                    <a:pt x="741" y="4983"/>
                  </a:lnTo>
                  <a:lnTo>
                    <a:pt x="640" y="4747"/>
                  </a:lnTo>
                  <a:lnTo>
                    <a:pt x="438" y="4242"/>
                  </a:lnTo>
                  <a:lnTo>
                    <a:pt x="304" y="3737"/>
                  </a:lnTo>
                  <a:lnTo>
                    <a:pt x="270" y="3199"/>
                  </a:lnTo>
                  <a:lnTo>
                    <a:pt x="270" y="3199"/>
                  </a:lnTo>
                  <a:lnTo>
                    <a:pt x="573" y="3266"/>
                  </a:lnTo>
                  <a:lnTo>
                    <a:pt x="2021" y="3266"/>
                  </a:lnTo>
                  <a:lnTo>
                    <a:pt x="2560" y="3232"/>
                  </a:lnTo>
                  <a:lnTo>
                    <a:pt x="2155" y="3737"/>
                  </a:lnTo>
                  <a:lnTo>
                    <a:pt x="1751" y="4242"/>
                  </a:lnTo>
                  <a:lnTo>
                    <a:pt x="1011" y="5286"/>
                  </a:lnTo>
                  <a:lnTo>
                    <a:pt x="1011" y="5320"/>
                  </a:lnTo>
                  <a:lnTo>
                    <a:pt x="1044" y="5353"/>
                  </a:lnTo>
                  <a:lnTo>
                    <a:pt x="1112" y="5353"/>
                  </a:lnTo>
                  <a:lnTo>
                    <a:pt x="1280" y="5185"/>
                  </a:lnTo>
                  <a:lnTo>
                    <a:pt x="1448" y="5017"/>
                  </a:lnTo>
                  <a:lnTo>
                    <a:pt x="1751" y="4646"/>
                  </a:lnTo>
                  <a:lnTo>
                    <a:pt x="2324" y="3872"/>
                  </a:lnTo>
                  <a:lnTo>
                    <a:pt x="2694" y="3401"/>
                  </a:lnTo>
                  <a:lnTo>
                    <a:pt x="3098" y="2997"/>
                  </a:lnTo>
                  <a:lnTo>
                    <a:pt x="3536" y="2626"/>
                  </a:lnTo>
                  <a:lnTo>
                    <a:pt x="4041" y="2323"/>
                  </a:lnTo>
                  <a:lnTo>
                    <a:pt x="4445" y="2121"/>
                  </a:lnTo>
                  <a:lnTo>
                    <a:pt x="4849" y="1953"/>
                  </a:lnTo>
                  <a:lnTo>
                    <a:pt x="5724" y="1683"/>
                  </a:lnTo>
                  <a:lnTo>
                    <a:pt x="7441" y="1212"/>
                  </a:lnTo>
                  <a:close/>
                  <a:moveTo>
                    <a:pt x="7509" y="2390"/>
                  </a:moveTo>
                  <a:lnTo>
                    <a:pt x="7441" y="2795"/>
                  </a:lnTo>
                  <a:lnTo>
                    <a:pt x="7307" y="3199"/>
                  </a:lnTo>
                  <a:lnTo>
                    <a:pt x="7172" y="3603"/>
                  </a:lnTo>
                  <a:lnTo>
                    <a:pt x="6970" y="3973"/>
                  </a:lnTo>
                  <a:lnTo>
                    <a:pt x="6768" y="4310"/>
                  </a:lnTo>
                  <a:lnTo>
                    <a:pt x="6532" y="4646"/>
                  </a:lnTo>
                  <a:lnTo>
                    <a:pt x="6263" y="4916"/>
                  </a:lnTo>
                  <a:lnTo>
                    <a:pt x="5960" y="5151"/>
                  </a:lnTo>
                  <a:lnTo>
                    <a:pt x="5691" y="5320"/>
                  </a:lnTo>
                  <a:lnTo>
                    <a:pt x="5421" y="5454"/>
                  </a:lnTo>
                  <a:lnTo>
                    <a:pt x="4849" y="5656"/>
                  </a:lnTo>
                  <a:lnTo>
                    <a:pt x="4277" y="5825"/>
                  </a:lnTo>
                  <a:lnTo>
                    <a:pt x="3671" y="5959"/>
                  </a:lnTo>
                  <a:lnTo>
                    <a:pt x="3300" y="6027"/>
                  </a:lnTo>
                  <a:lnTo>
                    <a:pt x="2930" y="6060"/>
                  </a:lnTo>
                  <a:lnTo>
                    <a:pt x="2223" y="6060"/>
                  </a:lnTo>
                  <a:lnTo>
                    <a:pt x="2425" y="5825"/>
                  </a:lnTo>
                  <a:lnTo>
                    <a:pt x="2560" y="5589"/>
                  </a:lnTo>
                  <a:lnTo>
                    <a:pt x="2661" y="5320"/>
                  </a:lnTo>
                  <a:lnTo>
                    <a:pt x="2762" y="5050"/>
                  </a:lnTo>
                  <a:lnTo>
                    <a:pt x="2863" y="4781"/>
                  </a:lnTo>
                  <a:lnTo>
                    <a:pt x="2964" y="4545"/>
                  </a:lnTo>
                  <a:lnTo>
                    <a:pt x="3132" y="4343"/>
                  </a:lnTo>
                  <a:lnTo>
                    <a:pt x="3267" y="4141"/>
                  </a:lnTo>
                  <a:lnTo>
                    <a:pt x="3469" y="3973"/>
                  </a:lnTo>
                  <a:lnTo>
                    <a:pt x="3671" y="3838"/>
                  </a:lnTo>
                  <a:lnTo>
                    <a:pt x="4142" y="3569"/>
                  </a:lnTo>
                  <a:lnTo>
                    <a:pt x="4681" y="3333"/>
                  </a:lnTo>
                  <a:lnTo>
                    <a:pt x="5219" y="3165"/>
                  </a:lnTo>
                  <a:lnTo>
                    <a:pt x="6297" y="2828"/>
                  </a:lnTo>
                  <a:lnTo>
                    <a:pt x="6903" y="2660"/>
                  </a:lnTo>
                  <a:lnTo>
                    <a:pt x="7206" y="2525"/>
                  </a:lnTo>
                  <a:lnTo>
                    <a:pt x="7509" y="2390"/>
                  </a:lnTo>
                  <a:close/>
                  <a:moveTo>
                    <a:pt x="5219" y="0"/>
                  </a:moveTo>
                  <a:lnTo>
                    <a:pt x="4613" y="67"/>
                  </a:lnTo>
                  <a:lnTo>
                    <a:pt x="3738" y="269"/>
                  </a:lnTo>
                  <a:lnTo>
                    <a:pt x="2896" y="505"/>
                  </a:lnTo>
                  <a:lnTo>
                    <a:pt x="2054" y="774"/>
                  </a:lnTo>
                  <a:lnTo>
                    <a:pt x="1213" y="1077"/>
                  </a:lnTo>
                  <a:lnTo>
                    <a:pt x="910" y="1212"/>
                  </a:lnTo>
                  <a:lnTo>
                    <a:pt x="640" y="1380"/>
                  </a:lnTo>
                  <a:lnTo>
                    <a:pt x="438" y="1616"/>
                  </a:lnTo>
                  <a:lnTo>
                    <a:pt x="270" y="1852"/>
                  </a:lnTo>
                  <a:lnTo>
                    <a:pt x="135" y="2121"/>
                  </a:lnTo>
                  <a:lnTo>
                    <a:pt x="68" y="2424"/>
                  </a:lnTo>
                  <a:lnTo>
                    <a:pt x="1" y="2727"/>
                  </a:lnTo>
                  <a:lnTo>
                    <a:pt x="1" y="3030"/>
                  </a:lnTo>
                  <a:lnTo>
                    <a:pt x="34" y="3367"/>
                  </a:lnTo>
                  <a:lnTo>
                    <a:pt x="68" y="3704"/>
                  </a:lnTo>
                  <a:lnTo>
                    <a:pt x="135" y="4007"/>
                  </a:lnTo>
                  <a:lnTo>
                    <a:pt x="236" y="4343"/>
                  </a:lnTo>
                  <a:lnTo>
                    <a:pt x="371" y="4646"/>
                  </a:lnTo>
                  <a:lnTo>
                    <a:pt x="506" y="4949"/>
                  </a:lnTo>
                  <a:lnTo>
                    <a:pt x="640" y="5219"/>
                  </a:lnTo>
                  <a:lnTo>
                    <a:pt x="809" y="5454"/>
                  </a:lnTo>
                  <a:lnTo>
                    <a:pt x="1011" y="5724"/>
                  </a:lnTo>
                  <a:lnTo>
                    <a:pt x="1280" y="5926"/>
                  </a:lnTo>
                  <a:lnTo>
                    <a:pt x="1549" y="6094"/>
                  </a:lnTo>
                  <a:lnTo>
                    <a:pt x="1819" y="6229"/>
                  </a:lnTo>
                  <a:lnTo>
                    <a:pt x="2155" y="6296"/>
                  </a:lnTo>
                  <a:lnTo>
                    <a:pt x="2459" y="6330"/>
                  </a:lnTo>
                  <a:lnTo>
                    <a:pt x="2795" y="6330"/>
                  </a:lnTo>
                  <a:lnTo>
                    <a:pt x="3132" y="6296"/>
                  </a:lnTo>
                  <a:lnTo>
                    <a:pt x="3906" y="6195"/>
                  </a:lnTo>
                  <a:lnTo>
                    <a:pt x="4647" y="5993"/>
                  </a:lnTo>
                  <a:lnTo>
                    <a:pt x="5017" y="5892"/>
                  </a:lnTo>
                  <a:lnTo>
                    <a:pt x="5388" y="5724"/>
                  </a:lnTo>
                  <a:lnTo>
                    <a:pt x="5758" y="5555"/>
                  </a:lnTo>
                  <a:lnTo>
                    <a:pt x="6095" y="5387"/>
                  </a:lnTo>
                  <a:lnTo>
                    <a:pt x="6364" y="5185"/>
                  </a:lnTo>
                  <a:lnTo>
                    <a:pt x="6600" y="4949"/>
                  </a:lnTo>
                  <a:lnTo>
                    <a:pt x="6835" y="4680"/>
                  </a:lnTo>
                  <a:lnTo>
                    <a:pt x="7037" y="4411"/>
                  </a:lnTo>
                  <a:lnTo>
                    <a:pt x="7239" y="4074"/>
                  </a:lnTo>
                  <a:lnTo>
                    <a:pt x="7408" y="3771"/>
                  </a:lnTo>
                  <a:lnTo>
                    <a:pt x="7542" y="3401"/>
                  </a:lnTo>
                  <a:lnTo>
                    <a:pt x="7643" y="3064"/>
                  </a:lnTo>
                  <a:lnTo>
                    <a:pt x="7711" y="2693"/>
                  </a:lnTo>
                  <a:lnTo>
                    <a:pt x="7744" y="2323"/>
                  </a:lnTo>
                  <a:lnTo>
                    <a:pt x="7778" y="1953"/>
                  </a:lnTo>
                  <a:lnTo>
                    <a:pt x="7744" y="1582"/>
                  </a:lnTo>
                  <a:lnTo>
                    <a:pt x="7677" y="1246"/>
                  </a:lnTo>
                  <a:lnTo>
                    <a:pt x="7610" y="909"/>
                  </a:lnTo>
                  <a:lnTo>
                    <a:pt x="7475" y="572"/>
                  </a:lnTo>
                  <a:lnTo>
                    <a:pt x="7307" y="303"/>
                  </a:lnTo>
                  <a:lnTo>
                    <a:pt x="7273" y="236"/>
                  </a:lnTo>
                  <a:lnTo>
                    <a:pt x="7172" y="236"/>
                  </a:lnTo>
                  <a:lnTo>
                    <a:pt x="7105" y="269"/>
                  </a:lnTo>
                  <a:lnTo>
                    <a:pt x="6835" y="168"/>
                  </a:lnTo>
                  <a:lnTo>
                    <a:pt x="6499" y="67"/>
                  </a:lnTo>
                  <a:lnTo>
                    <a:pt x="6196" y="34"/>
                  </a:lnTo>
                  <a:lnTo>
                    <a:pt x="5859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0" name="Google Shape;1550;p10"/>
            <p:cNvSpPr/>
            <p:nvPr/>
          </p:nvSpPr>
          <p:spPr>
            <a:xfrm>
              <a:off x="328725" y="961125"/>
              <a:ext cx="417500" cy="928425"/>
            </a:xfrm>
            <a:custGeom>
              <a:avLst/>
              <a:gdLst/>
              <a:ahLst/>
              <a:cxnLst/>
              <a:rect l="l" t="t" r="r" b="b"/>
              <a:pathLst>
                <a:path w="16700" h="37137" extrusionOk="0">
                  <a:moveTo>
                    <a:pt x="0" y="1"/>
                  </a:moveTo>
                  <a:lnTo>
                    <a:pt x="0" y="169"/>
                  </a:lnTo>
                  <a:lnTo>
                    <a:pt x="505" y="270"/>
                  </a:lnTo>
                  <a:lnTo>
                    <a:pt x="976" y="439"/>
                  </a:lnTo>
                  <a:lnTo>
                    <a:pt x="1953" y="809"/>
                  </a:lnTo>
                  <a:lnTo>
                    <a:pt x="2592" y="1011"/>
                  </a:lnTo>
                  <a:lnTo>
                    <a:pt x="3232" y="1179"/>
                  </a:lnTo>
                  <a:lnTo>
                    <a:pt x="3872" y="1348"/>
                  </a:lnTo>
                  <a:lnTo>
                    <a:pt x="4512" y="1550"/>
                  </a:lnTo>
                  <a:lnTo>
                    <a:pt x="7171" y="2358"/>
                  </a:lnTo>
                  <a:lnTo>
                    <a:pt x="8484" y="2795"/>
                  </a:lnTo>
                  <a:lnTo>
                    <a:pt x="9831" y="3233"/>
                  </a:lnTo>
                  <a:lnTo>
                    <a:pt x="12019" y="4007"/>
                  </a:lnTo>
                  <a:lnTo>
                    <a:pt x="14242" y="4815"/>
                  </a:lnTo>
                  <a:lnTo>
                    <a:pt x="14747" y="4984"/>
                  </a:lnTo>
                  <a:lnTo>
                    <a:pt x="15252" y="5186"/>
                  </a:lnTo>
                  <a:lnTo>
                    <a:pt x="15757" y="5455"/>
                  </a:lnTo>
                  <a:lnTo>
                    <a:pt x="15959" y="5623"/>
                  </a:lnTo>
                  <a:lnTo>
                    <a:pt x="16194" y="5792"/>
                  </a:lnTo>
                  <a:lnTo>
                    <a:pt x="16329" y="5960"/>
                  </a:lnTo>
                  <a:lnTo>
                    <a:pt x="16396" y="6162"/>
                  </a:lnTo>
                  <a:lnTo>
                    <a:pt x="16430" y="6431"/>
                  </a:lnTo>
                  <a:lnTo>
                    <a:pt x="16430" y="6768"/>
                  </a:lnTo>
                  <a:lnTo>
                    <a:pt x="16430" y="7105"/>
                  </a:lnTo>
                  <a:lnTo>
                    <a:pt x="16363" y="7475"/>
                  </a:lnTo>
                  <a:lnTo>
                    <a:pt x="16228" y="8283"/>
                  </a:lnTo>
                  <a:lnTo>
                    <a:pt x="16026" y="9091"/>
                  </a:lnTo>
                  <a:lnTo>
                    <a:pt x="15790" y="9798"/>
                  </a:lnTo>
                  <a:lnTo>
                    <a:pt x="15487" y="10808"/>
                  </a:lnTo>
                  <a:lnTo>
                    <a:pt x="15285" y="11448"/>
                  </a:lnTo>
                  <a:lnTo>
                    <a:pt x="15083" y="12054"/>
                  </a:lnTo>
                  <a:lnTo>
                    <a:pt x="14612" y="13333"/>
                  </a:lnTo>
                  <a:lnTo>
                    <a:pt x="14141" y="14613"/>
                  </a:lnTo>
                  <a:lnTo>
                    <a:pt x="13703" y="15892"/>
                  </a:lnTo>
                  <a:lnTo>
                    <a:pt x="13299" y="17172"/>
                  </a:lnTo>
                  <a:lnTo>
                    <a:pt x="12929" y="18485"/>
                  </a:lnTo>
                  <a:lnTo>
                    <a:pt x="12525" y="19831"/>
                  </a:lnTo>
                  <a:lnTo>
                    <a:pt x="12120" y="21144"/>
                  </a:lnTo>
                  <a:lnTo>
                    <a:pt x="11211" y="23838"/>
                  </a:lnTo>
                  <a:lnTo>
                    <a:pt x="9326" y="29124"/>
                  </a:lnTo>
                  <a:lnTo>
                    <a:pt x="7508" y="34376"/>
                  </a:lnTo>
                  <a:lnTo>
                    <a:pt x="7340" y="34982"/>
                  </a:lnTo>
                  <a:lnTo>
                    <a:pt x="7138" y="35655"/>
                  </a:lnTo>
                  <a:lnTo>
                    <a:pt x="7003" y="35992"/>
                  </a:lnTo>
                  <a:lnTo>
                    <a:pt x="6835" y="36261"/>
                  </a:lnTo>
                  <a:lnTo>
                    <a:pt x="6599" y="36497"/>
                  </a:lnTo>
                  <a:lnTo>
                    <a:pt x="6498" y="36598"/>
                  </a:lnTo>
                  <a:lnTo>
                    <a:pt x="6363" y="36699"/>
                  </a:lnTo>
                  <a:lnTo>
                    <a:pt x="6161" y="36800"/>
                  </a:lnTo>
                  <a:lnTo>
                    <a:pt x="5926" y="36834"/>
                  </a:lnTo>
                  <a:lnTo>
                    <a:pt x="5690" y="36867"/>
                  </a:lnTo>
                  <a:lnTo>
                    <a:pt x="5454" y="36834"/>
                  </a:lnTo>
                  <a:lnTo>
                    <a:pt x="4983" y="36733"/>
                  </a:lnTo>
                  <a:lnTo>
                    <a:pt x="4512" y="36598"/>
                  </a:lnTo>
                  <a:lnTo>
                    <a:pt x="4074" y="36430"/>
                  </a:lnTo>
                  <a:lnTo>
                    <a:pt x="3670" y="36228"/>
                  </a:lnTo>
                  <a:lnTo>
                    <a:pt x="2794" y="35824"/>
                  </a:lnTo>
                  <a:lnTo>
                    <a:pt x="2525" y="35689"/>
                  </a:lnTo>
                  <a:lnTo>
                    <a:pt x="2222" y="35588"/>
                  </a:lnTo>
                  <a:lnTo>
                    <a:pt x="1616" y="35386"/>
                  </a:lnTo>
                  <a:lnTo>
                    <a:pt x="1010" y="35218"/>
                  </a:lnTo>
                  <a:lnTo>
                    <a:pt x="404" y="35049"/>
                  </a:lnTo>
                  <a:lnTo>
                    <a:pt x="202" y="34948"/>
                  </a:lnTo>
                  <a:lnTo>
                    <a:pt x="0" y="34847"/>
                  </a:lnTo>
                  <a:lnTo>
                    <a:pt x="0" y="35184"/>
                  </a:lnTo>
                  <a:lnTo>
                    <a:pt x="505" y="35386"/>
                  </a:lnTo>
                  <a:lnTo>
                    <a:pt x="1044" y="35554"/>
                  </a:lnTo>
                  <a:lnTo>
                    <a:pt x="1650" y="35756"/>
                  </a:lnTo>
                  <a:lnTo>
                    <a:pt x="2222" y="35992"/>
                  </a:lnTo>
                  <a:lnTo>
                    <a:pt x="2828" y="36228"/>
                  </a:lnTo>
                  <a:lnTo>
                    <a:pt x="3400" y="36497"/>
                  </a:lnTo>
                  <a:lnTo>
                    <a:pt x="3804" y="36665"/>
                  </a:lnTo>
                  <a:lnTo>
                    <a:pt x="4209" y="36834"/>
                  </a:lnTo>
                  <a:lnTo>
                    <a:pt x="4613" y="36968"/>
                  </a:lnTo>
                  <a:lnTo>
                    <a:pt x="5050" y="37103"/>
                  </a:lnTo>
                  <a:lnTo>
                    <a:pt x="5387" y="37137"/>
                  </a:lnTo>
                  <a:lnTo>
                    <a:pt x="5690" y="37137"/>
                  </a:lnTo>
                  <a:lnTo>
                    <a:pt x="6027" y="37103"/>
                  </a:lnTo>
                  <a:lnTo>
                    <a:pt x="6330" y="37002"/>
                  </a:lnTo>
                  <a:lnTo>
                    <a:pt x="6599" y="36867"/>
                  </a:lnTo>
                  <a:lnTo>
                    <a:pt x="6835" y="36665"/>
                  </a:lnTo>
                  <a:lnTo>
                    <a:pt x="7037" y="36430"/>
                  </a:lnTo>
                  <a:lnTo>
                    <a:pt x="7205" y="36093"/>
                  </a:lnTo>
                  <a:lnTo>
                    <a:pt x="7710" y="34679"/>
                  </a:lnTo>
                  <a:lnTo>
                    <a:pt x="8181" y="33265"/>
                  </a:lnTo>
                  <a:lnTo>
                    <a:pt x="9158" y="30437"/>
                  </a:lnTo>
                  <a:lnTo>
                    <a:pt x="11178" y="24747"/>
                  </a:lnTo>
                  <a:lnTo>
                    <a:pt x="12154" y="21885"/>
                  </a:lnTo>
                  <a:lnTo>
                    <a:pt x="12592" y="20471"/>
                  </a:lnTo>
                  <a:lnTo>
                    <a:pt x="13030" y="19023"/>
                  </a:lnTo>
                  <a:lnTo>
                    <a:pt x="13838" y="16296"/>
                  </a:lnTo>
                  <a:lnTo>
                    <a:pt x="14275" y="14949"/>
                  </a:lnTo>
                  <a:lnTo>
                    <a:pt x="14747" y="13636"/>
                  </a:lnTo>
                  <a:lnTo>
                    <a:pt x="15252" y="12256"/>
                  </a:lnTo>
                  <a:lnTo>
                    <a:pt x="15723" y="10842"/>
                  </a:lnTo>
                  <a:lnTo>
                    <a:pt x="16060" y="9765"/>
                  </a:lnTo>
                  <a:lnTo>
                    <a:pt x="16329" y="8957"/>
                  </a:lnTo>
                  <a:lnTo>
                    <a:pt x="16531" y="8048"/>
                  </a:lnTo>
                  <a:lnTo>
                    <a:pt x="16632" y="7610"/>
                  </a:lnTo>
                  <a:lnTo>
                    <a:pt x="16666" y="7172"/>
                  </a:lnTo>
                  <a:lnTo>
                    <a:pt x="16699" y="6734"/>
                  </a:lnTo>
                  <a:lnTo>
                    <a:pt x="16666" y="6364"/>
                  </a:lnTo>
                  <a:lnTo>
                    <a:pt x="16598" y="5994"/>
                  </a:lnTo>
                  <a:lnTo>
                    <a:pt x="16464" y="5691"/>
                  </a:lnTo>
                  <a:lnTo>
                    <a:pt x="16363" y="5556"/>
                  </a:lnTo>
                  <a:lnTo>
                    <a:pt x="16262" y="5455"/>
                  </a:lnTo>
                  <a:lnTo>
                    <a:pt x="16127" y="5354"/>
                  </a:lnTo>
                  <a:lnTo>
                    <a:pt x="15992" y="5287"/>
                  </a:lnTo>
                  <a:lnTo>
                    <a:pt x="14982" y="4815"/>
                  </a:lnTo>
                  <a:lnTo>
                    <a:pt x="14477" y="4613"/>
                  </a:lnTo>
                  <a:lnTo>
                    <a:pt x="13972" y="4445"/>
                  </a:lnTo>
                  <a:lnTo>
                    <a:pt x="12659" y="3974"/>
                  </a:lnTo>
                  <a:lnTo>
                    <a:pt x="11346" y="3502"/>
                  </a:lnTo>
                  <a:lnTo>
                    <a:pt x="9831" y="2964"/>
                  </a:lnTo>
                  <a:lnTo>
                    <a:pt x="8316" y="2492"/>
                  </a:lnTo>
                  <a:lnTo>
                    <a:pt x="5286" y="1516"/>
                  </a:lnTo>
                  <a:lnTo>
                    <a:pt x="3737" y="1078"/>
                  </a:lnTo>
                  <a:lnTo>
                    <a:pt x="2188" y="641"/>
                  </a:lnTo>
                  <a:lnTo>
                    <a:pt x="1650" y="439"/>
                  </a:lnTo>
                  <a:lnTo>
                    <a:pt x="1111" y="237"/>
                  </a:lnTo>
                  <a:lnTo>
                    <a:pt x="842" y="136"/>
                  </a:lnTo>
                  <a:lnTo>
                    <a:pt x="572" y="68"/>
                  </a:lnTo>
                  <a:lnTo>
                    <a:pt x="303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1" name="Google Shape;1551;p10"/>
            <p:cNvSpPr/>
            <p:nvPr/>
          </p:nvSpPr>
          <p:spPr>
            <a:xfrm>
              <a:off x="554300" y="238125"/>
              <a:ext cx="479775" cy="203700"/>
            </a:xfrm>
            <a:custGeom>
              <a:avLst/>
              <a:gdLst/>
              <a:ahLst/>
              <a:cxnLst/>
              <a:rect l="l" t="t" r="r" b="b"/>
              <a:pathLst>
                <a:path w="19191" h="8148" extrusionOk="0">
                  <a:moveTo>
                    <a:pt x="9528" y="2761"/>
                  </a:moveTo>
                  <a:lnTo>
                    <a:pt x="9663" y="2794"/>
                  </a:lnTo>
                  <a:lnTo>
                    <a:pt x="9932" y="2895"/>
                  </a:lnTo>
                  <a:lnTo>
                    <a:pt x="10100" y="3030"/>
                  </a:lnTo>
                  <a:lnTo>
                    <a:pt x="10235" y="3165"/>
                  </a:lnTo>
                  <a:lnTo>
                    <a:pt x="10336" y="3333"/>
                  </a:lnTo>
                  <a:lnTo>
                    <a:pt x="9730" y="3367"/>
                  </a:lnTo>
                  <a:lnTo>
                    <a:pt x="9461" y="3367"/>
                  </a:lnTo>
                  <a:lnTo>
                    <a:pt x="9158" y="3434"/>
                  </a:lnTo>
                  <a:lnTo>
                    <a:pt x="9191" y="3400"/>
                  </a:lnTo>
                  <a:lnTo>
                    <a:pt x="9259" y="2963"/>
                  </a:lnTo>
                  <a:lnTo>
                    <a:pt x="9292" y="2828"/>
                  </a:lnTo>
                  <a:lnTo>
                    <a:pt x="9393" y="2761"/>
                  </a:lnTo>
                  <a:close/>
                  <a:moveTo>
                    <a:pt x="18618" y="3973"/>
                  </a:moveTo>
                  <a:lnTo>
                    <a:pt x="18719" y="4006"/>
                  </a:lnTo>
                  <a:lnTo>
                    <a:pt x="18820" y="4074"/>
                  </a:lnTo>
                  <a:lnTo>
                    <a:pt x="18888" y="4141"/>
                  </a:lnTo>
                  <a:lnTo>
                    <a:pt x="18955" y="4209"/>
                  </a:lnTo>
                  <a:lnTo>
                    <a:pt x="18989" y="4310"/>
                  </a:lnTo>
                  <a:lnTo>
                    <a:pt x="18989" y="4444"/>
                  </a:lnTo>
                  <a:lnTo>
                    <a:pt x="18989" y="4545"/>
                  </a:lnTo>
                  <a:lnTo>
                    <a:pt x="18955" y="4646"/>
                  </a:lnTo>
                  <a:lnTo>
                    <a:pt x="18854" y="4781"/>
                  </a:lnTo>
                  <a:lnTo>
                    <a:pt x="18719" y="4848"/>
                  </a:lnTo>
                  <a:lnTo>
                    <a:pt x="18585" y="4916"/>
                  </a:lnTo>
                  <a:lnTo>
                    <a:pt x="18450" y="4949"/>
                  </a:lnTo>
                  <a:lnTo>
                    <a:pt x="18214" y="4916"/>
                  </a:lnTo>
                  <a:lnTo>
                    <a:pt x="18012" y="4916"/>
                  </a:lnTo>
                  <a:lnTo>
                    <a:pt x="18181" y="4680"/>
                  </a:lnTo>
                  <a:lnTo>
                    <a:pt x="18349" y="4478"/>
                  </a:lnTo>
                  <a:lnTo>
                    <a:pt x="18484" y="4209"/>
                  </a:lnTo>
                  <a:lnTo>
                    <a:pt x="18618" y="3973"/>
                  </a:lnTo>
                  <a:close/>
                  <a:moveTo>
                    <a:pt x="1650" y="7171"/>
                  </a:moveTo>
                  <a:lnTo>
                    <a:pt x="1885" y="7373"/>
                  </a:lnTo>
                  <a:lnTo>
                    <a:pt x="2121" y="7542"/>
                  </a:lnTo>
                  <a:lnTo>
                    <a:pt x="2390" y="7676"/>
                  </a:lnTo>
                  <a:lnTo>
                    <a:pt x="2660" y="7811"/>
                  </a:lnTo>
                  <a:lnTo>
                    <a:pt x="2491" y="7878"/>
                  </a:lnTo>
                  <a:lnTo>
                    <a:pt x="2289" y="7946"/>
                  </a:lnTo>
                  <a:lnTo>
                    <a:pt x="2087" y="7946"/>
                  </a:lnTo>
                  <a:lnTo>
                    <a:pt x="1852" y="7912"/>
                  </a:lnTo>
                  <a:lnTo>
                    <a:pt x="1683" y="7845"/>
                  </a:lnTo>
                  <a:lnTo>
                    <a:pt x="1582" y="7777"/>
                  </a:lnTo>
                  <a:lnTo>
                    <a:pt x="1549" y="7710"/>
                  </a:lnTo>
                  <a:lnTo>
                    <a:pt x="1515" y="7609"/>
                  </a:lnTo>
                  <a:lnTo>
                    <a:pt x="1549" y="7542"/>
                  </a:lnTo>
                  <a:lnTo>
                    <a:pt x="1582" y="7340"/>
                  </a:lnTo>
                  <a:lnTo>
                    <a:pt x="1650" y="7171"/>
                  </a:lnTo>
                  <a:close/>
                  <a:moveTo>
                    <a:pt x="9090" y="0"/>
                  </a:moveTo>
                  <a:lnTo>
                    <a:pt x="7845" y="370"/>
                  </a:lnTo>
                  <a:lnTo>
                    <a:pt x="7373" y="471"/>
                  </a:lnTo>
                  <a:lnTo>
                    <a:pt x="6902" y="606"/>
                  </a:lnTo>
                  <a:lnTo>
                    <a:pt x="6397" y="707"/>
                  </a:lnTo>
                  <a:lnTo>
                    <a:pt x="5926" y="808"/>
                  </a:lnTo>
                  <a:lnTo>
                    <a:pt x="5017" y="1077"/>
                  </a:lnTo>
                  <a:lnTo>
                    <a:pt x="4141" y="1380"/>
                  </a:lnTo>
                  <a:lnTo>
                    <a:pt x="2323" y="1953"/>
                  </a:lnTo>
                  <a:lnTo>
                    <a:pt x="1549" y="2155"/>
                  </a:lnTo>
                  <a:lnTo>
                    <a:pt x="774" y="2390"/>
                  </a:lnTo>
                  <a:lnTo>
                    <a:pt x="438" y="2491"/>
                  </a:lnTo>
                  <a:lnTo>
                    <a:pt x="269" y="2559"/>
                  </a:lnTo>
                  <a:lnTo>
                    <a:pt x="135" y="2626"/>
                  </a:lnTo>
                  <a:lnTo>
                    <a:pt x="34" y="2626"/>
                  </a:lnTo>
                  <a:lnTo>
                    <a:pt x="34" y="2660"/>
                  </a:lnTo>
                  <a:lnTo>
                    <a:pt x="0" y="2727"/>
                  </a:lnTo>
                  <a:lnTo>
                    <a:pt x="0" y="3266"/>
                  </a:lnTo>
                  <a:lnTo>
                    <a:pt x="67" y="3838"/>
                  </a:lnTo>
                  <a:lnTo>
                    <a:pt x="168" y="4377"/>
                  </a:lnTo>
                  <a:lnTo>
                    <a:pt x="303" y="4949"/>
                  </a:lnTo>
                  <a:lnTo>
                    <a:pt x="539" y="5488"/>
                  </a:lnTo>
                  <a:lnTo>
                    <a:pt x="774" y="5993"/>
                  </a:lnTo>
                  <a:lnTo>
                    <a:pt x="1077" y="6464"/>
                  </a:lnTo>
                  <a:lnTo>
                    <a:pt x="1414" y="6902"/>
                  </a:lnTo>
                  <a:lnTo>
                    <a:pt x="1549" y="7070"/>
                  </a:lnTo>
                  <a:lnTo>
                    <a:pt x="1549" y="7104"/>
                  </a:lnTo>
                  <a:lnTo>
                    <a:pt x="1414" y="7306"/>
                  </a:lnTo>
                  <a:lnTo>
                    <a:pt x="1347" y="7542"/>
                  </a:lnTo>
                  <a:lnTo>
                    <a:pt x="1347" y="7676"/>
                  </a:lnTo>
                  <a:lnTo>
                    <a:pt x="1347" y="7777"/>
                  </a:lnTo>
                  <a:lnTo>
                    <a:pt x="1414" y="7878"/>
                  </a:lnTo>
                  <a:lnTo>
                    <a:pt x="1515" y="7979"/>
                  </a:lnTo>
                  <a:lnTo>
                    <a:pt x="1650" y="8047"/>
                  </a:lnTo>
                  <a:lnTo>
                    <a:pt x="1784" y="8114"/>
                  </a:lnTo>
                  <a:lnTo>
                    <a:pt x="1919" y="8148"/>
                  </a:lnTo>
                  <a:lnTo>
                    <a:pt x="2424" y="8148"/>
                  </a:lnTo>
                  <a:lnTo>
                    <a:pt x="2693" y="8047"/>
                  </a:lnTo>
                  <a:lnTo>
                    <a:pt x="2794" y="7979"/>
                  </a:lnTo>
                  <a:lnTo>
                    <a:pt x="2895" y="7912"/>
                  </a:lnTo>
                  <a:lnTo>
                    <a:pt x="3165" y="7979"/>
                  </a:lnTo>
                  <a:lnTo>
                    <a:pt x="3468" y="8047"/>
                  </a:lnTo>
                  <a:lnTo>
                    <a:pt x="4040" y="8148"/>
                  </a:lnTo>
                  <a:lnTo>
                    <a:pt x="4646" y="8148"/>
                  </a:lnTo>
                  <a:lnTo>
                    <a:pt x="5252" y="8080"/>
                  </a:lnTo>
                  <a:lnTo>
                    <a:pt x="5757" y="7946"/>
                  </a:lnTo>
                  <a:lnTo>
                    <a:pt x="6262" y="7811"/>
                  </a:lnTo>
                  <a:lnTo>
                    <a:pt x="6734" y="7609"/>
                  </a:lnTo>
                  <a:lnTo>
                    <a:pt x="7205" y="7373"/>
                  </a:lnTo>
                  <a:lnTo>
                    <a:pt x="7643" y="7070"/>
                  </a:lnTo>
                  <a:lnTo>
                    <a:pt x="8013" y="6734"/>
                  </a:lnTo>
                  <a:lnTo>
                    <a:pt x="8181" y="6565"/>
                  </a:lnTo>
                  <a:lnTo>
                    <a:pt x="8350" y="6330"/>
                  </a:lnTo>
                  <a:lnTo>
                    <a:pt x="8451" y="6128"/>
                  </a:lnTo>
                  <a:lnTo>
                    <a:pt x="8585" y="5892"/>
                  </a:lnTo>
                  <a:lnTo>
                    <a:pt x="8787" y="5320"/>
                  </a:lnTo>
                  <a:lnTo>
                    <a:pt x="8922" y="4781"/>
                  </a:lnTo>
                  <a:lnTo>
                    <a:pt x="9023" y="4209"/>
                  </a:lnTo>
                  <a:lnTo>
                    <a:pt x="9124" y="3636"/>
                  </a:lnTo>
                  <a:lnTo>
                    <a:pt x="10370" y="3535"/>
                  </a:lnTo>
                  <a:lnTo>
                    <a:pt x="10403" y="3501"/>
                  </a:lnTo>
                  <a:lnTo>
                    <a:pt x="10504" y="3771"/>
                  </a:lnTo>
                  <a:lnTo>
                    <a:pt x="10605" y="4040"/>
                  </a:lnTo>
                  <a:lnTo>
                    <a:pt x="10706" y="4242"/>
                  </a:lnTo>
                  <a:lnTo>
                    <a:pt x="10841" y="4444"/>
                  </a:lnTo>
                  <a:lnTo>
                    <a:pt x="11144" y="4781"/>
                  </a:lnTo>
                  <a:lnTo>
                    <a:pt x="11481" y="5118"/>
                  </a:lnTo>
                  <a:lnTo>
                    <a:pt x="11885" y="5387"/>
                  </a:lnTo>
                  <a:lnTo>
                    <a:pt x="12323" y="5623"/>
                  </a:lnTo>
                  <a:lnTo>
                    <a:pt x="12794" y="5825"/>
                  </a:lnTo>
                  <a:lnTo>
                    <a:pt x="13232" y="5959"/>
                  </a:lnTo>
                  <a:lnTo>
                    <a:pt x="13669" y="6060"/>
                  </a:lnTo>
                  <a:lnTo>
                    <a:pt x="14073" y="6128"/>
                  </a:lnTo>
                  <a:lnTo>
                    <a:pt x="14511" y="6161"/>
                  </a:lnTo>
                  <a:lnTo>
                    <a:pt x="14915" y="6161"/>
                  </a:lnTo>
                  <a:lnTo>
                    <a:pt x="15319" y="6128"/>
                  </a:lnTo>
                  <a:lnTo>
                    <a:pt x="15723" y="6060"/>
                  </a:lnTo>
                  <a:lnTo>
                    <a:pt x="16127" y="5959"/>
                  </a:lnTo>
                  <a:lnTo>
                    <a:pt x="16497" y="5858"/>
                  </a:lnTo>
                  <a:lnTo>
                    <a:pt x="16901" y="5690"/>
                  </a:lnTo>
                  <a:lnTo>
                    <a:pt x="17171" y="5555"/>
                  </a:lnTo>
                  <a:lnTo>
                    <a:pt x="17440" y="5387"/>
                  </a:lnTo>
                  <a:lnTo>
                    <a:pt x="17676" y="5219"/>
                  </a:lnTo>
                  <a:lnTo>
                    <a:pt x="17911" y="5017"/>
                  </a:lnTo>
                  <a:lnTo>
                    <a:pt x="18046" y="5084"/>
                  </a:lnTo>
                  <a:lnTo>
                    <a:pt x="18214" y="5118"/>
                  </a:lnTo>
                  <a:lnTo>
                    <a:pt x="18517" y="5118"/>
                  </a:lnTo>
                  <a:lnTo>
                    <a:pt x="18719" y="5050"/>
                  </a:lnTo>
                  <a:lnTo>
                    <a:pt x="18888" y="4983"/>
                  </a:lnTo>
                  <a:lnTo>
                    <a:pt x="19022" y="4848"/>
                  </a:lnTo>
                  <a:lnTo>
                    <a:pt x="19123" y="4714"/>
                  </a:lnTo>
                  <a:lnTo>
                    <a:pt x="19191" y="4579"/>
                  </a:lnTo>
                  <a:lnTo>
                    <a:pt x="19191" y="4411"/>
                  </a:lnTo>
                  <a:lnTo>
                    <a:pt x="19157" y="4276"/>
                  </a:lnTo>
                  <a:lnTo>
                    <a:pt x="19123" y="4141"/>
                  </a:lnTo>
                  <a:lnTo>
                    <a:pt x="19056" y="4040"/>
                  </a:lnTo>
                  <a:lnTo>
                    <a:pt x="18921" y="3905"/>
                  </a:lnTo>
                  <a:lnTo>
                    <a:pt x="18820" y="3838"/>
                  </a:lnTo>
                  <a:lnTo>
                    <a:pt x="18686" y="3804"/>
                  </a:lnTo>
                  <a:lnTo>
                    <a:pt x="18787" y="3400"/>
                  </a:lnTo>
                  <a:lnTo>
                    <a:pt x="18888" y="2996"/>
                  </a:lnTo>
                  <a:lnTo>
                    <a:pt x="18989" y="2357"/>
                  </a:lnTo>
                  <a:lnTo>
                    <a:pt x="19022" y="1717"/>
                  </a:lnTo>
                  <a:lnTo>
                    <a:pt x="19056" y="1077"/>
                  </a:lnTo>
                  <a:lnTo>
                    <a:pt x="19022" y="438"/>
                  </a:lnTo>
                  <a:lnTo>
                    <a:pt x="19022" y="0"/>
                  </a:lnTo>
                  <a:lnTo>
                    <a:pt x="18753" y="0"/>
                  </a:lnTo>
                  <a:lnTo>
                    <a:pt x="18753" y="640"/>
                  </a:lnTo>
                  <a:lnTo>
                    <a:pt x="18787" y="1279"/>
                  </a:lnTo>
                  <a:lnTo>
                    <a:pt x="18753" y="1919"/>
                  </a:lnTo>
                  <a:lnTo>
                    <a:pt x="18686" y="2559"/>
                  </a:lnTo>
                  <a:lnTo>
                    <a:pt x="18585" y="3165"/>
                  </a:lnTo>
                  <a:lnTo>
                    <a:pt x="18551" y="3400"/>
                  </a:lnTo>
                  <a:lnTo>
                    <a:pt x="18450" y="3636"/>
                  </a:lnTo>
                  <a:lnTo>
                    <a:pt x="18282" y="4074"/>
                  </a:lnTo>
                  <a:lnTo>
                    <a:pt x="18012" y="4478"/>
                  </a:lnTo>
                  <a:lnTo>
                    <a:pt x="17709" y="4815"/>
                  </a:lnTo>
                  <a:lnTo>
                    <a:pt x="17339" y="5118"/>
                  </a:lnTo>
                  <a:lnTo>
                    <a:pt x="16969" y="5353"/>
                  </a:lnTo>
                  <a:lnTo>
                    <a:pt x="16531" y="5555"/>
                  </a:lnTo>
                  <a:lnTo>
                    <a:pt x="16060" y="5724"/>
                  </a:lnTo>
                  <a:lnTo>
                    <a:pt x="15656" y="5825"/>
                  </a:lnTo>
                  <a:lnTo>
                    <a:pt x="15252" y="5858"/>
                  </a:lnTo>
                  <a:lnTo>
                    <a:pt x="14848" y="5892"/>
                  </a:lnTo>
                  <a:lnTo>
                    <a:pt x="14444" y="5892"/>
                  </a:lnTo>
                  <a:lnTo>
                    <a:pt x="14040" y="5858"/>
                  </a:lnTo>
                  <a:lnTo>
                    <a:pt x="13636" y="5791"/>
                  </a:lnTo>
                  <a:lnTo>
                    <a:pt x="13265" y="5690"/>
                  </a:lnTo>
                  <a:lnTo>
                    <a:pt x="12861" y="5589"/>
                  </a:lnTo>
                  <a:lnTo>
                    <a:pt x="12592" y="5454"/>
                  </a:lnTo>
                  <a:lnTo>
                    <a:pt x="12289" y="5320"/>
                  </a:lnTo>
                  <a:lnTo>
                    <a:pt x="12020" y="5151"/>
                  </a:lnTo>
                  <a:lnTo>
                    <a:pt x="11750" y="4983"/>
                  </a:lnTo>
                  <a:lnTo>
                    <a:pt x="11481" y="4781"/>
                  </a:lnTo>
                  <a:lnTo>
                    <a:pt x="11245" y="4545"/>
                  </a:lnTo>
                  <a:lnTo>
                    <a:pt x="11043" y="4310"/>
                  </a:lnTo>
                  <a:lnTo>
                    <a:pt x="10875" y="4040"/>
                  </a:lnTo>
                  <a:lnTo>
                    <a:pt x="10706" y="3703"/>
                  </a:lnTo>
                  <a:lnTo>
                    <a:pt x="10572" y="3367"/>
                  </a:lnTo>
                  <a:lnTo>
                    <a:pt x="10403" y="3030"/>
                  </a:lnTo>
                  <a:lnTo>
                    <a:pt x="10302" y="2862"/>
                  </a:lnTo>
                  <a:lnTo>
                    <a:pt x="10168" y="2727"/>
                  </a:lnTo>
                  <a:lnTo>
                    <a:pt x="9999" y="2626"/>
                  </a:lnTo>
                  <a:lnTo>
                    <a:pt x="9764" y="2559"/>
                  </a:lnTo>
                  <a:lnTo>
                    <a:pt x="9528" y="2491"/>
                  </a:lnTo>
                  <a:lnTo>
                    <a:pt x="9326" y="2525"/>
                  </a:lnTo>
                  <a:lnTo>
                    <a:pt x="9191" y="2592"/>
                  </a:lnTo>
                  <a:lnTo>
                    <a:pt x="9124" y="2660"/>
                  </a:lnTo>
                  <a:lnTo>
                    <a:pt x="9057" y="2761"/>
                  </a:lnTo>
                  <a:lnTo>
                    <a:pt x="9023" y="2862"/>
                  </a:lnTo>
                  <a:lnTo>
                    <a:pt x="8956" y="3097"/>
                  </a:lnTo>
                  <a:lnTo>
                    <a:pt x="8922" y="3367"/>
                  </a:lnTo>
                  <a:lnTo>
                    <a:pt x="8720" y="4478"/>
                  </a:lnTo>
                  <a:lnTo>
                    <a:pt x="8585" y="5017"/>
                  </a:lnTo>
                  <a:lnTo>
                    <a:pt x="8417" y="5555"/>
                  </a:lnTo>
                  <a:lnTo>
                    <a:pt x="8316" y="5825"/>
                  </a:lnTo>
                  <a:lnTo>
                    <a:pt x="8181" y="6060"/>
                  </a:lnTo>
                  <a:lnTo>
                    <a:pt x="8047" y="6296"/>
                  </a:lnTo>
                  <a:lnTo>
                    <a:pt x="7878" y="6498"/>
                  </a:lnTo>
                  <a:lnTo>
                    <a:pt x="7676" y="6700"/>
                  </a:lnTo>
                  <a:lnTo>
                    <a:pt x="7474" y="6868"/>
                  </a:lnTo>
                  <a:lnTo>
                    <a:pt x="7239" y="7037"/>
                  </a:lnTo>
                  <a:lnTo>
                    <a:pt x="6969" y="7205"/>
                  </a:lnTo>
                  <a:lnTo>
                    <a:pt x="6363" y="7441"/>
                  </a:lnTo>
                  <a:lnTo>
                    <a:pt x="5757" y="7643"/>
                  </a:lnTo>
                  <a:lnTo>
                    <a:pt x="5151" y="7811"/>
                  </a:lnTo>
                  <a:lnTo>
                    <a:pt x="4545" y="7878"/>
                  </a:lnTo>
                  <a:lnTo>
                    <a:pt x="3939" y="7878"/>
                  </a:lnTo>
                  <a:lnTo>
                    <a:pt x="3636" y="7845"/>
                  </a:lnTo>
                  <a:lnTo>
                    <a:pt x="3333" y="7777"/>
                  </a:lnTo>
                  <a:lnTo>
                    <a:pt x="3030" y="7676"/>
                  </a:lnTo>
                  <a:lnTo>
                    <a:pt x="2727" y="7575"/>
                  </a:lnTo>
                  <a:lnTo>
                    <a:pt x="2424" y="7407"/>
                  </a:lnTo>
                  <a:lnTo>
                    <a:pt x="2155" y="7239"/>
                  </a:lnTo>
                  <a:lnTo>
                    <a:pt x="1919" y="7070"/>
                  </a:lnTo>
                  <a:lnTo>
                    <a:pt x="1683" y="6868"/>
                  </a:lnTo>
                  <a:lnTo>
                    <a:pt x="1481" y="6633"/>
                  </a:lnTo>
                  <a:lnTo>
                    <a:pt x="1279" y="6397"/>
                  </a:lnTo>
                  <a:lnTo>
                    <a:pt x="1077" y="6128"/>
                  </a:lnTo>
                  <a:lnTo>
                    <a:pt x="943" y="5858"/>
                  </a:lnTo>
                  <a:lnTo>
                    <a:pt x="640" y="5252"/>
                  </a:lnTo>
                  <a:lnTo>
                    <a:pt x="438" y="4613"/>
                  </a:lnTo>
                  <a:lnTo>
                    <a:pt x="303" y="4006"/>
                  </a:lnTo>
                  <a:lnTo>
                    <a:pt x="202" y="3367"/>
                  </a:lnTo>
                  <a:lnTo>
                    <a:pt x="202" y="2761"/>
                  </a:lnTo>
                  <a:lnTo>
                    <a:pt x="505" y="2626"/>
                  </a:lnTo>
                  <a:lnTo>
                    <a:pt x="808" y="2491"/>
                  </a:lnTo>
                  <a:lnTo>
                    <a:pt x="1515" y="2323"/>
                  </a:lnTo>
                  <a:lnTo>
                    <a:pt x="2188" y="2155"/>
                  </a:lnTo>
                  <a:lnTo>
                    <a:pt x="2862" y="1986"/>
                  </a:lnTo>
                  <a:lnTo>
                    <a:pt x="4545" y="1481"/>
                  </a:lnTo>
                  <a:lnTo>
                    <a:pt x="5387" y="1212"/>
                  </a:lnTo>
                  <a:lnTo>
                    <a:pt x="6229" y="943"/>
                  </a:lnTo>
                  <a:lnTo>
                    <a:pt x="7070" y="774"/>
                  </a:lnTo>
                  <a:lnTo>
                    <a:pt x="7912" y="572"/>
                  </a:lnTo>
                  <a:lnTo>
                    <a:pt x="8686" y="370"/>
                  </a:lnTo>
                  <a:lnTo>
                    <a:pt x="9090" y="269"/>
                  </a:lnTo>
                  <a:lnTo>
                    <a:pt x="9461" y="168"/>
                  </a:lnTo>
                  <a:lnTo>
                    <a:pt x="10201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2" name="Google Shape;1552;p10"/>
            <p:cNvSpPr/>
            <p:nvPr/>
          </p:nvSpPr>
          <p:spPr>
            <a:xfrm>
              <a:off x="812700" y="238125"/>
              <a:ext cx="198650" cy="136375"/>
            </a:xfrm>
            <a:custGeom>
              <a:avLst/>
              <a:gdLst/>
              <a:ahLst/>
              <a:cxnLst/>
              <a:rect l="l" t="t" r="r" b="b"/>
              <a:pathLst>
                <a:path w="7946" h="5455" extrusionOk="0">
                  <a:moveTo>
                    <a:pt x="7373" y="1380"/>
                  </a:moveTo>
                  <a:lnTo>
                    <a:pt x="7609" y="2155"/>
                  </a:lnTo>
                  <a:lnTo>
                    <a:pt x="7676" y="2559"/>
                  </a:lnTo>
                  <a:lnTo>
                    <a:pt x="7710" y="2996"/>
                  </a:lnTo>
                  <a:lnTo>
                    <a:pt x="7710" y="3232"/>
                  </a:lnTo>
                  <a:lnTo>
                    <a:pt x="7676" y="3434"/>
                  </a:lnTo>
                  <a:lnTo>
                    <a:pt x="7643" y="3400"/>
                  </a:lnTo>
                  <a:lnTo>
                    <a:pt x="6700" y="2828"/>
                  </a:lnTo>
                  <a:lnTo>
                    <a:pt x="6229" y="2559"/>
                  </a:lnTo>
                  <a:lnTo>
                    <a:pt x="5757" y="2323"/>
                  </a:lnTo>
                  <a:lnTo>
                    <a:pt x="5387" y="2121"/>
                  </a:lnTo>
                  <a:lnTo>
                    <a:pt x="5185" y="2054"/>
                  </a:lnTo>
                  <a:lnTo>
                    <a:pt x="4983" y="1986"/>
                  </a:lnTo>
                  <a:lnTo>
                    <a:pt x="6195" y="1717"/>
                  </a:lnTo>
                  <a:lnTo>
                    <a:pt x="6801" y="1549"/>
                  </a:lnTo>
                  <a:lnTo>
                    <a:pt x="7373" y="1380"/>
                  </a:lnTo>
                  <a:close/>
                  <a:moveTo>
                    <a:pt x="4512" y="2087"/>
                  </a:moveTo>
                  <a:lnTo>
                    <a:pt x="5151" y="2323"/>
                  </a:lnTo>
                  <a:lnTo>
                    <a:pt x="5454" y="2424"/>
                  </a:lnTo>
                  <a:lnTo>
                    <a:pt x="5791" y="2559"/>
                  </a:lnTo>
                  <a:lnTo>
                    <a:pt x="6229" y="2794"/>
                  </a:lnTo>
                  <a:lnTo>
                    <a:pt x="6666" y="3064"/>
                  </a:lnTo>
                  <a:lnTo>
                    <a:pt x="7104" y="3333"/>
                  </a:lnTo>
                  <a:lnTo>
                    <a:pt x="7542" y="3602"/>
                  </a:lnTo>
                  <a:lnTo>
                    <a:pt x="7609" y="3602"/>
                  </a:lnTo>
                  <a:lnTo>
                    <a:pt x="7508" y="3838"/>
                  </a:lnTo>
                  <a:lnTo>
                    <a:pt x="7373" y="4040"/>
                  </a:lnTo>
                  <a:lnTo>
                    <a:pt x="7205" y="4242"/>
                  </a:lnTo>
                  <a:lnTo>
                    <a:pt x="7003" y="4411"/>
                  </a:lnTo>
                  <a:lnTo>
                    <a:pt x="6599" y="3939"/>
                  </a:lnTo>
                  <a:lnTo>
                    <a:pt x="6363" y="3703"/>
                  </a:lnTo>
                  <a:lnTo>
                    <a:pt x="6128" y="3468"/>
                  </a:lnTo>
                  <a:lnTo>
                    <a:pt x="5858" y="3266"/>
                  </a:lnTo>
                  <a:lnTo>
                    <a:pt x="5589" y="3097"/>
                  </a:lnTo>
                  <a:lnTo>
                    <a:pt x="5286" y="2963"/>
                  </a:lnTo>
                  <a:lnTo>
                    <a:pt x="4983" y="2929"/>
                  </a:lnTo>
                  <a:lnTo>
                    <a:pt x="4478" y="2895"/>
                  </a:lnTo>
                  <a:lnTo>
                    <a:pt x="3973" y="2929"/>
                  </a:lnTo>
                  <a:lnTo>
                    <a:pt x="2963" y="2996"/>
                  </a:lnTo>
                  <a:lnTo>
                    <a:pt x="1987" y="3097"/>
                  </a:lnTo>
                  <a:lnTo>
                    <a:pt x="976" y="3165"/>
                  </a:lnTo>
                  <a:lnTo>
                    <a:pt x="909" y="3198"/>
                  </a:lnTo>
                  <a:lnTo>
                    <a:pt x="909" y="3232"/>
                  </a:lnTo>
                  <a:lnTo>
                    <a:pt x="875" y="3165"/>
                  </a:lnTo>
                  <a:lnTo>
                    <a:pt x="741" y="2996"/>
                  </a:lnTo>
                  <a:lnTo>
                    <a:pt x="1145" y="2895"/>
                  </a:lnTo>
                  <a:lnTo>
                    <a:pt x="1549" y="2794"/>
                  </a:lnTo>
                  <a:lnTo>
                    <a:pt x="2357" y="2592"/>
                  </a:lnTo>
                  <a:lnTo>
                    <a:pt x="3973" y="2222"/>
                  </a:lnTo>
                  <a:lnTo>
                    <a:pt x="4512" y="2087"/>
                  </a:lnTo>
                  <a:close/>
                  <a:moveTo>
                    <a:pt x="4646" y="3131"/>
                  </a:moveTo>
                  <a:lnTo>
                    <a:pt x="4882" y="3165"/>
                  </a:lnTo>
                  <a:lnTo>
                    <a:pt x="5084" y="3198"/>
                  </a:lnTo>
                  <a:lnTo>
                    <a:pt x="5320" y="3232"/>
                  </a:lnTo>
                  <a:lnTo>
                    <a:pt x="5522" y="3333"/>
                  </a:lnTo>
                  <a:lnTo>
                    <a:pt x="5757" y="3434"/>
                  </a:lnTo>
                  <a:lnTo>
                    <a:pt x="5959" y="3602"/>
                  </a:lnTo>
                  <a:lnTo>
                    <a:pt x="6195" y="3804"/>
                  </a:lnTo>
                  <a:lnTo>
                    <a:pt x="6397" y="4040"/>
                  </a:lnTo>
                  <a:lnTo>
                    <a:pt x="6835" y="4545"/>
                  </a:lnTo>
                  <a:lnTo>
                    <a:pt x="6532" y="4680"/>
                  </a:lnTo>
                  <a:lnTo>
                    <a:pt x="6195" y="4815"/>
                  </a:lnTo>
                  <a:lnTo>
                    <a:pt x="5825" y="4916"/>
                  </a:lnTo>
                  <a:lnTo>
                    <a:pt x="5454" y="5017"/>
                  </a:lnTo>
                  <a:lnTo>
                    <a:pt x="4714" y="5118"/>
                  </a:lnTo>
                  <a:lnTo>
                    <a:pt x="4040" y="5185"/>
                  </a:lnTo>
                  <a:lnTo>
                    <a:pt x="3468" y="5219"/>
                  </a:lnTo>
                  <a:lnTo>
                    <a:pt x="3199" y="5185"/>
                  </a:lnTo>
                  <a:lnTo>
                    <a:pt x="2929" y="5151"/>
                  </a:lnTo>
                  <a:lnTo>
                    <a:pt x="2660" y="5084"/>
                  </a:lnTo>
                  <a:lnTo>
                    <a:pt x="2424" y="4983"/>
                  </a:lnTo>
                  <a:lnTo>
                    <a:pt x="2189" y="4848"/>
                  </a:lnTo>
                  <a:lnTo>
                    <a:pt x="1953" y="4680"/>
                  </a:lnTo>
                  <a:lnTo>
                    <a:pt x="1650" y="4377"/>
                  </a:lnTo>
                  <a:lnTo>
                    <a:pt x="1414" y="4040"/>
                  </a:lnTo>
                  <a:lnTo>
                    <a:pt x="943" y="3299"/>
                  </a:lnTo>
                  <a:lnTo>
                    <a:pt x="943" y="3299"/>
                  </a:lnTo>
                  <a:lnTo>
                    <a:pt x="976" y="3333"/>
                  </a:lnTo>
                  <a:lnTo>
                    <a:pt x="1785" y="3333"/>
                  </a:lnTo>
                  <a:lnTo>
                    <a:pt x="2559" y="3299"/>
                  </a:lnTo>
                  <a:lnTo>
                    <a:pt x="3367" y="3198"/>
                  </a:lnTo>
                  <a:lnTo>
                    <a:pt x="4141" y="3131"/>
                  </a:lnTo>
                  <a:close/>
                  <a:moveTo>
                    <a:pt x="1583" y="0"/>
                  </a:moveTo>
                  <a:lnTo>
                    <a:pt x="1313" y="101"/>
                  </a:lnTo>
                  <a:lnTo>
                    <a:pt x="1010" y="236"/>
                  </a:lnTo>
                  <a:lnTo>
                    <a:pt x="774" y="404"/>
                  </a:lnTo>
                  <a:lnTo>
                    <a:pt x="572" y="539"/>
                  </a:lnTo>
                  <a:lnTo>
                    <a:pt x="370" y="707"/>
                  </a:lnTo>
                  <a:lnTo>
                    <a:pt x="202" y="909"/>
                  </a:lnTo>
                  <a:lnTo>
                    <a:pt x="101" y="1111"/>
                  </a:lnTo>
                  <a:lnTo>
                    <a:pt x="0" y="1347"/>
                  </a:lnTo>
                  <a:lnTo>
                    <a:pt x="0" y="1582"/>
                  </a:lnTo>
                  <a:lnTo>
                    <a:pt x="0" y="1818"/>
                  </a:lnTo>
                  <a:lnTo>
                    <a:pt x="34" y="2054"/>
                  </a:lnTo>
                  <a:lnTo>
                    <a:pt x="135" y="2323"/>
                  </a:lnTo>
                  <a:lnTo>
                    <a:pt x="370" y="2828"/>
                  </a:lnTo>
                  <a:lnTo>
                    <a:pt x="673" y="3367"/>
                  </a:lnTo>
                  <a:lnTo>
                    <a:pt x="976" y="3838"/>
                  </a:lnTo>
                  <a:lnTo>
                    <a:pt x="1313" y="4310"/>
                  </a:lnTo>
                  <a:lnTo>
                    <a:pt x="1616" y="4714"/>
                  </a:lnTo>
                  <a:lnTo>
                    <a:pt x="1818" y="4882"/>
                  </a:lnTo>
                  <a:lnTo>
                    <a:pt x="2020" y="5017"/>
                  </a:lnTo>
                  <a:lnTo>
                    <a:pt x="2222" y="5151"/>
                  </a:lnTo>
                  <a:lnTo>
                    <a:pt x="2424" y="5286"/>
                  </a:lnTo>
                  <a:lnTo>
                    <a:pt x="2660" y="5353"/>
                  </a:lnTo>
                  <a:lnTo>
                    <a:pt x="2929" y="5421"/>
                  </a:lnTo>
                  <a:lnTo>
                    <a:pt x="3300" y="5454"/>
                  </a:lnTo>
                  <a:lnTo>
                    <a:pt x="3670" y="5454"/>
                  </a:lnTo>
                  <a:lnTo>
                    <a:pt x="4040" y="5421"/>
                  </a:lnTo>
                  <a:lnTo>
                    <a:pt x="4444" y="5387"/>
                  </a:lnTo>
                  <a:lnTo>
                    <a:pt x="5185" y="5286"/>
                  </a:lnTo>
                  <a:lnTo>
                    <a:pt x="5926" y="5118"/>
                  </a:lnTo>
                  <a:lnTo>
                    <a:pt x="6229" y="5050"/>
                  </a:lnTo>
                  <a:lnTo>
                    <a:pt x="6498" y="4949"/>
                  </a:lnTo>
                  <a:lnTo>
                    <a:pt x="6767" y="4848"/>
                  </a:lnTo>
                  <a:lnTo>
                    <a:pt x="7003" y="4714"/>
                  </a:lnTo>
                  <a:lnTo>
                    <a:pt x="7205" y="4579"/>
                  </a:lnTo>
                  <a:lnTo>
                    <a:pt x="7407" y="4377"/>
                  </a:lnTo>
                  <a:lnTo>
                    <a:pt x="7609" y="4175"/>
                  </a:lnTo>
                  <a:lnTo>
                    <a:pt x="7744" y="3905"/>
                  </a:lnTo>
                  <a:lnTo>
                    <a:pt x="7878" y="3636"/>
                  </a:lnTo>
                  <a:lnTo>
                    <a:pt x="7946" y="3367"/>
                  </a:lnTo>
                  <a:lnTo>
                    <a:pt x="7946" y="3064"/>
                  </a:lnTo>
                  <a:lnTo>
                    <a:pt x="7946" y="2794"/>
                  </a:lnTo>
                  <a:lnTo>
                    <a:pt x="7946" y="2525"/>
                  </a:lnTo>
                  <a:lnTo>
                    <a:pt x="7878" y="2222"/>
                  </a:lnTo>
                  <a:lnTo>
                    <a:pt x="7777" y="1683"/>
                  </a:lnTo>
                  <a:lnTo>
                    <a:pt x="7542" y="842"/>
                  </a:lnTo>
                  <a:lnTo>
                    <a:pt x="7272" y="0"/>
                  </a:lnTo>
                  <a:lnTo>
                    <a:pt x="6936" y="0"/>
                  </a:lnTo>
                  <a:lnTo>
                    <a:pt x="7104" y="404"/>
                  </a:lnTo>
                  <a:lnTo>
                    <a:pt x="7239" y="875"/>
                  </a:lnTo>
                  <a:lnTo>
                    <a:pt x="7306" y="1145"/>
                  </a:lnTo>
                  <a:lnTo>
                    <a:pt x="6498" y="1380"/>
                  </a:lnTo>
                  <a:lnTo>
                    <a:pt x="5623" y="1616"/>
                  </a:lnTo>
                  <a:lnTo>
                    <a:pt x="3939" y="2020"/>
                  </a:lnTo>
                  <a:lnTo>
                    <a:pt x="3131" y="2188"/>
                  </a:lnTo>
                  <a:lnTo>
                    <a:pt x="2256" y="2323"/>
                  </a:lnTo>
                  <a:lnTo>
                    <a:pt x="1852" y="2424"/>
                  </a:lnTo>
                  <a:lnTo>
                    <a:pt x="1448" y="2559"/>
                  </a:lnTo>
                  <a:lnTo>
                    <a:pt x="1044" y="2693"/>
                  </a:lnTo>
                  <a:lnTo>
                    <a:pt x="707" y="2895"/>
                  </a:lnTo>
                  <a:lnTo>
                    <a:pt x="505" y="2592"/>
                  </a:lnTo>
                  <a:lnTo>
                    <a:pt x="370" y="2289"/>
                  </a:lnTo>
                  <a:lnTo>
                    <a:pt x="269" y="1986"/>
                  </a:lnTo>
                  <a:lnTo>
                    <a:pt x="202" y="1650"/>
                  </a:lnTo>
                  <a:lnTo>
                    <a:pt x="370" y="1683"/>
                  </a:lnTo>
                  <a:lnTo>
                    <a:pt x="741" y="1683"/>
                  </a:lnTo>
                  <a:lnTo>
                    <a:pt x="909" y="1616"/>
                  </a:lnTo>
                  <a:lnTo>
                    <a:pt x="1280" y="1481"/>
                  </a:lnTo>
                  <a:lnTo>
                    <a:pt x="1583" y="1347"/>
                  </a:lnTo>
                  <a:lnTo>
                    <a:pt x="3805" y="606"/>
                  </a:lnTo>
                  <a:lnTo>
                    <a:pt x="4512" y="303"/>
                  </a:lnTo>
                  <a:lnTo>
                    <a:pt x="5252" y="0"/>
                  </a:lnTo>
                  <a:lnTo>
                    <a:pt x="4579" y="0"/>
                  </a:lnTo>
                  <a:lnTo>
                    <a:pt x="4040" y="236"/>
                  </a:lnTo>
                  <a:lnTo>
                    <a:pt x="3502" y="438"/>
                  </a:lnTo>
                  <a:lnTo>
                    <a:pt x="202" y="1582"/>
                  </a:lnTo>
                  <a:lnTo>
                    <a:pt x="236" y="1347"/>
                  </a:lnTo>
                  <a:lnTo>
                    <a:pt x="269" y="1212"/>
                  </a:lnTo>
                  <a:lnTo>
                    <a:pt x="337" y="1077"/>
                  </a:lnTo>
                  <a:lnTo>
                    <a:pt x="505" y="842"/>
                  </a:lnTo>
                  <a:lnTo>
                    <a:pt x="774" y="640"/>
                  </a:lnTo>
                  <a:lnTo>
                    <a:pt x="1078" y="471"/>
                  </a:lnTo>
                  <a:lnTo>
                    <a:pt x="1414" y="303"/>
                  </a:lnTo>
                  <a:lnTo>
                    <a:pt x="1717" y="202"/>
                  </a:lnTo>
                  <a:lnTo>
                    <a:pt x="2054" y="101"/>
                  </a:lnTo>
                  <a:lnTo>
                    <a:pt x="2323" y="67"/>
                  </a:lnTo>
                  <a:lnTo>
                    <a:pt x="2357" y="67"/>
                  </a:lnTo>
                  <a:lnTo>
                    <a:pt x="2391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3" name="Google Shape;1553;p10"/>
            <p:cNvSpPr/>
            <p:nvPr/>
          </p:nvSpPr>
          <p:spPr>
            <a:xfrm>
              <a:off x="3282250" y="332375"/>
              <a:ext cx="417500" cy="425925"/>
            </a:xfrm>
            <a:custGeom>
              <a:avLst/>
              <a:gdLst/>
              <a:ahLst/>
              <a:cxnLst/>
              <a:rect l="l" t="t" r="r" b="b"/>
              <a:pathLst>
                <a:path w="16700" h="17037" extrusionOk="0">
                  <a:moveTo>
                    <a:pt x="10471" y="169"/>
                  </a:moveTo>
                  <a:lnTo>
                    <a:pt x="10471" y="338"/>
                  </a:lnTo>
                  <a:lnTo>
                    <a:pt x="10538" y="472"/>
                  </a:lnTo>
                  <a:lnTo>
                    <a:pt x="10606" y="674"/>
                  </a:lnTo>
                  <a:lnTo>
                    <a:pt x="10336" y="775"/>
                  </a:lnTo>
                  <a:lnTo>
                    <a:pt x="10303" y="809"/>
                  </a:lnTo>
                  <a:lnTo>
                    <a:pt x="10202" y="641"/>
                  </a:lnTo>
                  <a:lnTo>
                    <a:pt x="10101" y="472"/>
                  </a:lnTo>
                  <a:lnTo>
                    <a:pt x="10269" y="338"/>
                  </a:lnTo>
                  <a:lnTo>
                    <a:pt x="10404" y="236"/>
                  </a:lnTo>
                  <a:lnTo>
                    <a:pt x="10471" y="169"/>
                  </a:lnTo>
                  <a:close/>
                  <a:moveTo>
                    <a:pt x="10673" y="944"/>
                  </a:moveTo>
                  <a:lnTo>
                    <a:pt x="10673" y="1011"/>
                  </a:lnTo>
                  <a:lnTo>
                    <a:pt x="10707" y="1112"/>
                  </a:lnTo>
                  <a:lnTo>
                    <a:pt x="10774" y="1314"/>
                  </a:lnTo>
                  <a:lnTo>
                    <a:pt x="10673" y="1314"/>
                  </a:lnTo>
                  <a:lnTo>
                    <a:pt x="10336" y="1381"/>
                  </a:lnTo>
                  <a:lnTo>
                    <a:pt x="10303" y="1213"/>
                  </a:lnTo>
                  <a:lnTo>
                    <a:pt x="10269" y="1078"/>
                  </a:lnTo>
                  <a:lnTo>
                    <a:pt x="10404" y="1045"/>
                  </a:lnTo>
                  <a:lnTo>
                    <a:pt x="10673" y="944"/>
                  </a:lnTo>
                  <a:close/>
                  <a:moveTo>
                    <a:pt x="10942" y="1516"/>
                  </a:moveTo>
                  <a:lnTo>
                    <a:pt x="11043" y="1617"/>
                  </a:lnTo>
                  <a:lnTo>
                    <a:pt x="11481" y="2055"/>
                  </a:lnTo>
                  <a:lnTo>
                    <a:pt x="11717" y="2290"/>
                  </a:lnTo>
                  <a:lnTo>
                    <a:pt x="11919" y="2526"/>
                  </a:lnTo>
                  <a:lnTo>
                    <a:pt x="11649" y="2627"/>
                  </a:lnTo>
                  <a:lnTo>
                    <a:pt x="11346" y="2694"/>
                  </a:lnTo>
                  <a:lnTo>
                    <a:pt x="10740" y="2829"/>
                  </a:lnTo>
                  <a:lnTo>
                    <a:pt x="10404" y="2896"/>
                  </a:lnTo>
                  <a:lnTo>
                    <a:pt x="10235" y="2930"/>
                  </a:lnTo>
                  <a:lnTo>
                    <a:pt x="10101" y="3031"/>
                  </a:lnTo>
                  <a:lnTo>
                    <a:pt x="10168" y="2425"/>
                  </a:lnTo>
                  <a:lnTo>
                    <a:pt x="10303" y="1819"/>
                  </a:lnTo>
                  <a:lnTo>
                    <a:pt x="10336" y="1583"/>
                  </a:lnTo>
                  <a:lnTo>
                    <a:pt x="10505" y="1550"/>
                  </a:lnTo>
                  <a:lnTo>
                    <a:pt x="10808" y="1516"/>
                  </a:lnTo>
                  <a:close/>
                  <a:moveTo>
                    <a:pt x="12087" y="2728"/>
                  </a:moveTo>
                  <a:lnTo>
                    <a:pt x="12255" y="2964"/>
                  </a:lnTo>
                  <a:lnTo>
                    <a:pt x="11582" y="3199"/>
                  </a:lnTo>
                  <a:lnTo>
                    <a:pt x="10942" y="3368"/>
                  </a:lnTo>
                  <a:lnTo>
                    <a:pt x="10505" y="3502"/>
                  </a:lnTo>
                  <a:lnTo>
                    <a:pt x="10067" y="3637"/>
                  </a:lnTo>
                  <a:lnTo>
                    <a:pt x="10101" y="3199"/>
                  </a:lnTo>
                  <a:lnTo>
                    <a:pt x="10303" y="3166"/>
                  </a:lnTo>
                  <a:lnTo>
                    <a:pt x="10505" y="3132"/>
                  </a:lnTo>
                  <a:lnTo>
                    <a:pt x="10942" y="3031"/>
                  </a:lnTo>
                  <a:lnTo>
                    <a:pt x="11515" y="2896"/>
                  </a:lnTo>
                  <a:lnTo>
                    <a:pt x="11818" y="2829"/>
                  </a:lnTo>
                  <a:lnTo>
                    <a:pt x="12087" y="2728"/>
                  </a:lnTo>
                  <a:close/>
                  <a:moveTo>
                    <a:pt x="12525" y="3098"/>
                  </a:moveTo>
                  <a:lnTo>
                    <a:pt x="12626" y="3671"/>
                  </a:lnTo>
                  <a:lnTo>
                    <a:pt x="12760" y="4243"/>
                  </a:lnTo>
                  <a:lnTo>
                    <a:pt x="13063" y="5320"/>
                  </a:lnTo>
                  <a:lnTo>
                    <a:pt x="13265" y="5994"/>
                  </a:lnTo>
                  <a:lnTo>
                    <a:pt x="13535" y="6633"/>
                  </a:lnTo>
                  <a:lnTo>
                    <a:pt x="13804" y="7273"/>
                  </a:lnTo>
                  <a:lnTo>
                    <a:pt x="14040" y="7913"/>
                  </a:lnTo>
                  <a:lnTo>
                    <a:pt x="14242" y="8519"/>
                  </a:lnTo>
                  <a:lnTo>
                    <a:pt x="14410" y="9159"/>
                  </a:lnTo>
                  <a:lnTo>
                    <a:pt x="14679" y="10404"/>
                  </a:lnTo>
                  <a:lnTo>
                    <a:pt x="14780" y="10876"/>
                  </a:lnTo>
                  <a:lnTo>
                    <a:pt x="14881" y="11347"/>
                  </a:lnTo>
                  <a:lnTo>
                    <a:pt x="15016" y="11818"/>
                  </a:lnTo>
                  <a:lnTo>
                    <a:pt x="15117" y="12020"/>
                  </a:lnTo>
                  <a:lnTo>
                    <a:pt x="15252" y="12222"/>
                  </a:lnTo>
                  <a:lnTo>
                    <a:pt x="14612" y="12458"/>
                  </a:lnTo>
                  <a:lnTo>
                    <a:pt x="13939" y="12660"/>
                  </a:lnTo>
                  <a:lnTo>
                    <a:pt x="13333" y="12828"/>
                  </a:lnTo>
                  <a:lnTo>
                    <a:pt x="12996" y="12929"/>
                  </a:lnTo>
                  <a:lnTo>
                    <a:pt x="12727" y="13030"/>
                  </a:lnTo>
                  <a:lnTo>
                    <a:pt x="12592" y="12458"/>
                  </a:lnTo>
                  <a:lnTo>
                    <a:pt x="12457" y="11919"/>
                  </a:lnTo>
                  <a:lnTo>
                    <a:pt x="12154" y="10808"/>
                  </a:lnTo>
                  <a:lnTo>
                    <a:pt x="11818" y="9563"/>
                  </a:lnTo>
                  <a:lnTo>
                    <a:pt x="11616" y="8923"/>
                  </a:lnTo>
                  <a:lnTo>
                    <a:pt x="11414" y="8317"/>
                  </a:lnTo>
                  <a:lnTo>
                    <a:pt x="11010" y="7239"/>
                  </a:lnTo>
                  <a:lnTo>
                    <a:pt x="10808" y="6667"/>
                  </a:lnTo>
                  <a:lnTo>
                    <a:pt x="10639" y="6128"/>
                  </a:lnTo>
                  <a:lnTo>
                    <a:pt x="10471" y="5590"/>
                  </a:lnTo>
                  <a:lnTo>
                    <a:pt x="10269" y="5051"/>
                  </a:lnTo>
                  <a:lnTo>
                    <a:pt x="10101" y="4479"/>
                  </a:lnTo>
                  <a:lnTo>
                    <a:pt x="9932" y="3940"/>
                  </a:lnTo>
                  <a:lnTo>
                    <a:pt x="9966" y="3906"/>
                  </a:lnTo>
                  <a:lnTo>
                    <a:pt x="10572" y="3704"/>
                  </a:lnTo>
                  <a:lnTo>
                    <a:pt x="11178" y="3536"/>
                  </a:lnTo>
                  <a:lnTo>
                    <a:pt x="11885" y="3368"/>
                  </a:lnTo>
                  <a:lnTo>
                    <a:pt x="12222" y="3233"/>
                  </a:lnTo>
                  <a:lnTo>
                    <a:pt x="12525" y="3098"/>
                  </a:lnTo>
                  <a:close/>
                  <a:moveTo>
                    <a:pt x="15353" y="12492"/>
                  </a:moveTo>
                  <a:lnTo>
                    <a:pt x="15386" y="12761"/>
                  </a:lnTo>
                  <a:lnTo>
                    <a:pt x="15454" y="12997"/>
                  </a:lnTo>
                  <a:lnTo>
                    <a:pt x="15622" y="13535"/>
                  </a:lnTo>
                  <a:lnTo>
                    <a:pt x="15521" y="13502"/>
                  </a:lnTo>
                  <a:lnTo>
                    <a:pt x="15420" y="13502"/>
                  </a:lnTo>
                  <a:lnTo>
                    <a:pt x="15117" y="13535"/>
                  </a:lnTo>
                  <a:lnTo>
                    <a:pt x="14646" y="13670"/>
                  </a:lnTo>
                  <a:lnTo>
                    <a:pt x="13972" y="13872"/>
                  </a:lnTo>
                  <a:lnTo>
                    <a:pt x="13535" y="13973"/>
                  </a:lnTo>
                  <a:lnTo>
                    <a:pt x="13265" y="14040"/>
                  </a:lnTo>
                  <a:lnTo>
                    <a:pt x="13164" y="13805"/>
                  </a:lnTo>
                  <a:lnTo>
                    <a:pt x="13097" y="13569"/>
                  </a:lnTo>
                  <a:lnTo>
                    <a:pt x="12996" y="13367"/>
                  </a:lnTo>
                  <a:lnTo>
                    <a:pt x="12861" y="13199"/>
                  </a:lnTo>
                  <a:lnTo>
                    <a:pt x="13097" y="13165"/>
                  </a:lnTo>
                  <a:lnTo>
                    <a:pt x="13366" y="13098"/>
                  </a:lnTo>
                  <a:lnTo>
                    <a:pt x="13838" y="12963"/>
                  </a:lnTo>
                  <a:lnTo>
                    <a:pt x="14612" y="12727"/>
                  </a:lnTo>
                  <a:lnTo>
                    <a:pt x="15353" y="12492"/>
                  </a:lnTo>
                  <a:close/>
                  <a:moveTo>
                    <a:pt x="337" y="11886"/>
                  </a:moveTo>
                  <a:lnTo>
                    <a:pt x="472" y="12155"/>
                  </a:lnTo>
                  <a:lnTo>
                    <a:pt x="674" y="12357"/>
                  </a:lnTo>
                  <a:lnTo>
                    <a:pt x="909" y="12593"/>
                  </a:lnTo>
                  <a:lnTo>
                    <a:pt x="1145" y="12727"/>
                  </a:lnTo>
                  <a:lnTo>
                    <a:pt x="1381" y="12828"/>
                  </a:lnTo>
                  <a:lnTo>
                    <a:pt x="1650" y="12896"/>
                  </a:lnTo>
                  <a:lnTo>
                    <a:pt x="1919" y="12929"/>
                  </a:lnTo>
                  <a:lnTo>
                    <a:pt x="2020" y="13333"/>
                  </a:lnTo>
                  <a:lnTo>
                    <a:pt x="2121" y="13805"/>
                  </a:lnTo>
                  <a:lnTo>
                    <a:pt x="2222" y="13939"/>
                  </a:lnTo>
                  <a:lnTo>
                    <a:pt x="2290" y="14074"/>
                  </a:lnTo>
                  <a:lnTo>
                    <a:pt x="2525" y="14276"/>
                  </a:lnTo>
                  <a:lnTo>
                    <a:pt x="2189" y="14175"/>
                  </a:lnTo>
                  <a:lnTo>
                    <a:pt x="1886" y="14040"/>
                  </a:lnTo>
                  <a:lnTo>
                    <a:pt x="1583" y="13906"/>
                  </a:lnTo>
                  <a:lnTo>
                    <a:pt x="1313" y="13704"/>
                  </a:lnTo>
                  <a:lnTo>
                    <a:pt x="1078" y="13468"/>
                  </a:lnTo>
                  <a:lnTo>
                    <a:pt x="876" y="13199"/>
                  </a:lnTo>
                  <a:lnTo>
                    <a:pt x="674" y="12929"/>
                  </a:lnTo>
                  <a:lnTo>
                    <a:pt x="539" y="12593"/>
                  </a:lnTo>
                  <a:lnTo>
                    <a:pt x="404" y="12256"/>
                  </a:lnTo>
                  <a:lnTo>
                    <a:pt x="337" y="11886"/>
                  </a:lnTo>
                  <a:close/>
                  <a:moveTo>
                    <a:pt x="15285" y="13838"/>
                  </a:moveTo>
                  <a:lnTo>
                    <a:pt x="14545" y="14074"/>
                  </a:lnTo>
                  <a:lnTo>
                    <a:pt x="13972" y="14276"/>
                  </a:lnTo>
                  <a:lnTo>
                    <a:pt x="13669" y="14377"/>
                  </a:lnTo>
                  <a:lnTo>
                    <a:pt x="13400" y="14512"/>
                  </a:lnTo>
                  <a:lnTo>
                    <a:pt x="13400" y="14545"/>
                  </a:lnTo>
                  <a:lnTo>
                    <a:pt x="13400" y="14579"/>
                  </a:lnTo>
                  <a:lnTo>
                    <a:pt x="13669" y="14579"/>
                  </a:lnTo>
                  <a:lnTo>
                    <a:pt x="13939" y="14512"/>
                  </a:lnTo>
                  <a:lnTo>
                    <a:pt x="14444" y="14377"/>
                  </a:lnTo>
                  <a:lnTo>
                    <a:pt x="15117" y="14175"/>
                  </a:lnTo>
                  <a:lnTo>
                    <a:pt x="15757" y="13973"/>
                  </a:lnTo>
                  <a:lnTo>
                    <a:pt x="15790" y="14108"/>
                  </a:lnTo>
                  <a:lnTo>
                    <a:pt x="15184" y="14209"/>
                  </a:lnTo>
                  <a:lnTo>
                    <a:pt x="14578" y="14377"/>
                  </a:lnTo>
                  <a:lnTo>
                    <a:pt x="13972" y="14646"/>
                  </a:lnTo>
                  <a:lnTo>
                    <a:pt x="13703" y="14781"/>
                  </a:lnTo>
                  <a:lnTo>
                    <a:pt x="13467" y="14949"/>
                  </a:lnTo>
                  <a:lnTo>
                    <a:pt x="13400" y="14747"/>
                  </a:lnTo>
                  <a:lnTo>
                    <a:pt x="13299" y="14242"/>
                  </a:lnTo>
                  <a:lnTo>
                    <a:pt x="13669" y="14175"/>
                  </a:lnTo>
                  <a:lnTo>
                    <a:pt x="14073" y="14108"/>
                  </a:lnTo>
                  <a:lnTo>
                    <a:pt x="14814" y="13906"/>
                  </a:lnTo>
                  <a:lnTo>
                    <a:pt x="15285" y="13838"/>
                  </a:lnTo>
                  <a:close/>
                  <a:moveTo>
                    <a:pt x="1145" y="3098"/>
                  </a:moveTo>
                  <a:lnTo>
                    <a:pt x="1684" y="3199"/>
                  </a:lnTo>
                  <a:lnTo>
                    <a:pt x="2189" y="3267"/>
                  </a:lnTo>
                  <a:lnTo>
                    <a:pt x="3232" y="3368"/>
                  </a:lnTo>
                  <a:lnTo>
                    <a:pt x="4276" y="3435"/>
                  </a:lnTo>
                  <a:lnTo>
                    <a:pt x="5320" y="3502"/>
                  </a:lnTo>
                  <a:lnTo>
                    <a:pt x="6397" y="3637"/>
                  </a:lnTo>
                  <a:lnTo>
                    <a:pt x="7508" y="3772"/>
                  </a:lnTo>
                  <a:lnTo>
                    <a:pt x="8619" y="3906"/>
                  </a:lnTo>
                  <a:lnTo>
                    <a:pt x="9730" y="3974"/>
                  </a:lnTo>
                  <a:lnTo>
                    <a:pt x="9831" y="4411"/>
                  </a:lnTo>
                  <a:lnTo>
                    <a:pt x="9932" y="4883"/>
                  </a:lnTo>
                  <a:lnTo>
                    <a:pt x="10269" y="5758"/>
                  </a:lnTo>
                  <a:lnTo>
                    <a:pt x="10639" y="6970"/>
                  </a:lnTo>
                  <a:lnTo>
                    <a:pt x="11077" y="8148"/>
                  </a:lnTo>
                  <a:lnTo>
                    <a:pt x="11346" y="8990"/>
                  </a:lnTo>
                  <a:lnTo>
                    <a:pt x="11616" y="9866"/>
                  </a:lnTo>
                  <a:lnTo>
                    <a:pt x="11582" y="9899"/>
                  </a:lnTo>
                  <a:lnTo>
                    <a:pt x="11649" y="10573"/>
                  </a:lnTo>
                  <a:lnTo>
                    <a:pt x="11616" y="11246"/>
                  </a:lnTo>
                  <a:lnTo>
                    <a:pt x="11548" y="11919"/>
                  </a:lnTo>
                  <a:lnTo>
                    <a:pt x="11447" y="12593"/>
                  </a:lnTo>
                  <a:lnTo>
                    <a:pt x="11178" y="13771"/>
                  </a:lnTo>
                  <a:lnTo>
                    <a:pt x="11111" y="14377"/>
                  </a:lnTo>
                  <a:lnTo>
                    <a:pt x="11077" y="14983"/>
                  </a:lnTo>
                  <a:lnTo>
                    <a:pt x="10538" y="15050"/>
                  </a:lnTo>
                  <a:lnTo>
                    <a:pt x="9495" y="15050"/>
                  </a:lnTo>
                  <a:lnTo>
                    <a:pt x="8956" y="14983"/>
                  </a:lnTo>
                  <a:lnTo>
                    <a:pt x="7878" y="14848"/>
                  </a:lnTo>
                  <a:lnTo>
                    <a:pt x="6835" y="14714"/>
                  </a:lnTo>
                  <a:lnTo>
                    <a:pt x="5892" y="14613"/>
                  </a:lnTo>
                  <a:lnTo>
                    <a:pt x="4949" y="14545"/>
                  </a:lnTo>
                  <a:lnTo>
                    <a:pt x="3064" y="14444"/>
                  </a:lnTo>
                  <a:lnTo>
                    <a:pt x="3064" y="14411"/>
                  </a:lnTo>
                  <a:lnTo>
                    <a:pt x="3064" y="14343"/>
                  </a:lnTo>
                  <a:lnTo>
                    <a:pt x="3030" y="14310"/>
                  </a:lnTo>
                  <a:lnTo>
                    <a:pt x="2997" y="14276"/>
                  </a:lnTo>
                  <a:lnTo>
                    <a:pt x="2795" y="14175"/>
                  </a:lnTo>
                  <a:lnTo>
                    <a:pt x="2593" y="14040"/>
                  </a:lnTo>
                  <a:lnTo>
                    <a:pt x="2458" y="13872"/>
                  </a:lnTo>
                  <a:lnTo>
                    <a:pt x="2323" y="13704"/>
                  </a:lnTo>
                  <a:lnTo>
                    <a:pt x="2256" y="13502"/>
                  </a:lnTo>
                  <a:lnTo>
                    <a:pt x="2189" y="13300"/>
                  </a:lnTo>
                  <a:lnTo>
                    <a:pt x="2189" y="13064"/>
                  </a:lnTo>
                  <a:lnTo>
                    <a:pt x="2189" y="12828"/>
                  </a:lnTo>
                  <a:lnTo>
                    <a:pt x="2155" y="12761"/>
                  </a:lnTo>
                  <a:lnTo>
                    <a:pt x="2088" y="12727"/>
                  </a:lnTo>
                  <a:lnTo>
                    <a:pt x="1852" y="12727"/>
                  </a:lnTo>
                  <a:lnTo>
                    <a:pt x="1650" y="12694"/>
                  </a:lnTo>
                  <a:lnTo>
                    <a:pt x="1448" y="12626"/>
                  </a:lnTo>
                  <a:lnTo>
                    <a:pt x="1246" y="12559"/>
                  </a:lnTo>
                  <a:lnTo>
                    <a:pt x="1078" y="12458"/>
                  </a:lnTo>
                  <a:lnTo>
                    <a:pt x="909" y="12357"/>
                  </a:lnTo>
                  <a:lnTo>
                    <a:pt x="573" y="12054"/>
                  </a:lnTo>
                  <a:lnTo>
                    <a:pt x="472" y="11886"/>
                  </a:lnTo>
                  <a:lnTo>
                    <a:pt x="303" y="11717"/>
                  </a:lnTo>
                  <a:lnTo>
                    <a:pt x="236" y="11111"/>
                  </a:lnTo>
                  <a:lnTo>
                    <a:pt x="269" y="10505"/>
                  </a:lnTo>
                  <a:lnTo>
                    <a:pt x="303" y="9899"/>
                  </a:lnTo>
                  <a:lnTo>
                    <a:pt x="370" y="9327"/>
                  </a:lnTo>
                  <a:lnTo>
                    <a:pt x="505" y="7778"/>
                  </a:lnTo>
                  <a:lnTo>
                    <a:pt x="674" y="6196"/>
                  </a:lnTo>
                  <a:lnTo>
                    <a:pt x="741" y="5421"/>
                  </a:lnTo>
                  <a:lnTo>
                    <a:pt x="842" y="4647"/>
                  </a:lnTo>
                  <a:lnTo>
                    <a:pt x="977" y="3873"/>
                  </a:lnTo>
                  <a:lnTo>
                    <a:pt x="1145" y="3098"/>
                  </a:lnTo>
                  <a:close/>
                  <a:moveTo>
                    <a:pt x="15858" y="14377"/>
                  </a:moveTo>
                  <a:lnTo>
                    <a:pt x="15858" y="14444"/>
                  </a:lnTo>
                  <a:lnTo>
                    <a:pt x="15656" y="14478"/>
                  </a:lnTo>
                  <a:lnTo>
                    <a:pt x="15420" y="14545"/>
                  </a:lnTo>
                  <a:lnTo>
                    <a:pt x="15083" y="14646"/>
                  </a:lnTo>
                  <a:lnTo>
                    <a:pt x="14679" y="14747"/>
                  </a:lnTo>
                  <a:lnTo>
                    <a:pt x="14275" y="14916"/>
                  </a:lnTo>
                  <a:lnTo>
                    <a:pt x="13871" y="15084"/>
                  </a:lnTo>
                  <a:lnTo>
                    <a:pt x="13703" y="15185"/>
                  </a:lnTo>
                  <a:lnTo>
                    <a:pt x="13535" y="15320"/>
                  </a:lnTo>
                  <a:lnTo>
                    <a:pt x="13467" y="15017"/>
                  </a:lnTo>
                  <a:lnTo>
                    <a:pt x="13905" y="14916"/>
                  </a:lnTo>
                  <a:lnTo>
                    <a:pt x="14376" y="14781"/>
                  </a:lnTo>
                  <a:lnTo>
                    <a:pt x="14814" y="14646"/>
                  </a:lnTo>
                  <a:lnTo>
                    <a:pt x="15285" y="14512"/>
                  </a:lnTo>
                  <a:lnTo>
                    <a:pt x="15521" y="14444"/>
                  </a:lnTo>
                  <a:lnTo>
                    <a:pt x="15689" y="14411"/>
                  </a:lnTo>
                  <a:lnTo>
                    <a:pt x="15858" y="14377"/>
                  </a:lnTo>
                  <a:close/>
                  <a:moveTo>
                    <a:pt x="15925" y="14747"/>
                  </a:moveTo>
                  <a:lnTo>
                    <a:pt x="15925" y="14815"/>
                  </a:lnTo>
                  <a:lnTo>
                    <a:pt x="14747" y="15151"/>
                  </a:lnTo>
                  <a:lnTo>
                    <a:pt x="14141" y="15387"/>
                  </a:lnTo>
                  <a:lnTo>
                    <a:pt x="13871" y="15522"/>
                  </a:lnTo>
                  <a:lnTo>
                    <a:pt x="13602" y="15656"/>
                  </a:lnTo>
                  <a:lnTo>
                    <a:pt x="13535" y="15421"/>
                  </a:lnTo>
                  <a:lnTo>
                    <a:pt x="13905" y="15320"/>
                  </a:lnTo>
                  <a:lnTo>
                    <a:pt x="14275" y="15219"/>
                  </a:lnTo>
                  <a:lnTo>
                    <a:pt x="14612" y="15084"/>
                  </a:lnTo>
                  <a:lnTo>
                    <a:pt x="14982" y="14949"/>
                  </a:lnTo>
                  <a:lnTo>
                    <a:pt x="15420" y="14882"/>
                  </a:lnTo>
                  <a:lnTo>
                    <a:pt x="15689" y="14815"/>
                  </a:lnTo>
                  <a:lnTo>
                    <a:pt x="15925" y="14747"/>
                  </a:lnTo>
                  <a:close/>
                  <a:moveTo>
                    <a:pt x="15959" y="15050"/>
                  </a:moveTo>
                  <a:lnTo>
                    <a:pt x="15992" y="15185"/>
                  </a:lnTo>
                  <a:lnTo>
                    <a:pt x="15790" y="15219"/>
                  </a:lnTo>
                  <a:lnTo>
                    <a:pt x="15588" y="15252"/>
                  </a:lnTo>
                  <a:lnTo>
                    <a:pt x="15218" y="15387"/>
                  </a:lnTo>
                  <a:lnTo>
                    <a:pt x="14444" y="15690"/>
                  </a:lnTo>
                  <a:lnTo>
                    <a:pt x="14073" y="15858"/>
                  </a:lnTo>
                  <a:lnTo>
                    <a:pt x="13703" y="16060"/>
                  </a:lnTo>
                  <a:lnTo>
                    <a:pt x="13636" y="15791"/>
                  </a:lnTo>
                  <a:lnTo>
                    <a:pt x="13804" y="15757"/>
                  </a:lnTo>
                  <a:lnTo>
                    <a:pt x="13972" y="15724"/>
                  </a:lnTo>
                  <a:lnTo>
                    <a:pt x="14275" y="15623"/>
                  </a:lnTo>
                  <a:lnTo>
                    <a:pt x="14612" y="15488"/>
                  </a:lnTo>
                  <a:lnTo>
                    <a:pt x="14915" y="15387"/>
                  </a:lnTo>
                  <a:lnTo>
                    <a:pt x="15454" y="15252"/>
                  </a:lnTo>
                  <a:lnTo>
                    <a:pt x="15723" y="15151"/>
                  </a:lnTo>
                  <a:lnTo>
                    <a:pt x="15959" y="15050"/>
                  </a:lnTo>
                  <a:close/>
                  <a:moveTo>
                    <a:pt x="16026" y="15421"/>
                  </a:moveTo>
                  <a:lnTo>
                    <a:pt x="16093" y="15623"/>
                  </a:lnTo>
                  <a:lnTo>
                    <a:pt x="15420" y="15858"/>
                  </a:lnTo>
                  <a:lnTo>
                    <a:pt x="14747" y="16027"/>
                  </a:lnTo>
                  <a:lnTo>
                    <a:pt x="14275" y="16195"/>
                  </a:lnTo>
                  <a:lnTo>
                    <a:pt x="14040" y="16262"/>
                  </a:lnTo>
                  <a:lnTo>
                    <a:pt x="13838" y="16397"/>
                  </a:lnTo>
                  <a:lnTo>
                    <a:pt x="13737" y="16128"/>
                  </a:lnTo>
                  <a:lnTo>
                    <a:pt x="14073" y="16060"/>
                  </a:lnTo>
                  <a:lnTo>
                    <a:pt x="14410" y="15959"/>
                  </a:lnTo>
                  <a:lnTo>
                    <a:pt x="14713" y="15825"/>
                  </a:lnTo>
                  <a:lnTo>
                    <a:pt x="15050" y="15690"/>
                  </a:lnTo>
                  <a:lnTo>
                    <a:pt x="16026" y="15421"/>
                  </a:lnTo>
                  <a:close/>
                  <a:moveTo>
                    <a:pt x="16161" y="15825"/>
                  </a:moveTo>
                  <a:lnTo>
                    <a:pt x="16228" y="15993"/>
                  </a:lnTo>
                  <a:lnTo>
                    <a:pt x="15151" y="16330"/>
                  </a:lnTo>
                  <a:lnTo>
                    <a:pt x="14578" y="16532"/>
                  </a:lnTo>
                  <a:lnTo>
                    <a:pt x="14309" y="16667"/>
                  </a:lnTo>
                  <a:lnTo>
                    <a:pt x="14040" y="16835"/>
                  </a:lnTo>
                  <a:lnTo>
                    <a:pt x="13871" y="16532"/>
                  </a:lnTo>
                  <a:lnTo>
                    <a:pt x="14174" y="16465"/>
                  </a:lnTo>
                  <a:lnTo>
                    <a:pt x="14444" y="16397"/>
                  </a:lnTo>
                  <a:lnTo>
                    <a:pt x="14982" y="16229"/>
                  </a:lnTo>
                  <a:lnTo>
                    <a:pt x="15588" y="16060"/>
                  </a:lnTo>
                  <a:lnTo>
                    <a:pt x="16161" y="15825"/>
                  </a:lnTo>
                  <a:close/>
                  <a:moveTo>
                    <a:pt x="10370" y="1"/>
                  </a:moveTo>
                  <a:lnTo>
                    <a:pt x="10303" y="68"/>
                  </a:lnTo>
                  <a:lnTo>
                    <a:pt x="10168" y="169"/>
                  </a:lnTo>
                  <a:lnTo>
                    <a:pt x="10033" y="304"/>
                  </a:lnTo>
                  <a:lnTo>
                    <a:pt x="10000" y="371"/>
                  </a:lnTo>
                  <a:lnTo>
                    <a:pt x="9966" y="472"/>
                  </a:lnTo>
                  <a:lnTo>
                    <a:pt x="10000" y="506"/>
                  </a:lnTo>
                  <a:lnTo>
                    <a:pt x="10033" y="607"/>
                  </a:lnTo>
                  <a:lnTo>
                    <a:pt x="10067" y="674"/>
                  </a:lnTo>
                  <a:lnTo>
                    <a:pt x="10134" y="876"/>
                  </a:lnTo>
                  <a:lnTo>
                    <a:pt x="10067" y="910"/>
                  </a:lnTo>
                  <a:lnTo>
                    <a:pt x="10033" y="977"/>
                  </a:lnTo>
                  <a:lnTo>
                    <a:pt x="10033" y="1045"/>
                  </a:lnTo>
                  <a:lnTo>
                    <a:pt x="10067" y="1078"/>
                  </a:lnTo>
                  <a:lnTo>
                    <a:pt x="10033" y="1449"/>
                  </a:lnTo>
                  <a:lnTo>
                    <a:pt x="10033" y="1651"/>
                  </a:lnTo>
                  <a:lnTo>
                    <a:pt x="10000" y="1886"/>
                  </a:lnTo>
                  <a:lnTo>
                    <a:pt x="9899" y="2324"/>
                  </a:lnTo>
                  <a:lnTo>
                    <a:pt x="9831" y="2661"/>
                  </a:lnTo>
                  <a:lnTo>
                    <a:pt x="9798" y="2997"/>
                  </a:lnTo>
                  <a:lnTo>
                    <a:pt x="9764" y="3334"/>
                  </a:lnTo>
                  <a:lnTo>
                    <a:pt x="9798" y="3671"/>
                  </a:lnTo>
                  <a:lnTo>
                    <a:pt x="9831" y="3772"/>
                  </a:lnTo>
                  <a:lnTo>
                    <a:pt x="9798" y="3772"/>
                  </a:lnTo>
                  <a:lnTo>
                    <a:pt x="7643" y="3536"/>
                  </a:lnTo>
                  <a:lnTo>
                    <a:pt x="5488" y="3368"/>
                  </a:lnTo>
                  <a:lnTo>
                    <a:pt x="3333" y="3166"/>
                  </a:lnTo>
                  <a:lnTo>
                    <a:pt x="1179" y="2964"/>
                  </a:lnTo>
                  <a:lnTo>
                    <a:pt x="1145" y="2930"/>
                  </a:lnTo>
                  <a:lnTo>
                    <a:pt x="1078" y="2930"/>
                  </a:lnTo>
                  <a:lnTo>
                    <a:pt x="1044" y="2964"/>
                  </a:lnTo>
                  <a:lnTo>
                    <a:pt x="1010" y="2997"/>
                  </a:lnTo>
                  <a:lnTo>
                    <a:pt x="1010" y="3031"/>
                  </a:lnTo>
                  <a:lnTo>
                    <a:pt x="876" y="3469"/>
                  </a:lnTo>
                  <a:lnTo>
                    <a:pt x="775" y="3906"/>
                  </a:lnTo>
                  <a:lnTo>
                    <a:pt x="674" y="4344"/>
                  </a:lnTo>
                  <a:lnTo>
                    <a:pt x="606" y="4782"/>
                  </a:lnTo>
                  <a:lnTo>
                    <a:pt x="539" y="5691"/>
                  </a:lnTo>
                  <a:lnTo>
                    <a:pt x="472" y="6566"/>
                  </a:lnTo>
                  <a:lnTo>
                    <a:pt x="370" y="7542"/>
                  </a:lnTo>
                  <a:lnTo>
                    <a:pt x="236" y="8519"/>
                  </a:lnTo>
                  <a:lnTo>
                    <a:pt x="101" y="9495"/>
                  </a:lnTo>
                  <a:lnTo>
                    <a:pt x="34" y="10472"/>
                  </a:lnTo>
                  <a:lnTo>
                    <a:pt x="0" y="10842"/>
                  </a:lnTo>
                  <a:lnTo>
                    <a:pt x="0" y="11246"/>
                  </a:lnTo>
                  <a:lnTo>
                    <a:pt x="34" y="11650"/>
                  </a:lnTo>
                  <a:lnTo>
                    <a:pt x="101" y="12054"/>
                  </a:lnTo>
                  <a:lnTo>
                    <a:pt x="168" y="12424"/>
                  </a:lnTo>
                  <a:lnTo>
                    <a:pt x="303" y="12795"/>
                  </a:lnTo>
                  <a:lnTo>
                    <a:pt x="505" y="13165"/>
                  </a:lnTo>
                  <a:lnTo>
                    <a:pt x="741" y="13468"/>
                  </a:lnTo>
                  <a:lnTo>
                    <a:pt x="909" y="13704"/>
                  </a:lnTo>
                  <a:lnTo>
                    <a:pt x="1145" y="13906"/>
                  </a:lnTo>
                  <a:lnTo>
                    <a:pt x="1381" y="14108"/>
                  </a:lnTo>
                  <a:lnTo>
                    <a:pt x="1650" y="14310"/>
                  </a:lnTo>
                  <a:lnTo>
                    <a:pt x="1953" y="14444"/>
                  </a:lnTo>
                  <a:lnTo>
                    <a:pt x="2256" y="14579"/>
                  </a:lnTo>
                  <a:lnTo>
                    <a:pt x="2559" y="14613"/>
                  </a:lnTo>
                  <a:lnTo>
                    <a:pt x="2828" y="14579"/>
                  </a:lnTo>
                  <a:lnTo>
                    <a:pt x="3333" y="14714"/>
                  </a:lnTo>
                  <a:lnTo>
                    <a:pt x="3838" y="14781"/>
                  </a:lnTo>
                  <a:lnTo>
                    <a:pt x="4310" y="14815"/>
                  </a:lnTo>
                  <a:lnTo>
                    <a:pt x="4848" y="14848"/>
                  </a:lnTo>
                  <a:lnTo>
                    <a:pt x="5858" y="14882"/>
                  </a:lnTo>
                  <a:lnTo>
                    <a:pt x="6835" y="14949"/>
                  </a:lnTo>
                  <a:lnTo>
                    <a:pt x="7912" y="15084"/>
                  </a:lnTo>
                  <a:lnTo>
                    <a:pt x="8956" y="15252"/>
                  </a:lnTo>
                  <a:lnTo>
                    <a:pt x="9495" y="15286"/>
                  </a:lnTo>
                  <a:lnTo>
                    <a:pt x="10033" y="15320"/>
                  </a:lnTo>
                  <a:lnTo>
                    <a:pt x="10572" y="15286"/>
                  </a:lnTo>
                  <a:lnTo>
                    <a:pt x="11111" y="15252"/>
                  </a:lnTo>
                  <a:lnTo>
                    <a:pt x="11245" y="15252"/>
                  </a:lnTo>
                  <a:lnTo>
                    <a:pt x="11279" y="15219"/>
                  </a:lnTo>
                  <a:lnTo>
                    <a:pt x="11313" y="15151"/>
                  </a:lnTo>
                  <a:lnTo>
                    <a:pt x="11313" y="14680"/>
                  </a:lnTo>
                  <a:lnTo>
                    <a:pt x="11380" y="14175"/>
                  </a:lnTo>
                  <a:lnTo>
                    <a:pt x="11616" y="13165"/>
                  </a:lnTo>
                  <a:lnTo>
                    <a:pt x="11818" y="12155"/>
                  </a:lnTo>
                  <a:lnTo>
                    <a:pt x="11919" y="11616"/>
                  </a:lnTo>
                  <a:lnTo>
                    <a:pt x="11919" y="11145"/>
                  </a:lnTo>
                  <a:lnTo>
                    <a:pt x="12222" y="12155"/>
                  </a:lnTo>
                  <a:lnTo>
                    <a:pt x="12356" y="12660"/>
                  </a:lnTo>
                  <a:lnTo>
                    <a:pt x="12491" y="13199"/>
                  </a:lnTo>
                  <a:lnTo>
                    <a:pt x="12525" y="13266"/>
                  </a:lnTo>
                  <a:lnTo>
                    <a:pt x="12626" y="13266"/>
                  </a:lnTo>
                  <a:lnTo>
                    <a:pt x="12693" y="13232"/>
                  </a:lnTo>
                  <a:lnTo>
                    <a:pt x="12727" y="13468"/>
                  </a:lnTo>
                  <a:lnTo>
                    <a:pt x="12828" y="13704"/>
                  </a:lnTo>
                  <a:lnTo>
                    <a:pt x="12996" y="14108"/>
                  </a:lnTo>
                  <a:lnTo>
                    <a:pt x="13131" y="14613"/>
                  </a:lnTo>
                  <a:lnTo>
                    <a:pt x="13265" y="15151"/>
                  </a:lnTo>
                  <a:lnTo>
                    <a:pt x="13333" y="15589"/>
                  </a:lnTo>
                  <a:lnTo>
                    <a:pt x="13467" y="16229"/>
                  </a:lnTo>
                  <a:lnTo>
                    <a:pt x="13568" y="16532"/>
                  </a:lnTo>
                  <a:lnTo>
                    <a:pt x="13669" y="16801"/>
                  </a:lnTo>
                  <a:lnTo>
                    <a:pt x="13737" y="16902"/>
                  </a:lnTo>
                  <a:lnTo>
                    <a:pt x="13804" y="16970"/>
                  </a:lnTo>
                  <a:lnTo>
                    <a:pt x="13905" y="17037"/>
                  </a:lnTo>
                  <a:lnTo>
                    <a:pt x="14040" y="17037"/>
                  </a:lnTo>
                  <a:lnTo>
                    <a:pt x="14107" y="16970"/>
                  </a:lnTo>
                  <a:lnTo>
                    <a:pt x="14376" y="16902"/>
                  </a:lnTo>
                  <a:lnTo>
                    <a:pt x="14679" y="16801"/>
                  </a:lnTo>
                  <a:lnTo>
                    <a:pt x="15218" y="16566"/>
                  </a:lnTo>
                  <a:lnTo>
                    <a:pt x="16262" y="16229"/>
                  </a:lnTo>
                  <a:lnTo>
                    <a:pt x="16295" y="16296"/>
                  </a:lnTo>
                  <a:lnTo>
                    <a:pt x="16329" y="16330"/>
                  </a:lnTo>
                  <a:lnTo>
                    <a:pt x="16430" y="16330"/>
                  </a:lnTo>
                  <a:lnTo>
                    <a:pt x="16497" y="16262"/>
                  </a:lnTo>
                  <a:lnTo>
                    <a:pt x="16497" y="16229"/>
                  </a:lnTo>
                  <a:lnTo>
                    <a:pt x="16531" y="16161"/>
                  </a:lnTo>
                  <a:lnTo>
                    <a:pt x="16497" y="16161"/>
                  </a:lnTo>
                  <a:lnTo>
                    <a:pt x="16598" y="16128"/>
                  </a:lnTo>
                  <a:lnTo>
                    <a:pt x="16666" y="16094"/>
                  </a:lnTo>
                  <a:lnTo>
                    <a:pt x="16666" y="16060"/>
                  </a:lnTo>
                  <a:lnTo>
                    <a:pt x="16699" y="15959"/>
                  </a:lnTo>
                  <a:lnTo>
                    <a:pt x="16632" y="15892"/>
                  </a:lnTo>
                  <a:lnTo>
                    <a:pt x="16531" y="15892"/>
                  </a:lnTo>
                  <a:lnTo>
                    <a:pt x="16464" y="15926"/>
                  </a:lnTo>
                  <a:lnTo>
                    <a:pt x="16396" y="15724"/>
                  </a:lnTo>
                  <a:lnTo>
                    <a:pt x="16464" y="15690"/>
                  </a:lnTo>
                  <a:lnTo>
                    <a:pt x="16430" y="15623"/>
                  </a:lnTo>
                  <a:lnTo>
                    <a:pt x="16396" y="15555"/>
                  </a:lnTo>
                  <a:lnTo>
                    <a:pt x="16363" y="15522"/>
                  </a:lnTo>
                  <a:lnTo>
                    <a:pt x="16262" y="15219"/>
                  </a:lnTo>
                  <a:lnTo>
                    <a:pt x="16161" y="14949"/>
                  </a:lnTo>
                  <a:lnTo>
                    <a:pt x="16127" y="14646"/>
                  </a:lnTo>
                  <a:lnTo>
                    <a:pt x="16026" y="14074"/>
                  </a:lnTo>
                  <a:lnTo>
                    <a:pt x="15959" y="13670"/>
                  </a:lnTo>
                  <a:lnTo>
                    <a:pt x="15824" y="13232"/>
                  </a:lnTo>
                  <a:lnTo>
                    <a:pt x="15656" y="12828"/>
                  </a:lnTo>
                  <a:lnTo>
                    <a:pt x="15454" y="12424"/>
                  </a:lnTo>
                  <a:lnTo>
                    <a:pt x="15521" y="12424"/>
                  </a:lnTo>
                  <a:lnTo>
                    <a:pt x="15588" y="12357"/>
                  </a:lnTo>
                  <a:lnTo>
                    <a:pt x="15588" y="12290"/>
                  </a:lnTo>
                  <a:lnTo>
                    <a:pt x="15555" y="12222"/>
                  </a:lnTo>
                  <a:lnTo>
                    <a:pt x="15487" y="12155"/>
                  </a:lnTo>
                  <a:lnTo>
                    <a:pt x="15487" y="12088"/>
                  </a:lnTo>
                  <a:lnTo>
                    <a:pt x="15353" y="11886"/>
                  </a:lnTo>
                  <a:lnTo>
                    <a:pt x="15218" y="11650"/>
                  </a:lnTo>
                  <a:lnTo>
                    <a:pt x="15151" y="11414"/>
                  </a:lnTo>
                  <a:lnTo>
                    <a:pt x="15083" y="11179"/>
                  </a:lnTo>
                  <a:lnTo>
                    <a:pt x="14982" y="10674"/>
                  </a:lnTo>
                  <a:lnTo>
                    <a:pt x="14881" y="10169"/>
                  </a:lnTo>
                  <a:lnTo>
                    <a:pt x="14612" y="8990"/>
                  </a:lnTo>
                  <a:lnTo>
                    <a:pt x="14477" y="8418"/>
                  </a:lnTo>
                  <a:lnTo>
                    <a:pt x="14309" y="7845"/>
                  </a:lnTo>
                  <a:lnTo>
                    <a:pt x="14073" y="7239"/>
                  </a:lnTo>
                  <a:lnTo>
                    <a:pt x="13838" y="6667"/>
                  </a:lnTo>
                  <a:lnTo>
                    <a:pt x="13568" y="6095"/>
                  </a:lnTo>
                  <a:lnTo>
                    <a:pt x="13366" y="5489"/>
                  </a:lnTo>
                  <a:lnTo>
                    <a:pt x="13164" y="4883"/>
                  </a:lnTo>
                  <a:lnTo>
                    <a:pt x="13030" y="4243"/>
                  </a:lnTo>
                  <a:lnTo>
                    <a:pt x="12861" y="3603"/>
                  </a:lnTo>
                  <a:lnTo>
                    <a:pt x="12693" y="2997"/>
                  </a:lnTo>
                  <a:lnTo>
                    <a:pt x="12693" y="2930"/>
                  </a:lnTo>
                  <a:lnTo>
                    <a:pt x="12693" y="2896"/>
                  </a:lnTo>
                  <a:lnTo>
                    <a:pt x="12659" y="2863"/>
                  </a:lnTo>
                  <a:lnTo>
                    <a:pt x="12626" y="2829"/>
                  </a:lnTo>
                  <a:lnTo>
                    <a:pt x="12558" y="2829"/>
                  </a:lnTo>
                  <a:lnTo>
                    <a:pt x="12525" y="2863"/>
                  </a:lnTo>
                  <a:lnTo>
                    <a:pt x="12457" y="2896"/>
                  </a:lnTo>
                  <a:lnTo>
                    <a:pt x="12323" y="2627"/>
                  </a:lnTo>
                  <a:lnTo>
                    <a:pt x="12154" y="2358"/>
                  </a:lnTo>
                  <a:lnTo>
                    <a:pt x="11952" y="2122"/>
                  </a:lnTo>
                  <a:lnTo>
                    <a:pt x="11717" y="1920"/>
                  </a:lnTo>
                  <a:lnTo>
                    <a:pt x="11447" y="1651"/>
                  </a:lnTo>
                  <a:lnTo>
                    <a:pt x="11212" y="1415"/>
                  </a:lnTo>
                  <a:lnTo>
                    <a:pt x="11010" y="1146"/>
                  </a:lnTo>
                  <a:lnTo>
                    <a:pt x="10909" y="977"/>
                  </a:lnTo>
                  <a:lnTo>
                    <a:pt x="10841" y="809"/>
                  </a:lnTo>
                  <a:lnTo>
                    <a:pt x="10841" y="742"/>
                  </a:lnTo>
                  <a:lnTo>
                    <a:pt x="10808" y="641"/>
                  </a:lnTo>
                  <a:lnTo>
                    <a:pt x="10707" y="439"/>
                  </a:lnTo>
                  <a:lnTo>
                    <a:pt x="10639" y="203"/>
                  </a:lnTo>
                  <a:lnTo>
                    <a:pt x="10606" y="102"/>
                  </a:lnTo>
                  <a:lnTo>
                    <a:pt x="10538" y="34"/>
                  </a:lnTo>
                  <a:lnTo>
                    <a:pt x="10505" y="1"/>
                  </a:lnTo>
                  <a:lnTo>
                    <a:pt x="10471" y="34"/>
                  </a:lnTo>
                  <a:lnTo>
                    <a:pt x="10437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4" name="Google Shape;1554;p10"/>
            <p:cNvSpPr/>
            <p:nvPr/>
          </p:nvSpPr>
          <p:spPr>
            <a:xfrm>
              <a:off x="1163675" y="316400"/>
              <a:ext cx="196150" cy="86700"/>
            </a:xfrm>
            <a:custGeom>
              <a:avLst/>
              <a:gdLst/>
              <a:ahLst/>
              <a:cxnLst/>
              <a:rect l="l" t="t" r="r" b="b"/>
              <a:pathLst>
                <a:path w="7846" h="3468" extrusionOk="0">
                  <a:moveTo>
                    <a:pt x="135" y="707"/>
                  </a:moveTo>
                  <a:lnTo>
                    <a:pt x="304" y="774"/>
                  </a:lnTo>
                  <a:lnTo>
                    <a:pt x="1583" y="774"/>
                  </a:lnTo>
                  <a:lnTo>
                    <a:pt x="1549" y="1179"/>
                  </a:lnTo>
                  <a:lnTo>
                    <a:pt x="1516" y="1549"/>
                  </a:lnTo>
                  <a:lnTo>
                    <a:pt x="1549" y="1953"/>
                  </a:lnTo>
                  <a:lnTo>
                    <a:pt x="506" y="1953"/>
                  </a:lnTo>
                  <a:lnTo>
                    <a:pt x="371" y="1987"/>
                  </a:lnTo>
                  <a:lnTo>
                    <a:pt x="203" y="2054"/>
                  </a:lnTo>
                  <a:lnTo>
                    <a:pt x="203" y="1717"/>
                  </a:lnTo>
                  <a:lnTo>
                    <a:pt x="203" y="1347"/>
                  </a:lnTo>
                  <a:lnTo>
                    <a:pt x="203" y="1010"/>
                  </a:lnTo>
                  <a:lnTo>
                    <a:pt x="203" y="875"/>
                  </a:lnTo>
                  <a:lnTo>
                    <a:pt x="135" y="707"/>
                  </a:lnTo>
                  <a:close/>
                  <a:moveTo>
                    <a:pt x="2189" y="236"/>
                  </a:moveTo>
                  <a:lnTo>
                    <a:pt x="2862" y="303"/>
                  </a:lnTo>
                  <a:lnTo>
                    <a:pt x="3536" y="303"/>
                  </a:lnTo>
                  <a:lnTo>
                    <a:pt x="4883" y="269"/>
                  </a:lnTo>
                  <a:lnTo>
                    <a:pt x="5556" y="303"/>
                  </a:lnTo>
                  <a:lnTo>
                    <a:pt x="6229" y="337"/>
                  </a:lnTo>
                  <a:lnTo>
                    <a:pt x="6903" y="370"/>
                  </a:lnTo>
                  <a:lnTo>
                    <a:pt x="7610" y="404"/>
                  </a:lnTo>
                  <a:lnTo>
                    <a:pt x="7542" y="707"/>
                  </a:lnTo>
                  <a:lnTo>
                    <a:pt x="7509" y="1044"/>
                  </a:lnTo>
                  <a:lnTo>
                    <a:pt x="7542" y="1684"/>
                  </a:lnTo>
                  <a:lnTo>
                    <a:pt x="7542" y="3098"/>
                  </a:lnTo>
                  <a:lnTo>
                    <a:pt x="6229" y="3030"/>
                  </a:lnTo>
                  <a:lnTo>
                    <a:pt x="4883" y="2963"/>
                  </a:lnTo>
                  <a:lnTo>
                    <a:pt x="3671" y="2862"/>
                  </a:lnTo>
                  <a:lnTo>
                    <a:pt x="3064" y="2828"/>
                  </a:lnTo>
                  <a:lnTo>
                    <a:pt x="2458" y="2862"/>
                  </a:lnTo>
                  <a:lnTo>
                    <a:pt x="2458" y="2828"/>
                  </a:lnTo>
                  <a:lnTo>
                    <a:pt x="2391" y="2795"/>
                  </a:lnTo>
                  <a:lnTo>
                    <a:pt x="2189" y="2694"/>
                  </a:lnTo>
                  <a:lnTo>
                    <a:pt x="2021" y="2626"/>
                  </a:lnTo>
                  <a:lnTo>
                    <a:pt x="1953" y="2559"/>
                  </a:lnTo>
                  <a:lnTo>
                    <a:pt x="1886" y="2492"/>
                  </a:lnTo>
                  <a:lnTo>
                    <a:pt x="1785" y="2256"/>
                  </a:lnTo>
                  <a:lnTo>
                    <a:pt x="1751" y="2088"/>
                  </a:lnTo>
                  <a:lnTo>
                    <a:pt x="1751" y="1886"/>
                  </a:lnTo>
                  <a:lnTo>
                    <a:pt x="1785" y="1549"/>
                  </a:lnTo>
                  <a:lnTo>
                    <a:pt x="1785" y="1179"/>
                  </a:lnTo>
                  <a:lnTo>
                    <a:pt x="1785" y="774"/>
                  </a:lnTo>
                  <a:lnTo>
                    <a:pt x="1852" y="606"/>
                  </a:lnTo>
                  <a:lnTo>
                    <a:pt x="1920" y="438"/>
                  </a:lnTo>
                  <a:lnTo>
                    <a:pt x="2021" y="337"/>
                  </a:lnTo>
                  <a:lnTo>
                    <a:pt x="2189" y="236"/>
                  </a:lnTo>
                  <a:close/>
                  <a:moveTo>
                    <a:pt x="3603" y="0"/>
                  </a:moveTo>
                  <a:lnTo>
                    <a:pt x="2930" y="34"/>
                  </a:lnTo>
                  <a:lnTo>
                    <a:pt x="2290" y="101"/>
                  </a:lnTo>
                  <a:lnTo>
                    <a:pt x="2256" y="67"/>
                  </a:lnTo>
                  <a:lnTo>
                    <a:pt x="1987" y="67"/>
                  </a:lnTo>
                  <a:lnTo>
                    <a:pt x="1886" y="135"/>
                  </a:lnTo>
                  <a:lnTo>
                    <a:pt x="1819" y="168"/>
                  </a:lnTo>
                  <a:lnTo>
                    <a:pt x="1751" y="269"/>
                  </a:lnTo>
                  <a:lnTo>
                    <a:pt x="1684" y="370"/>
                  </a:lnTo>
                  <a:lnTo>
                    <a:pt x="1617" y="606"/>
                  </a:lnTo>
                  <a:lnTo>
                    <a:pt x="1213" y="572"/>
                  </a:lnTo>
                  <a:lnTo>
                    <a:pt x="438" y="572"/>
                  </a:lnTo>
                  <a:lnTo>
                    <a:pt x="270" y="606"/>
                  </a:lnTo>
                  <a:lnTo>
                    <a:pt x="102" y="673"/>
                  </a:lnTo>
                  <a:lnTo>
                    <a:pt x="68" y="673"/>
                  </a:lnTo>
                  <a:lnTo>
                    <a:pt x="102" y="707"/>
                  </a:lnTo>
                  <a:lnTo>
                    <a:pt x="68" y="842"/>
                  </a:lnTo>
                  <a:lnTo>
                    <a:pt x="34" y="1010"/>
                  </a:lnTo>
                  <a:lnTo>
                    <a:pt x="34" y="1347"/>
                  </a:lnTo>
                  <a:lnTo>
                    <a:pt x="1" y="1751"/>
                  </a:lnTo>
                  <a:lnTo>
                    <a:pt x="34" y="1919"/>
                  </a:lnTo>
                  <a:lnTo>
                    <a:pt x="68" y="2121"/>
                  </a:lnTo>
                  <a:lnTo>
                    <a:pt x="102" y="2155"/>
                  </a:lnTo>
                  <a:lnTo>
                    <a:pt x="68" y="2189"/>
                  </a:lnTo>
                  <a:lnTo>
                    <a:pt x="405" y="2189"/>
                  </a:lnTo>
                  <a:lnTo>
                    <a:pt x="741" y="2155"/>
                  </a:lnTo>
                  <a:lnTo>
                    <a:pt x="1145" y="2189"/>
                  </a:lnTo>
                  <a:lnTo>
                    <a:pt x="1549" y="2155"/>
                  </a:lnTo>
                  <a:lnTo>
                    <a:pt x="1617" y="2492"/>
                  </a:lnTo>
                  <a:lnTo>
                    <a:pt x="1684" y="2626"/>
                  </a:lnTo>
                  <a:lnTo>
                    <a:pt x="1751" y="2761"/>
                  </a:lnTo>
                  <a:lnTo>
                    <a:pt x="1852" y="2862"/>
                  </a:lnTo>
                  <a:lnTo>
                    <a:pt x="1953" y="2963"/>
                  </a:lnTo>
                  <a:lnTo>
                    <a:pt x="2088" y="2997"/>
                  </a:lnTo>
                  <a:lnTo>
                    <a:pt x="2290" y="2997"/>
                  </a:lnTo>
                  <a:lnTo>
                    <a:pt x="2930" y="3064"/>
                  </a:lnTo>
                  <a:lnTo>
                    <a:pt x="3603" y="3131"/>
                  </a:lnTo>
                  <a:lnTo>
                    <a:pt x="4883" y="3165"/>
                  </a:lnTo>
                  <a:lnTo>
                    <a:pt x="6196" y="3266"/>
                  </a:lnTo>
                  <a:lnTo>
                    <a:pt x="7542" y="3333"/>
                  </a:lnTo>
                  <a:lnTo>
                    <a:pt x="7542" y="3367"/>
                  </a:lnTo>
                  <a:lnTo>
                    <a:pt x="7576" y="3434"/>
                  </a:lnTo>
                  <a:lnTo>
                    <a:pt x="7677" y="3468"/>
                  </a:lnTo>
                  <a:lnTo>
                    <a:pt x="7778" y="3434"/>
                  </a:lnTo>
                  <a:lnTo>
                    <a:pt x="7812" y="3367"/>
                  </a:lnTo>
                  <a:lnTo>
                    <a:pt x="7812" y="3333"/>
                  </a:lnTo>
                  <a:lnTo>
                    <a:pt x="7812" y="2559"/>
                  </a:lnTo>
                  <a:lnTo>
                    <a:pt x="7812" y="1818"/>
                  </a:lnTo>
                  <a:lnTo>
                    <a:pt x="7845" y="1078"/>
                  </a:lnTo>
                  <a:lnTo>
                    <a:pt x="7812" y="707"/>
                  </a:lnTo>
                  <a:lnTo>
                    <a:pt x="7778" y="337"/>
                  </a:lnTo>
                  <a:lnTo>
                    <a:pt x="7744" y="303"/>
                  </a:lnTo>
                  <a:lnTo>
                    <a:pt x="7778" y="269"/>
                  </a:lnTo>
                  <a:lnTo>
                    <a:pt x="7744" y="202"/>
                  </a:lnTo>
                  <a:lnTo>
                    <a:pt x="7711" y="168"/>
                  </a:lnTo>
                  <a:lnTo>
                    <a:pt x="7643" y="135"/>
                  </a:lnTo>
                  <a:lnTo>
                    <a:pt x="6970" y="135"/>
                  </a:lnTo>
                  <a:lnTo>
                    <a:pt x="6297" y="101"/>
                  </a:lnTo>
                  <a:lnTo>
                    <a:pt x="4950" y="34"/>
                  </a:lnTo>
                  <a:lnTo>
                    <a:pt x="4277" y="34"/>
                  </a:lnTo>
                  <a:lnTo>
                    <a:pt x="3603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5" name="Google Shape;1555;p10"/>
            <p:cNvSpPr/>
            <p:nvPr/>
          </p:nvSpPr>
          <p:spPr>
            <a:xfrm>
              <a:off x="1182200" y="340800"/>
              <a:ext cx="14325" cy="6750"/>
            </a:xfrm>
            <a:custGeom>
              <a:avLst/>
              <a:gdLst/>
              <a:ahLst/>
              <a:cxnLst/>
              <a:rect l="l" t="t" r="r" b="b"/>
              <a:pathLst>
                <a:path w="573" h="270" extrusionOk="0">
                  <a:moveTo>
                    <a:pt x="169" y="1"/>
                  </a:moveTo>
                  <a:lnTo>
                    <a:pt x="34" y="34"/>
                  </a:lnTo>
                  <a:lnTo>
                    <a:pt x="0" y="68"/>
                  </a:lnTo>
                  <a:lnTo>
                    <a:pt x="0" y="135"/>
                  </a:lnTo>
                  <a:lnTo>
                    <a:pt x="0" y="169"/>
                  </a:lnTo>
                  <a:lnTo>
                    <a:pt x="34" y="203"/>
                  </a:lnTo>
                  <a:lnTo>
                    <a:pt x="135" y="236"/>
                  </a:lnTo>
                  <a:lnTo>
                    <a:pt x="236" y="236"/>
                  </a:lnTo>
                  <a:lnTo>
                    <a:pt x="438" y="270"/>
                  </a:lnTo>
                  <a:lnTo>
                    <a:pt x="505" y="270"/>
                  </a:lnTo>
                  <a:lnTo>
                    <a:pt x="539" y="236"/>
                  </a:lnTo>
                  <a:lnTo>
                    <a:pt x="573" y="169"/>
                  </a:lnTo>
                  <a:lnTo>
                    <a:pt x="539" y="68"/>
                  </a:lnTo>
                  <a:lnTo>
                    <a:pt x="505" y="34"/>
                  </a:lnTo>
                  <a:lnTo>
                    <a:pt x="472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6" name="Google Shape;1556;p10"/>
            <p:cNvSpPr/>
            <p:nvPr/>
          </p:nvSpPr>
          <p:spPr>
            <a:xfrm>
              <a:off x="1322750" y="339950"/>
              <a:ext cx="7600" cy="38750"/>
            </a:xfrm>
            <a:custGeom>
              <a:avLst/>
              <a:gdLst/>
              <a:ahLst/>
              <a:cxnLst/>
              <a:rect l="l" t="t" r="r" b="b"/>
              <a:pathLst>
                <a:path w="304" h="1550" extrusionOk="0">
                  <a:moveTo>
                    <a:pt x="237" y="1"/>
                  </a:moveTo>
                  <a:lnTo>
                    <a:pt x="136" y="136"/>
                  </a:lnTo>
                  <a:lnTo>
                    <a:pt x="68" y="304"/>
                  </a:lnTo>
                  <a:lnTo>
                    <a:pt x="35" y="641"/>
                  </a:lnTo>
                  <a:lnTo>
                    <a:pt x="1" y="1045"/>
                  </a:lnTo>
                  <a:lnTo>
                    <a:pt x="68" y="1449"/>
                  </a:lnTo>
                  <a:lnTo>
                    <a:pt x="68" y="1516"/>
                  </a:lnTo>
                  <a:lnTo>
                    <a:pt x="102" y="1516"/>
                  </a:lnTo>
                  <a:lnTo>
                    <a:pt x="203" y="1550"/>
                  </a:lnTo>
                  <a:lnTo>
                    <a:pt x="304" y="1482"/>
                  </a:lnTo>
                  <a:lnTo>
                    <a:pt x="304" y="1449"/>
                  </a:lnTo>
                  <a:lnTo>
                    <a:pt x="304" y="1381"/>
                  </a:lnTo>
                  <a:lnTo>
                    <a:pt x="270" y="1011"/>
                  </a:lnTo>
                  <a:lnTo>
                    <a:pt x="270" y="641"/>
                  </a:lnTo>
                  <a:lnTo>
                    <a:pt x="304" y="338"/>
                  </a:lnTo>
                  <a:lnTo>
                    <a:pt x="304" y="169"/>
                  </a:lnTo>
                  <a:lnTo>
                    <a:pt x="304" y="35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7" name="Google Shape;1557;p10"/>
            <p:cNvSpPr/>
            <p:nvPr/>
          </p:nvSpPr>
          <p:spPr>
            <a:xfrm>
              <a:off x="1311825" y="347525"/>
              <a:ext cx="5900" cy="21075"/>
            </a:xfrm>
            <a:custGeom>
              <a:avLst/>
              <a:gdLst/>
              <a:ahLst/>
              <a:cxnLst/>
              <a:rect l="l" t="t" r="r" b="b"/>
              <a:pathLst>
                <a:path w="236" h="843" extrusionOk="0">
                  <a:moveTo>
                    <a:pt x="135" y="1"/>
                  </a:moveTo>
                  <a:lnTo>
                    <a:pt x="68" y="68"/>
                  </a:lnTo>
                  <a:lnTo>
                    <a:pt x="34" y="169"/>
                  </a:lnTo>
                  <a:lnTo>
                    <a:pt x="0" y="338"/>
                  </a:lnTo>
                  <a:lnTo>
                    <a:pt x="0" y="742"/>
                  </a:lnTo>
                  <a:lnTo>
                    <a:pt x="34" y="775"/>
                  </a:lnTo>
                  <a:lnTo>
                    <a:pt x="68" y="809"/>
                  </a:lnTo>
                  <a:lnTo>
                    <a:pt x="135" y="843"/>
                  </a:lnTo>
                  <a:lnTo>
                    <a:pt x="202" y="809"/>
                  </a:lnTo>
                  <a:lnTo>
                    <a:pt x="236" y="775"/>
                  </a:lnTo>
                  <a:lnTo>
                    <a:pt x="236" y="742"/>
                  </a:lnTo>
                  <a:lnTo>
                    <a:pt x="202" y="405"/>
                  </a:lnTo>
                  <a:lnTo>
                    <a:pt x="236" y="237"/>
                  </a:lnTo>
                  <a:lnTo>
                    <a:pt x="236" y="68"/>
                  </a:lnTo>
                  <a:lnTo>
                    <a:pt x="202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8" name="Google Shape;1558;p10"/>
            <p:cNvSpPr/>
            <p:nvPr/>
          </p:nvSpPr>
          <p:spPr>
            <a:xfrm>
              <a:off x="1075300" y="284400"/>
              <a:ext cx="87575" cy="75775"/>
            </a:xfrm>
            <a:custGeom>
              <a:avLst/>
              <a:gdLst/>
              <a:ahLst/>
              <a:cxnLst/>
              <a:rect l="l" t="t" r="r" b="b"/>
              <a:pathLst>
                <a:path w="3503" h="3031" extrusionOk="0">
                  <a:moveTo>
                    <a:pt x="1516" y="169"/>
                  </a:moveTo>
                  <a:lnTo>
                    <a:pt x="1886" y="304"/>
                  </a:lnTo>
                  <a:lnTo>
                    <a:pt x="2256" y="472"/>
                  </a:lnTo>
                  <a:lnTo>
                    <a:pt x="2627" y="708"/>
                  </a:lnTo>
                  <a:lnTo>
                    <a:pt x="2930" y="977"/>
                  </a:lnTo>
                  <a:lnTo>
                    <a:pt x="2829" y="1011"/>
                  </a:lnTo>
                  <a:lnTo>
                    <a:pt x="2728" y="1044"/>
                  </a:lnTo>
                  <a:lnTo>
                    <a:pt x="2559" y="1145"/>
                  </a:lnTo>
                  <a:lnTo>
                    <a:pt x="2391" y="1314"/>
                  </a:lnTo>
                  <a:lnTo>
                    <a:pt x="2256" y="1482"/>
                  </a:lnTo>
                  <a:lnTo>
                    <a:pt x="2021" y="1819"/>
                  </a:lnTo>
                  <a:lnTo>
                    <a:pt x="1819" y="2155"/>
                  </a:lnTo>
                  <a:lnTo>
                    <a:pt x="1751" y="2358"/>
                  </a:lnTo>
                  <a:lnTo>
                    <a:pt x="1684" y="2560"/>
                  </a:lnTo>
                  <a:lnTo>
                    <a:pt x="1650" y="2526"/>
                  </a:lnTo>
                  <a:lnTo>
                    <a:pt x="1314" y="2324"/>
                  </a:lnTo>
                  <a:lnTo>
                    <a:pt x="1011" y="2088"/>
                  </a:lnTo>
                  <a:lnTo>
                    <a:pt x="809" y="1852"/>
                  </a:lnTo>
                  <a:lnTo>
                    <a:pt x="573" y="1617"/>
                  </a:lnTo>
                  <a:lnTo>
                    <a:pt x="135" y="1213"/>
                  </a:lnTo>
                  <a:lnTo>
                    <a:pt x="169" y="1179"/>
                  </a:lnTo>
                  <a:lnTo>
                    <a:pt x="304" y="1011"/>
                  </a:lnTo>
                  <a:lnTo>
                    <a:pt x="438" y="876"/>
                  </a:lnTo>
                  <a:lnTo>
                    <a:pt x="775" y="640"/>
                  </a:lnTo>
                  <a:lnTo>
                    <a:pt x="1112" y="405"/>
                  </a:lnTo>
                  <a:lnTo>
                    <a:pt x="1280" y="304"/>
                  </a:lnTo>
                  <a:lnTo>
                    <a:pt x="1482" y="203"/>
                  </a:lnTo>
                  <a:lnTo>
                    <a:pt x="1516" y="169"/>
                  </a:lnTo>
                  <a:close/>
                  <a:moveTo>
                    <a:pt x="3064" y="1044"/>
                  </a:moveTo>
                  <a:lnTo>
                    <a:pt x="3266" y="1246"/>
                  </a:lnTo>
                  <a:lnTo>
                    <a:pt x="3165" y="1482"/>
                  </a:lnTo>
                  <a:lnTo>
                    <a:pt x="3031" y="1718"/>
                  </a:lnTo>
                  <a:lnTo>
                    <a:pt x="2694" y="2122"/>
                  </a:lnTo>
                  <a:lnTo>
                    <a:pt x="2324" y="2492"/>
                  </a:lnTo>
                  <a:lnTo>
                    <a:pt x="2155" y="2661"/>
                  </a:lnTo>
                  <a:lnTo>
                    <a:pt x="1953" y="2728"/>
                  </a:lnTo>
                  <a:lnTo>
                    <a:pt x="1987" y="2492"/>
                  </a:lnTo>
                  <a:lnTo>
                    <a:pt x="2054" y="2324"/>
                  </a:lnTo>
                  <a:lnTo>
                    <a:pt x="2122" y="2155"/>
                  </a:lnTo>
                  <a:lnTo>
                    <a:pt x="2324" y="1852"/>
                  </a:lnTo>
                  <a:lnTo>
                    <a:pt x="2458" y="1650"/>
                  </a:lnTo>
                  <a:lnTo>
                    <a:pt x="2627" y="1415"/>
                  </a:lnTo>
                  <a:lnTo>
                    <a:pt x="2795" y="1213"/>
                  </a:lnTo>
                  <a:lnTo>
                    <a:pt x="3031" y="1078"/>
                  </a:lnTo>
                  <a:lnTo>
                    <a:pt x="3031" y="1044"/>
                  </a:lnTo>
                  <a:close/>
                  <a:moveTo>
                    <a:pt x="1415" y="1"/>
                  </a:moveTo>
                  <a:lnTo>
                    <a:pt x="1179" y="102"/>
                  </a:lnTo>
                  <a:lnTo>
                    <a:pt x="977" y="203"/>
                  </a:lnTo>
                  <a:lnTo>
                    <a:pt x="573" y="506"/>
                  </a:lnTo>
                  <a:lnTo>
                    <a:pt x="405" y="640"/>
                  </a:lnTo>
                  <a:lnTo>
                    <a:pt x="236" y="775"/>
                  </a:lnTo>
                  <a:lnTo>
                    <a:pt x="68" y="943"/>
                  </a:lnTo>
                  <a:lnTo>
                    <a:pt x="34" y="1044"/>
                  </a:lnTo>
                  <a:lnTo>
                    <a:pt x="34" y="1145"/>
                  </a:lnTo>
                  <a:lnTo>
                    <a:pt x="34" y="1179"/>
                  </a:lnTo>
                  <a:lnTo>
                    <a:pt x="1" y="1246"/>
                  </a:lnTo>
                  <a:lnTo>
                    <a:pt x="1" y="1314"/>
                  </a:lnTo>
                  <a:lnTo>
                    <a:pt x="68" y="1415"/>
                  </a:lnTo>
                  <a:lnTo>
                    <a:pt x="169" y="1583"/>
                  </a:lnTo>
                  <a:lnTo>
                    <a:pt x="337" y="1751"/>
                  </a:lnTo>
                  <a:lnTo>
                    <a:pt x="607" y="2054"/>
                  </a:lnTo>
                  <a:lnTo>
                    <a:pt x="842" y="2290"/>
                  </a:lnTo>
                  <a:lnTo>
                    <a:pt x="1112" y="2492"/>
                  </a:lnTo>
                  <a:lnTo>
                    <a:pt x="1381" y="2661"/>
                  </a:lnTo>
                  <a:lnTo>
                    <a:pt x="1617" y="2829"/>
                  </a:lnTo>
                  <a:lnTo>
                    <a:pt x="1617" y="2863"/>
                  </a:lnTo>
                  <a:lnTo>
                    <a:pt x="1617" y="2896"/>
                  </a:lnTo>
                  <a:lnTo>
                    <a:pt x="1617" y="2930"/>
                  </a:lnTo>
                  <a:lnTo>
                    <a:pt x="1684" y="2997"/>
                  </a:lnTo>
                  <a:lnTo>
                    <a:pt x="1785" y="3031"/>
                  </a:lnTo>
                  <a:lnTo>
                    <a:pt x="1852" y="2964"/>
                  </a:lnTo>
                  <a:lnTo>
                    <a:pt x="2088" y="2964"/>
                  </a:lnTo>
                  <a:lnTo>
                    <a:pt x="2223" y="2896"/>
                  </a:lnTo>
                  <a:lnTo>
                    <a:pt x="2324" y="2829"/>
                  </a:lnTo>
                  <a:lnTo>
                    <a:pt x="2593" y="2593"/>
                  </a:lnTo>
                  <a:lnTo>
                    <a:pt x="2829" y="2290"/>
                  </a:lnTo>
                  <a:lnTo>
                    <a:pt x="3064" y="1987"/>
                  </a:lnTo>
                  <a:lnTo>
                    <a:pt x="3266" y="1650"/>
                  </a:lnTo>
                  <a:lnTo>
                    <a:pt x="3401" y="1415"/>
                  </a:lnTo>
                  <a:lnTo>
                    <a:pt x="3502" y="1246"/>
                  </a:lnTo>
                  <a:lnTo>
                    <a:pt x="3468" y="1179"/>
                  </a:lnTo>
                  <a:lnTo>
                    <a:pt x="3435" y="1112"/>
                  </a:lnTo>
                  <a:lnTo>
                    <a:pt x="3334" y="1011"/>
                  </a:lnTo>
                  <a:lnTo>
                    <a:pt x="3233" y="943"/>
                  </a:lnTo>
                  <a:lnTo>
                    <a:pt x="3233" y="876"/>
                  </a:lnTo>
                  <a:lnTo>
                    <a:pt x="3199" y="842"/>
                  </a:lnTo>
                  <a:lnTo>
                    <a:pt x="2829" y="539"/>
                  </a:lnTo>
                  <a:lnTo>
                    <a:pt x="2425" y="270"/>
                  </a:lnTo>
                  <a:lnTo>
                    <a:pt x="2189" y="135"/>
                  </a:lnTo>
                  <a:lnTo>
                    <a:pt x="1953" y="34"/>
                  </a:lnTo>
                  <a:lnTo>
                    <a:pt x="1718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9" name="Google Shape;1559;p10"/>
            <p:cNvSpPr/>
            <p:nvPr/>
          </p:nvSpPr>
          <p:spPr>
            <a:xfrm>
              <a:off x="3745175" y="1413975"/>
              <a:ext cx="31175" cy="15175"/>
            </a:xfrm>
            <a:custGeom>
              <a:avLst/>
              <a:gdLst/>
              <a:ahLst/>
              <a:cxnLst/>
              <a:rect l="l" t="t" r="r" b="b"/>
              <a:pathLst>
                <a:path w="1247" h="607" extrusionOk="0">
                  <a:moveTo>
                    <a:pt x="1246" y="0"/>
                  </a:moveTo>
                  <a:lnTo>
                    <a:pt x="607" y="202"/>
                  </a:lnTo>
                  <a:lnTo>
                    <a:pt x="304" y="337"/>
                  </a:lnTo>
                  <a:lnTo>
                    <a:pt x="1" y="505"/>
                  </a:lnTo>
                  <a:lnTo>
                    <a:pt x="1" y="539"/>
                  </a:lnTo>
                  <a:lnTo>
                    <a:pt x="1" y="573"/>
                  </a:lnTo>
                  <a:lnTo>
                    <a:pt x="1" y="606"/>
                  </a:lnTo>
                  <a:lnTo>
                    <a:pt x="34" y="606"/>
                  </a:lnTo>
                  <a:lnTo>
                    <a:pt x="1246" y="303"/>
                  </a:lnTo>
                  <a:lnTo>
                    <a:pt x="1246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0" name="Google Shape;1560;p10"/>
            <p:cNvSpPr/>
            <p:nvPr/>
          </p:nvSpPr>
          <p:spPr>
            <a:xfrm>
              <a:off x="3255300" y="2000625"/>
              <a:ext cx="521050" cy="741575"/>
            </a:xfrm>
            <a:custGeom>
              <a:avLst/>
              <a:gdLst/>
              <a:ahLst/>
              <a:cxnLst/>
              <a:rect l="l" t="t" r="r" b="b"/>
              <a:pathLst>
                <a:path w="20842" h="29663" extrusionOk="0">
                  <a:moveTo>
                    <a:pt x="19394" y="10707"/>
                  </a:moveTo>
                  <a:lnTo>
                    <a:pt x="19427" y="10876"/>
                  </a:lnTo>
                  <a:lnTo>
                    <a:pt x="19495" y="11044"/>
                  </a:lnTo>
                  <a:lnTo>
                    <a:pt x="19663" y="11347"/>
                  </a:lnTo>
                  <a:lnTo>
                    <a:pt x="19865" y="11616"/>
                  </a:lnTo>
                  <a:lnTo>
                    <a:pt x="19966" y="11717"/>
                  </a:lnTo>
                  <a:lnTo>
                    <a:pt x="20101" y="11818"/>
                  </a:lnTo>
                  <a:lnTo>
                    <a:pt x="19865" y="12458"/>
                  </a:lnTo>
                  <a:lnTo>
                    <a:pt x="19798" y="12357"/>
                  </a:lnTo>
                  <a:lnTo>
                    <a:pt x="19730" y="12222"/>
                  </a:lnTo>
                  <a:lnTo>
                    <a:pt x="19495" y="11785"/>
                  </a:lnTo>
                  <a:lnTo>
                    <a:pt x="19326" y="11549"/>
                  </a:lnTo>
                  <a:lnTo>
                    <a:pt x="19225" y="11414"/>
                  </a:lnTo>
                  <a:lnTo>
                    <a:pt x="19091" y="11347"/>
                  </a:lnTo>
                  <a:lnTo>
                    <a:pt x="19394" y="10707"/>
                  </a:lnTo>
                  <a:close/>
                  <a:moveTo>
                    <a:pt x="19023" y="11448"/>
                  </a:moveTo>
                  <a:lnTo>
                    <a:pt x="19225" y="11717"/>
                  </a:lnTo>
                  <a:lnTo>
                    <a:pt x="19394" y="12020"/>
                  </a:lnTo>
                  <a:lnTo>
                    <a:pt x="19528" y="12357"/>
                  </a:lnTo>
                  <a:lnTo>
                    <a:pt x="19629" y="12525"/>
                  </a:lnTo>
                  <a:lnTo>
                    <a:pt x="19764" y="12626"/>
                  </a:lnTo>
                  <a:lnTo>
                    <a:pt x="19798" y="12626"/>
                  </a:lnTo>
                  <a:lnTo>
                    <a:pt x="19629" y="13165"/>
                  </a:lnTo>
                  <a:lnTo>
                    <a:pt x="19394" y="12828"/>
                  </a:lnTo>
                  <a:lnTo>
                    <a:pt x="19192" y="12424"/>
                  </a:lnTo>
                  <a:lnTo>
                    <a:pt x="18990" y="12020"/>
                  </a:lnTo>
                  <a:lnTo>
                    <a:pt x="18956" y="12020"/>
                  </a:lnTo>
                  <a:lnTo>
                    <a:pt x="18922" y="12054"/>
                  </a:lnTo>
                  <a:lnTo>
                    <a:pt x="18956" y="12256"/>
                  </a:lnTo>
                  <a:lnTo>
                    <a:pt x="19023" y="12458"/>
                  </a:lnTo>
                  <a:lnTo>
                    <a:pt x="19192" y="12828"/>
                  </a:lnTo>
                  <a:lnTo>
                    <a:pt x="19360" y="13098"/>
                  </a:lnTo>
                  <a:lnTo>
                    <a:pt x="19427" y="13266"/>
                  </a:lnTo>
                  <a:lnTo>
                    <a:pt x="19562" y="13367"/>
                  </a:lnTo>
                  <a:lnTo>
                    <a:pt x="19259" y="14108"/>
                  </a:lnTo>
                  <a:lnTo>
                    <a:pt x="19192" y="13973"/>
                  </a:lnTo>
                  <a:lnTo>
                    <a:pt x="19091" y="13805"/>
                  </a:lnTo>
                  <a:lnTo>
                    <a:pt x="18922" y="13535"/>
                  </a:lnTo>
                  <a:lnTo>
                    <a:pt x="18687" y="13098"/>
                  </a:lnTo>
                  <a:lnTo>
                    <a:pt x="18417" y="12694"/>
                  </a:lnTo>
                  <a:lnTo>
                    <a:pt x="18821" y="11919"/>
                  </a:lnTo>
                  <a:lnTo>
                    <a:pt x="19023" y="11448"/>
                  </a:lnTo>
                  <a:close/>
                  <a:moveTo>
                    <a:pt x="18350" y="12828"/>
                  </a:moveTo>
                  <a:lnTo>
                    <a:pt x="18518" y="13199"/>
                  </a:lnTo>
                  <a:lnTo>
                    <a:pt x="18687" y="13535"/>
                  </a:lnTo>
                  <a:lnTo>
                    <a:pt x="18889" y="13939"/>
                  </a:lnTo>
                  <a:lnTo>
                    <a:pt x="19023" y="14142"/>
                  </a:lnTo>
                  <a:lnTo>
                    <a:pt x="19158" y="14276"/>
                  </a:lnTo>
                  <a:lnTo>
                    <a:pt x="19124" y="14377"/>
                  </a:lnTo>
                  <a:lnTo>
                    <a:pt x="18922" y="14781"/>
                  </a:lnTo>
                  <a:lnTo>
                    <a:pt x="18788" y="14512"/>
                  </a:lnTo>
                  <a:lnTo>
                    <a:pt x="18653" y="14310"/>
                  </a:lnTo>
                  <a:lnTo>
                    <a:pt x="18384" y="13805"/>
                  </a:lnTo>
                  <a:lnTo>
                    <a:pt x="18249" y="13535"/>
                  </a:lnTo>
                  <a:lnTo>
                    <a:pt x="18215" y="13401"/>
                  </a:lnTo>
                  <a:lnTo>
                    <a:pt x="18215" y="13266"/>
                  </a:lnTo>
                  <a:lnTo>
                    <a:pt x="18215" y="13232"/>
                  </a:lnTo>
                  <a:lnTo>
                    <a:pt x="18182" y="13266"/>
                  </a:lnTo>
                  <a:lnTo>
                    <a:pt x="18182" y="13266"/>
                  </a:lnTo>
                  <a:lnTo>
                    <a:pt x="18350" y="12828"/>
                  </a:lnTo>
                  <a:close/>
                  <a:moveTo>
                    <a:pt x="18182" y="13266"/>
                  </a:moveTo>
                  <a:lnTo>
                    <a:pt x="18148" y="13468"/>
                  </a:lnTo>
                  <a:lnTo>
                    <a:pt x="18148" y="13670"/>
                  </a:lnTo>
                  <a:lnTo>
                    <a:pt x="18215" y="13872"/>
                  </a:lnTo>
                  <a:lnTo>
                    <a:pt x="18316" y="14074"/>
                  </a:lnTo>
                  <a:lnTo>
                    <a:pt x="18518" y="14546"/>
                  </a:lnTo>
                  <a:lnTo>
                    <a:pt x="18653" y="14781"/>
                  </a:lnTo>
                  <a:lnTo>
                    <a:pt x="18788" y="15017"/>
                  </a:lnTo>
                  <a:lnTo>
                    <a:pt x="18619" y="15387"/>
                  </a:lnTo>
                  <a:lnTo>
                    <a:pt x="18552" y="15185"/>
                  </a:lnTo>
                  <a:lnTo>
                    <a:pt x="18451" y="14983"/>
                  </a:lnTo>
                  <a:lnTo>
                    <a:pt x="18249" y="14613"/>
                  </a:lnTo>
                  <a:lnTo>
                    <a:pt x="18081" y="14310"/>
                  </a:lnTo>
                  <a:lnTo>
                    <a:pt x="17980" y="14175"/>
                  </a:lnTo>
                  <a:lnTo>
                    <a:pt x="17845" y="14041"/>
                  </a:lnTo>
                  <a:lnTo>
                    <a:pt x="18182" y="13266"/>
                  </a:lnTo>
                  <a:close/>
                  <a:moveTo>
                    <a:pt x="17777" y="14209"/>
                  </a:moveTo>
                  <a:lnTo>
                    <a:pt x="17946" y="14512"/>
                  </a:lnTo>
                  <a:lnTo>
                    <a:pt x="18114" y="14781"/>
                  </a:lnTo>
                  <a:lnTo>
                    <a:pt x="18283" y="15185"/>
                  </a:lnTo>
                  <a:lnTo>
                    <a:pt x="18384" y="15387"/>
                  </a:lnTo>
                  <a:lnTo>
                    <a:pt x="18485" y="15589"/>
                  </a:lnTo>
                  <a:lnTo>
                    <a:pt x="18518" y="15589"/>
                  </a:lnTo>
                  <a:lnTo>
                    <a:pt x="18283" y="16094"/>
                  </a:lnTo>
                  <a:lnTo>
                    <a:pt x="18081" y="15758"/>
                  </a:lnTo>
                  <a:lnTo>
                    <a:pt x="17845" y="15286"/>
                  </a:lnTo>
                  <a:lnTo>
                    <a:pt x="17609" y="14815"/>
                  </a:lnTo>
                  <a:lnTo>
                    <a:pt x="17575" y="14781"/>
                  </a:lnTo>
                  <a:lnTo>
                    <a:pt x="17542" y="14781"/>
                  </a:lnTo>
                  <a:lnTo>
                    <a:pt x="17777" y="14209"/>
                  </a:lnTo>
                  <a:close/>
                  <a:moveTo>
                    <a:pt x="17508" y="14882"/>
                  </a:moveTo>
                  <a:lnTo>
                    <a:pt x="17575" y="15084"/>
                  </a:lnTo>
                  <a:lnTo>
                    <a:pt x="17643" y="15286"/>
                  </a:lnTo>
                  <a:lnTo>
                    <a:pt x="17811" y="15657"/>
                  </a:lnTo>
                  <a:lnTo>
                    <a:pt x="18148" y="16364"/>
                  </a:lnTo>
                  <a:lnTo>
                    <a:pt x="17878" y="16970"/>
                  </a:lnTo>
                  <a:lnTo>
                    <a:pt x="17643" y="16532"/>
                  </a:lnTo>
                  <a:lnTo>
                    <a:pt x="17407" y="16128"/>
                  </a:lnTo>
                  <a:lnTo>
                    <a:pt x="17205" y="15758"/>
                  </a:lnTo>
                  <a:lnTo>
                    <a:pt x="17508" y="14882"/>
                  </a:lnTo>
                  <a:close/>
                  <a:moveTo>
                    <a:pt x="17138" y="15892"/>
                  </a:moveTo>
                  <a:lnTo>
                    <a:pt x="17474" y="16633"/>
                  </a:lnTo>
                  <a:lnTo>
                    <a:pt x="17609" y="16902"/>
                  </a:lnTo>
                  <a:lnTo>
                    <a:pt x="17777" y="17205"/>
                  </a:lnTo>
                  <a:lnTo>
                    <a:pt x="17643" y="17441"/>
                  </a:lnTo>
                  <a:lnTo>
                    <a:pt x="17373" y="16936"/>
                  </a:lnTo>
                  <a:lnTo>
                    <a:pt x="17003" y="16229"/>
                  </a:lnTo>
                  <a:lnTo>
                    <a:pt x="17138" y="15892"/>
                  </a:lnTo>
                  <a:close/>
                  <a:moveTo>
                    <a:pt x="16936" y="16431"/>
                  </a:moveTo>
                  <a:lnTo>
                    <a:pt x="17037" y="16768"/>
                  </a:lnTo>
                  <a:lnTo>
                    <a:pt x="17171" y="17104"/>
                  </a:lnTo>
                  <a:lnTo>
                    <a:pt x="17340" y="17441"/>
                  </a:lnTo>
                  <a:lnTo>
                    <a:pt x="17441" y="17576"/>
                  </a:lnTo>
                  <a:lnTo>
                    <a:pt x="17542" y="17677"/>
                  </a:lnTo>
                  <a:lnTo>
                    <a:pt x="17340" y="18114"/>
                  </a:lnTo>
                  <a:lnTo>
                    <a:pt x="17104" y="17677"/>
                  </a:lnTo>
                  <a:lnTo>
                    <a:pt x="16936" y="17374"/>
                  </a:lnTo>
                  <a:lnTo>
                    <a:pt x="16700" y="17037"/>
                  </a:lnTo>
                  <a:lnTo>
                    <a:pt x="16936" y="16431"/>
                  </a:lnTo>
                  <a:close/>
                  <a:moveTo>
                    <a:pt x="16666" y="17172"/>
                  </a:moveTo>
                  <a:lnTo>
                    <a:pt x="16868" y="17542"/>
                  </a:lnTo>
                  <a:lnTo>
                    <a:pt x="17037" y="17912"/>
                  </a:lnTo>
                  <a:lnTo>
                    <a:pt x="17104" y="18148"/>
                  </a:lnTo>
                  <a:lnTo>
                    <a:pt x="17239" y="18384"/>
                  </a:lnTo>
                  <a:lnTo>
                    <a:pt x="16902" y="19124"/>
                  </a:lnTo>
                  <a:lnTo>
                    <a:pt x="16767" y="18922"/>
                  </a:lnTo>
                  <a:lnTo>
                    <a:pt x="16532" y="18316"/>
                  </a:lnTo>
                  <a:lnTo>
                    <a:pt x="16464" y="18148"/>
                  </a:lnTo>
                  <a:lnTo>
                    <a:pt x="16397" y="18081"/>
                  </a:lnTo>
                  <a:lnTo>
                    <a:pt x="16363" y="18013"/>
                  </a:lnTo>
                  <a:lnTo>
                    <a:pt x="16464" y="17744"/>
                  </a:lnTo>
                  <a:lnTo>
                    <a:pt x="16666" y="17172"/>
                  </a:lnTo>
                  <a:close/>
                  <a:moveTo>
                    <a:pt x="6499" y="8654"/>
                  </a:moveTo>
                  <a:lnTo>
                    <a:pt x="9428" y="9866"/>
                  </a:lnTo>
                  <a:lnTo>
                    <a:pt x="10876" y="10472"/>
                  </a:lnTo>
                  <a:lnTo>
                    <a:pt x="12323" y="11111"/>
                  </a:lnTo>
                  <a:lnTo>
                    <a:pt x="13030" y="11414"/>
                  </a:lnTo>
                  <a:lnTo>
                    <a:pt x="13771" y="11684"/>
                  </a:lnTo>
                  <a:lnTo>
                    <a:pt x="14478" y="11987"/>
                  </a:lnTo>
                  <a:lnTo>
                    <a:pt x="15185" y="12290"/>
                  </a:lnTo>
                  <a:lnTo>
                    <a:pt x="16464" y="12963"/>
                  </a:lnTo>
                  <a:lnTo>
                    <a:pt x="17104" y="13232"/>
                  </a:lnTo>
                  <a:lnTo>
                    <a:pt x="17441" y="13367"/>
                  </a:lnTo>
                  <a:lnTo>
                    <a:pt x="17811" y="13468"/>
                  </a:lnTo>
                  <a:lnTo>
                    <a:pt x="17138" y="15084"/>
                  </a:lnTo>
                  <a:lnTo>
                    <a:pt x="16801" y="15892"/>
                  </a:lnTo>
                  <a:lnTo>
                    <a:pt x="16532" y="16734"/>
                  </a:lnTo>
                  <a:lnTo>
                    <a:pt x="16027" y="18047"/>
                  </a:lnTo>
                  <a:lnTo>
                    <a:pt x="15488" y="19326"/>
                  </a:lnTo>
                  <a:lnTo>
                    <a:pt x="14882" y="19023"/>
                  </a:lnTo>
                  <a:lnTo>
                    <a:pt x="14276" y="18788"/>
                  </a:lnTo>
                  <a:lnTo>
                    <a:pt x="13030" y="18316"/>
                  </a:lnTo>
                  <a:lnTo>
                    <a:pt x="12290" y="17980"/>
                  </a:lnTo>
                  <a:lnTo>
                    <a:pt x="11583" y="17643"/>
                  </a:lnTo>
                  <a:lnTo>
                    <a:pt x="10876" y="17273"/>
                  </a:lnTo>
                  <a:lnTo>
                    <a:pt x="10135" y="16970"/>
                  </a:lnTo>
                  <a:lnTo>
                    <a:pt x="8586" y="16330"/>
                  </a:lnTo>
                  <a:lnTo>
                    <a:pt x="7037" y="15657"/>
                  </a:lnTo>
                  <a:lnTo>
                    <a:pt x="5455" y="14983"/>
                  </a:lnTo>
                  <a:lnTo>
                    <a:pt x="4681" y="14680"/>
                  </a:lnTo>
                  <a:lnTo>
                    <a:pt x="3873" y="14377"/>
                  </a:lnTo>
                  <a:lnTo>
                    <a:pt x="3906" y="14310"/>
                  </a:lnTo>
                  <a:lnTo>
                    <a:pt x="4815" y="12290"/>
                  </a:lnTo>
                  <a:lnTo>
                    <a:pt x="5724" y="10303"/>
                  </a:lnTo>
                  <a:lnTo>
                    <a:pt x="6499" y="8654"/>
                  </a:lnTo>
                  <a:close/>
                  <a:moveTo>
                    <a:pt x="16262" y="18215"/>
                  </a:moveTo>
                  <a:lnTo>
                    <a:pt x="16330" y="18485"/>
                  </a:lnTo>
                  <a:lnTo>
                    <a:pt x="16431" y="18821"/>
                  </a:lnTo>
                  <a:lnTo>
                    <a:pt x="16599" y="19158"/>
                  </a:lnTo>
                  <a:lnTo>
                    <a:pt x="16767" y="19427"/>
                  </a:lnTo>
                  <a:lnTo>
                    <a:pt x="16599" y="19730"/>
                  </a:lnTo>
                  <a:lnTo>
                    <a:pt x="16397" y="19192"/>
                  </a:lnTo>
                  <a:lnTo>
                    <a:pt x="16229" y="18922"/>
                  </a:lnTo>
                  <a:lnTo>
                    <a:pt x="16060" y="18720"/>
                  </a:lnTo>
                  <a:lnTo>
                    <a:pt x="16262" y="18215"/>
                  </a:lnTo>
                  <a:close/>
                  <a:moveTo>
                    <a:pt x="15993" y="18855"/>
                  </a:moveTo>
                  <a:lnTo>
                    <a:pt x="16229" y="19427"/>
                  </a:lnTo>
                  <a:lnTo>
                    <a:pt x="16363" y="19730"/>
                  </a:lnTo>
                  <a:lnTo>
                    <a:pt x="16498" y="20000"/>
                  </a:lnTo>
                  <a:lnTo>
                    <a:pt x="16363" y="20303"/>
                  </a:lnTo>
                  <a:lnTo>
                    <a:pt x="16195" y="20000"/>
                  </a:lnTo>
                  <a:lnTo>
                    <a:pt x="16027" y="19596"/>
                  </a:lnTo>
                  <a:lnTo>
                    <a:pt x="15892" y="19158"/>
                  </a:lnTo>
                  <a:lnTo>
                    <a:pt x="15993" y="18855"/>
                  </a:lnTo>
                  <a:close/>
                  <a:moveTo>
                    <a:pt x="15791" y="19394"/>
                  </a:moveTo>
                  <a:lnTo>
                    <a:pt x="15858" y="19764"/>
                  </a:lnTo>
                  <a:lnTo>
                    <a:pt x="15926" y="20067"/>
                  </a:lnTo>
                  <a:lnTo>
                    <a:pt x="16027" y="20370"/>
                  </a:lnTo>
                  <a:lnTo>
                    <a:pt x="16094" y="20505"/>
                  </a:lnTo>
                  <a:lnTo>
                    <a:pt x="16195" y="20639"/>
                  </a:lnTo>
                  <a:lnTo>
                    <a:pt x="16060" y="20942"/>
                  </a:lnTo>
                  <a:lnTo>
                    <a:pt x="15858" y="20505"/>
                  </a:lnTo>
                  <a:lnTo>
                    <a:pt x="15724" y="20235"/>
                  </a:lnTo>
                  <a:lnTo>
                    <a:pt x="15589" y="19932"/>
                  </a:lnTo>
                  <a:lnTo>
                    <a:pt x="15791" y="19394"/>
                  </a:lnTo>
                  <a:close/>
                  <a:moveTo>
                    <a:pt x="15522" y="20067"/>
                  </a:moveTo>
                  <a:lnTo>
                    <a:pt x="15757" y="20740"/>
                  </a:lnTo>
                  <a:lnTo>
                    <a:pt x="15825" y="20976"/>
                  </a:lnTo>
                  <a:lnTo>
                    <a:pt x="15892" y="21111"/>
                  </a:lnTo>
                  <a:lnTo>
                    <a:pt x="15959" y="21212"/>
                  </a:lnTo>
                  <a:lnTo>
                    <a:pt x="15858" y="21447"/>
                  </a:lnTo>
                  <a:lnTo>
                    <a:pt x="15690" y="21144"/>
                  </a:lnTo>
                  <a:lnTo>
                    <a:pt x="15353" y="20437"/>
                  </a:lnTo>
                  <a:lnTo>
                    <a:pt x="15522" y="20067"/>
                  </a:lnTo>
                  <a:close/>
                  <a:moveTo>
                    <a:pt x="15286" y="20606"/>
                  </a:moveTo>
                  <a:lnTo>
                    <a:pt x="15488" y="21245"/>
                  </a:lnTo>
                  <a:lnTo>
                    <a:pt x="15589" y="21515"/>
                  </a:lnTo>
                  <a:lnTo>
                    <a:pt x="15724" y="21750"/>
                  </a:lnTo>
                  <a:lnTo>
                    <a:pt x="15555" y="22155"/>
                  </a:lnTo>
                  <a:lnTo>
                    <a:pt x="15454" y="21919"/>
                  </a:lnTo>
                  <a:lnTo>
                    <a:pt x="15353" y="21683"/>
                  </a:lnTo>
                  <a:lnTo>
                    <a:pt x="15219" y="21414"/>
                  </a:lnTo>
                  <a:lnTo>
                    <a:pt x="15084" y="21144"/>
                  </a:lnTo>
                  <a:lnTo>
                    <a:pt x="15286" y="20606"/>
                  </a:lnTo>
                  <a:close/>
                  <a:moveTo>
                    <a:pt x="15017" y="21279"/>
                  </a:moveTo>
                  <a:lnTo>
                    <a:pt x="15185" y="21750"/>
                  </a:lnTo>
                  <a:lnTo>
                    <a:pt x="15286" y="22087"/>
                  </a:lnTo>
                  <a:lnTo>
                    <a:pt x="15353" y="22222"/>
                  </a:lnTo>
                  <a:lnTo>
                    <a:pt x="15454" y="22357"/>
                  </a:lnTo>
                  <a:lnTo>
                    <a:pt x="15488" y="22357"/>
                  </a:lnTo>
                  <a:lnTo>
                    <a:pt x="15320" y="22794"/>
                  </a:lnTo>
                  <a:lnTo>
                    <a:pt x="15151" y="22525"/>
                  </a:lnTo>
                  <a:lnTo>
                    <a:pt x="14949" y="22188"/>
                  </a:lnTo>
                  <a:lnTo>
                    <a:pt x="14781" y="21885"/>
                  </a:lnTo>
                  <a:lnTo>
                    <a:pt x="15017" y="21279"/>
                  </a:lnTo>
                  <a:close/>
                  <a:moveTo>
                    <a:pt x="14747" y="21986"/>
                  </a:moveTo>
                  <a:lnTo>
                    <a:pt x="14815" y="22289"/>
                  </a:lnTo>
                  <a:lnTo>
                    <a:pt x="14949" y="22525"/>
                  </a:lnTo>
                  <a:lnTo>
                    <a:pt x="15050" y="22794"/>
                  </a:lnTo>
                  <a:lnTo>
                    <a:pt x="15219" y="23064"/>
                  </a:lnTo>
                  <a:lnTo>
                    <a:pt x="15050" y="23400"/>
                  </a:lnTo>
                  <a:lnTo>
                    <a:pt x="14949" y="23198"/>
                  </a:lnTo>
                  <a:lnTo>
                    <a:pt x="14882" y="22996"/>
                  </a:lnTo>
                  <a:lnTo>
                    <a:pt x="14747" y="22693"/>
                  </a:lnTo>
                  <a:lnTo>
                    <a:pt x="14579" y="22390"/>
                  </a:lnTo>
                  <a:lnTo>
                    <a:pt x="14747" y="21986"/>
                  </a:lnTo>
                  <a:close/>
                  <a:moveTo>
                    <a:pt x="14545" y="22458"/>
                  </a:moveTo>
                  <a:lnTo>
                    <a:pt x="14680" y="23097"/>
                  </a:lnTo>
                  <a:lnTo>
                    <a:pt x="14815" y="23400"/>
                  </a:lnTo>
                  <a:lnTo>
                    <a:pt x="14882" y="23535"/>
                  </a:lnTo>
                  <a:lnTo>
                    <a:pt x="14983" y="23670"/>
                  </a:lnTo>
                  <a:lnTo>
                    <a:pt x="14815" y="24074"/>
                  </a:lnTo>
                  <a:lnTo>
                    <a:pt x="14680" y="23771"/>
                  </a:lnTo>
                  <a:lnTo>
                    <a:pt x="14478" y="23434"/>
                  </a:lnTo>
                  <a:lnTo>
                    <a:pt x="14377" y="23299"/>
                  </a:lnTo>
                  <a:lnTo>
                    <a:pt x="14276" y="23131"/>
                  </a:lnTo>
                  <a:lnTo>
                    <a:pt x="14545" y="22458"/>
                  </a:lnTo>
                  <a:close/>
                  <a:moveTo>
                    <a:pt x="14242" y="23198"/>
                  </a:moveTo>
                  <a:lnTo>
                    <a:pt x="14512" y="23905"/>
                  </a:lnTo>
                  <a:lnTo>
                    <a:pt x="14613" y="24141"/>
                  </a:lnTo>
                  <a:lnTo>
                    <a:pt x="14714" y="24343"/>
                  </a:lnTo>
                  <a:lnTo>
                    <a:pt x="14613" y="24713"/>
                  </a:lnTo>
                  <a:lnTo>
                    <a:pt x="14478" y="24444"/>
                  </a:lnTo>
                  <a:lnTo>
                    <a:pt x="14377" y="24175"/>
                  </a:lnTo>
                  <a:lnTo>
                    <a:pt x="14242" y="23905"/>
                  </a:lnTo>
                  <a:lnTo>
                    <a:pt x="14074" y="23670"/>
                  </a:lnTo>
                  <a:lnTo>
                    <a:pt x="14108" y="23569"/>
                  </a:lnTo>
                  <a:lnTo>
                    <a:pt x="14242" y="23198"/>
                  </a:lnTo>
                  <a:close/>
                  <a:moveTo>
                    <a:pt x="13973" y="23838"/>
                  </a:moveTo>
                  <a:lnTo>
                    <a:pt x="14007" y="23939"/>
                  </a:lnTo>
                  <a:lnTo>
                    <a:pt x="14242" y="24511"/>
                  </a:lnTo>
                  <a:lnTo>
                    <a:pt x="14343" y="24747"/>
                  </a:lnTo>
                  <a:lnTo>
                    <a:pt x="14411" y="24882"/>
                  </a:lnTo>
                  <a:lnTo>
                    <a:pt x="14478" y="25016"/>
                  </a:lnTo>
                  <a:lnTo>
                    <a:pt x="14343" y="25420"/>
                  </a:lnTo>
                  <a:lnTo>
                    <a:pt x="14276" y="25319"/>
                  </a:lnTo>
                  <a:lnTo>
                    <a:pt x="14209" y="25218"/>
                  </a:lnTo>
                  <a:lnTo>
                    <a:pt x="14141" y="25117"/>
                  </a:lnTo>
                  <a:lnTo>
                    <a:pt x="14040" y="24915"/>
                  </a:lnTo>
                  <a:lnTo>
                    <a:pt x="13939" y="24646"/>
                  </a:lnTo>
                  <a:lnTo>
                    <a:pt x="13838" y="24511"/>
                  </a:lnTo>
                  <a:lnTo>
                    <a:pt x="13737" y="24410"/>
                  </a:lnTo>
                  <a:lnTo>
                    <a:pt x="13973" y="23838"/>
                  </a:lnTo>
                  <a:close/>
                  <a:moveTo>
                    <a:pt x="13704" y="24511"/>
                  </a:moveTo>
                  <a:lnTo>
                    <a:pt x="13838" y="24848"/>
                  </a:lnTo>
                  <a:lnTo>
                    <a:pt x="13973" y="25185"/>
                  </a:lnTo>
                  <a:lnTo>
                    <a:pt x="14108" y="25387"/>
                  </a:lnTo>
                  <a:lnTo>
                    <a:pt x="14175" y="25521"/>
                  </a:lnTo>
                  <a:lnTo>
                    <a:pt x="14310" y="25555"/>
                  </a:lnTo>
                  <a:lnTo>
                    <a:pt x="14108" y="26127"/>
                  </a:lnTo>
                  <a:lnTo>
                    <a:pt x="14040" y="26026"/>
                  </a:lnTo>
                  <a:lnTo>
                    <a:pt x="13838" y="25521"/>
                  </a:lnTo>
                  <a:lnTo>
                    <a:pt x="13704" y="25218"/>
                  </a:lnTo>
                  <a:lnTo>
                    <a:pt x="13603" y="25084"/>
                  </a:lnTo>
                  <a:lnTo>
                    <a:pt x="13502" y="24983"/>
                  </a:lnTo>
                  <a:lnTo>
                    <a:pt x="13704" y="24511"/>
                  </a:lnTo>
                  <a:close/>
                  <a:moveTo>
                    <a:pt x="13468" y="25050"/>
                  </a:moveTo>
                  <a:lnTo>
                    <a:pt x="13569" y="25218"/>
                  </a:lnTo>
                  <a:lnTo>
                    <a:pt x="13636" y="25420"/>
                  </a:lnTo>
                  <a:lnTo>
                    <a:pt x="13737" y="25757"/>
                  </a:lnTo>
                  <a:lnTo>
                    <a:pt x="13838" y="26060"/>
                  </a:lnTo>
                  <a:lnTo>
                    <a:pt x="13906" y="26195"/>
                  </a:lnTo>
                  <a:lnTo>
                    <a:pt x="14007" y="26329"/>
                  </a:lnTo>
                  <a:lnTo>
                    <a:pt x="13838" y="26733"/>
                  </a:lnTo>
                  <a:lnTo>
                    <a:pt x="13670" y="26397"/>
                  </a:lnTo>
                  <a:lnTo>
                    <a:pt x="13569" y="26094"/>
                  </a:lnTo>
                  <a:lnTo>
                    <a:pt x="13468" y="25757"/>
                  </a:lnTo>
                  <a:lnTo>
                    <a:pt x="13333" y="25454"/>
                  </a:lnTo>
                  <a:lnTo>
                    <a:pt x="13300" y="25454"/>
                  </a:lnTo>
                  <a:lnTo>
                    <a:pt x="13468" y="25050"/>
                  </a:lnTo>
                  <a:close/>
                  <a:moveTo>
                    <a:pt x="13266" y="25521"/>
                  </a:moveTo>
                  <a:lnTo>
                    <a:pt x="13333" y="25892"/>
                  </a:lnTo>
                  <a:lnTo>
                    <a:pt x="13401" y="26262"/>
                  </a:lnTo>
                  <a:lnTo>
                    <a:pt x="13468" y="26430"/>
                  </a:lnTo>
                  <a:lnTo>
                    <a:pt x="13535" y="26599"/>
                  </a:lnTo>
                  <a:lnTo>
                    <a:pt x="13603" y="26767"/>
                  </a:lnTo>
                  <a:lnTo>
                    <a:pt x="13737" y="26902"/>
                  </a:lnTo>
                  <a:lnTo>
                    <a:pt x="13603" y="27238"/>
                  </a:lnTo>
                  <a:lnTo>
                    <a:pt x="13367" y="26834"/>
                  </a:lnTo>
                  <a:lnTo>
                    <a:pt x="13199" y="26498"/>
                  </a:lnTo>
                  <a:lnTo>
                    <a:pt x="12997" y="26195"/>
                  </a:lnTo>
                  <a:lnTo>
                    <a:pt x="13266" y="25521"/>
                  </a:lnTo>
                  <a:close/>
                  <a:moveTo>
                    <a:pt x="270" y="23400"/>
                  </a:moveTo>
                  <a:lnTo>
                    <a:pt x="405" y="23569"/>
                  </a:lnTo>
                  <a:lnTo>
                    <a:pt x="573" y="23703"/>
                  </a:lnTo>
                  <a:lnTo>
                    <a:pt x="741" y="23838"/>
                  </a:lnTo>
                  <a:lnTo>
                    <a:pt x="977" y="23939"/>
                  </a:lnTo>
                  <a:lnTo>
                    <a:pt x="1381" y="24141"/>
                  </a:lnTo>
                  <a:lnTo>
                    <a:pt x="1785" y="24276"/>
                  </a:lnTo>
                  <a:lnTo>
                    <a:pt x="3469" y="24949"/>
                  </a:lnTo>
                  <a:lnTo>
                    <a:pt x="4310" y="25286"/>
                  </a:lnTo>
                  <a:lnTo>
                    <a:pt x="5152" y="25589"/>
                  </a:lnTo>
                  <a:lnTo>
                    <a:pt x="6936" y="26262"/>
                  </a:lnTo>
                  <a:lnTo>
                    <a:pt x="8721" y="26969"/>
                  </a:lnTo>
                  <a:lnTo>
                    <a:pt x="9529" y="27339"/>
                  </a:lnTo>
                  <a:lnTo>
                    <a:pt x="9529" y="27339"/>
                  </a:lnTo>
                  <a:lnTo>
                    <a:pt x="7273" y="26531"/>
                  </a:lnTo>
                  <a:lnTo>
                    <a:pt x="5455" y="25892"/>
                  </a:lnTo>
                  <a:lnTo>
                    <a:pt x="4546" y="25555"/>
                  </a:lnTo>
                  <a:lnTo>
                    <a:pt x="3637" y="25218"/>
                  </a:lnTo>
                  <a:lnTo>
                    <a:pt x="3536" y="25185"/>
                  </a:lnTo>
                  <a:lnTo>
                    <a:pt x="2896" y="24915"/>
                  </a:lnTo>
                  <a:lnTo>
                    <a:pt x="2223" y="24612"/>
                  </a:lnTo>
                  <a:lnTo>
                    <a:pt x="1583" y="24276"/>
                  </a:lnTo>
                  <a:lnTo>
                    <a:pt x="910" y="23973"/>
                  </a:lnTo>
                  <a:lnTo>
                    <a:pt x="304" y="23602"/>
                  </a:lnTo>
                  <a:lnTo>
                    <a:pt x="236" y="23434"/>
                  </a:lnTo>
                  <a:lnTo>
                    <a:pt x="270" y="23400"/>
                  </a:lnTo>
                  <a:close/>
                  <a:moveTo>
                    <a:pt x="3940" y="14546"/>
                  </a:moveTo>
                  <a:lnTo>
                    <a:pt x="4041" y="14680"/>
                  </a:lnTo>
                  <a:lnTo>
                    <a:pt x="4512" y="14882"/>
                  </a:lnTo>
                  <a:lnTo>
                    <a:pt x="6431" y="15690"/>
                  </a:lnTo>
                  <a:lnTo>
                    <a:pt x="7879" y="16296"/>
                  </a:lnTo>
                  <a:lnTo>
                    <a:pt x="9360" y="16902"/>
                  </a:lnTo>
                  <a:lnTo>
                    <a:pt x="10135" y="17273"/>
                  </a:lnTo>
                  <a:lnTo>
                    <a:pt x="10909" y="17609"/>
                  </a:lnTo>
                  <a:lnTo>
                    <a:pt x="12458" y="18350"/>
                  </a:lnTo>
                  <a:lnTo>
                    <a:pt x="13199" y="18653"/>
                  </a:lnTo>
                  <a:lnTo>
                    <a:pt x="13939" y="18922"/>
                  </a:lnTo>
                  <a:lnTo>
                    <a:pt x="14680" y="19225"/>
                  </a:lnTo>
                  <a:lnTo>
                    <a:pt x="15050" y="19394"/>
                  </a:lnTo>
                  <a:lnTo>
                    <a:pt x="15387" y="19562"/>
                  </a:lnTo>
                  <a:lnTo>
                    <a:pt x="14781" y="21043"/>
                  </a:lnTo>
                  <a:lnTo>
                    <a:pt x="14478" y="21750"/>
                  </a:lnTo>
                  <a:lnTo>
                    <a:pt x="14175" y="22525"/>
                  </a:lnTo>
                  <a:lnTo>
                    <a:pt x="13603" y="24040"/>
                  </a:lnTo>
                  <a:lnTo>
                    <a:pt x="12963" y="25589"/>
                  </a:lnTo>
                  <a:lnTo>
                    <a:pt x="12727" y="26195"/>
                  </a:lnTo>
                  <a:lnTo>
                    <a:pt x="12492" y="26834"/>
                  </a:lnTo>
                  <a:lnTo>
                    <a:pt x="12357" y="27137"/>
                  </a:lnTo>
                  <a:lnTo>
                    <a:pt x="12189" y="27407"/>
                  </a:lnTo>
                  <a:lnTo>
                    <a:pt x="12020" y="27710"/>
                  </a:lnTo>
                  <a:lnTo>
                    <a:pt x="11818" y="27945"/>
                  </a:lnTo>
                  <a:lnTo>
                    <a:pt x="11212" y="27777"/>
                  </a:lnTo>
                  <a:lnTo>
                    <a:pt x="10640" y="27508"/>
                  </a:lnTo>
                  <a:lnTo>
                    <a:pt x="9495" y="27003"/>
                  </a:lnTo>
                  <a:lnTo>
                    <a:pt x="7845" y="26329"/>
                  </a:lnTo>
                  <a:lnTo>
                    <a:pt x="6196" y="25690"/>
                  </a:lnTo>
                  <a:lnTo>
                    <a:pt x="2829" y="24410"/>
                  </a:lnTo>
                  <a:lnTo>
                    <a:pt x="2189" y="24175"/>
                  </a:lnTo>
                  <a:lnTo>
                    <a:pt x="1550" y="23939"/>
                  </a:lnTo>
                  <a:lnTo>
                    <a:pt x="943" y="23636"/>
                  </a:lnTo>
                  <a:lnTo>
                    <a:pt x="640" y="23468"/>
                  </a:lnTo>
                  <a:lnTo>
                    <a:pt x="371" y="23266"/>
                  </a:lnTo>
                  <a:lnTo>
                    <a:pt x="371" y="23232"/>
                  </a:lnTo>
                  <a:lnTo>
                    <a:pt x="371" y="23198"/>
                  </a:lnTo>
                  <a:lnTo>
                    <a:pt x="405" y="23131"/>
                  </a:lnTo>
                  <a:lnTo>
                    <a:pt x="405" y="23064"/>
                  </a:lnTo>
                  <a:lnTo>
                    <a:pt x="472" y="22895"/>
                  </a:lnTo>
                  <a:lnTo>
                    <a:pt x="708" y="22155"/>
                  </a:lnTo>
                  <a:lnTo>
                    <a:pt x="1583" y="19932"/>
                  </a:lnTo>
                  <a:lnTo>
                    <a:pt x="2661" y="17239"/>
                  </a:lnTo>
                  <a:lnTo>
                    <a:pt x="3805" y="14579"/>
                  </a:lnTo>
                  <a:lnTo>
                    <a:pt x="3873" y="14579"/>
                  </a:lnTo>
                  <a:lnTo>
                    <a:pt x="3906" y="14546"/>
                  </a:lnTo>
                  <a:close/>
                  <a:moveTo>
                    <a:pt x="12963" y="26296"/>
                  </a:moveTo>
                  <a:lnTo>
                    <a:pt x="13199" y="26834"/>
                  </a:lnTo>
                  <a:lnTo>
                    <a:pt x="13333" y="27137"/>
                  </a:lnTo>
                  <a:lnTo>
                    <a:pt x="13502" y="27440"/>
                  </a:lnTo>
                  <a:lnTo>
                    <a:pt x="13266" y="27912"/>
                  </a:lnTo>
                  <a:lnTo>
                    <a:pt x="13232" y="27945"/>
                  </a:lnTo>
                  <a:lnTo>
                    <a:pt x="13165" y="27710"/>
                  </a:lnTo>
                  <a:lnTo>
                    <a:pt x="13098" y="27508"/>
                  </a:lnTo>
                  <a:lnTo>
                    <a:pt x="12963" y="27104"/>
                  </a:lnTo>
                  <a:lnTo>
                    <a:pt x="12795" y="26700"/>
                  </a:lnTo>
                  <a:lnTo>
                    <a:pt x="12929" y="26397"/>
                  </a:lnTo>
                  <a:lnTo>
                    <a:pt x="12963" y="26296"/>
                  </a:lnTo>
                  <a:close/>
                  <a:moveTo>
                    <a:pt x="12391" y="27609"/>
                  </a:moveTo>
                  <a:lnTo>
                    <a:pt x="12424" y="27777"/>
                  </a:lnTo>
                  <a:lnTo>
                    <a:pt x="12492" y="27912"/>
                  </a:lnTo>
                  <a:lnTo>
                    <a:pt x="12626" y="28248"/>
                  </a:lnTo>
                  <a:lnTo>
                    <a:pt x="12626" y="28248"/>
                  </a:lnTo>
                  <a:lnTo>
                    <a:pt x="12020" y="28080"/>
                  </a:lnTo>
                  <a:lnTo>
                    <a:pt x="12222" y="27844"/>
                  </a:lnTo>
                  <a:lnTo>
                    <a:pt x="12391" y="27609"/>
                  </a:lnTo>
                  <a:close/>
                  <a:moveTo>
                    <a:pt x="12727" y="26902"/>
                  </a:moveTo>
                  <a:lnTo>
                    <a:pt x="12862" y="27440"/>
                  </a:lnTo>
                  <a:lnTo>
                    <a:pt x="12963" y="27811"/>
                  </a:lnTo>
                  <a:lnTo>
                    <a:pt x="13030" y="28013"/>
                  </a:lnTo>
                  <a:lnTo>
                    <a:pt x="13131" y="28147"/>
                  </a:lnTo>
                  <a:lnTo>
                    <a:pt x="13030" y="28349"/>
                  </a:lnTo>
                  <a:lnTo>
                    <a:pt x="12997" y="28349"/>
                  </a:lnTo>
                  <a:lnTo>
                    <a:pt x="12997" y="28248"/>
                  </a:lnTo>
                  <a:lnTo>
                    <a:pt x="12963" y="28215"/>
                  </a:lnTo>
                  <a:lnTo>
                    <a:pt x="12929" y="28215"/>
                  </a:lnTo>
                  <a:lnTo>
                    <a:pt x="12896" y="28248"/>
                  </a:lnTo>
                  <a:lnTo>
                    <a:pt x="12660" y="27777"/>
                  </a:lnTo>
                  <a:lnTo>
                    <a:pt x="12593" y="27575"/>
                  </a:lnTo>
                  <a:lnTo>
                    <a:pt x="12525" y="27339"/>
                  </a:lnTo>
                  <a:lnTo>
                    <a:pt x="12727" y="26902"/>
                  </a:lnTo>
                  <a:close/>
                  <a:moveTo>
                    <a:pt x="19764" y="18788"/>
                  </a:moveTo>
                  <a:lnTo>
                    <a:pt x="19360" y="19697"/>
                  </a:lnTo>
                  <a:lnTo>
                    <a:pt x="19023" y="20606"/>
                  </a:lnTo>
                  <a:lnTo>
                    <a:pt x="18687" y="21548"/>
                  </a:lnTo>
                  <a:lnTo>
                    <a:pt x="18316" y="22491"/>
                  </a:lnTo>
                  <a:lnTo>
                    <a:pt x="17878" y="23468"/>
                  </a:lnTo>
                  <a:lnTo>
                    <a:pt x="17441" y="24410"/>
                  </a:lnTo>
                  <a:lnTo>
                    <a:pt x="16969" y="25387"/>
                  </a:lnTo>
                  <a:lnTo>
                    <a:pt x="16532" y="26329"/>
                  </a:lnTo>
                  <a:lnTo>
                    <a:pt x="16296" y="26834"/>
                  </a:lnTo>
                  <a:lnTo>
                    <a:pt x="16094" y="27373"/>
                  </a:lnTo>
                  <a:lnTo>
                    <a:pt x="15892" y="27878"/>
                  </a:lnTo>
                  <a:lnTo>
                    <a:pt x="15623" y="28383"/>
                  </a:lnTo>
                  <a:lnTo>
                    <a:pt x="15724" y="28147"/>
                  </a:lnTo>
                  <a:lnTo>
                    <a:pt x="16767" y="25723"/>
                  </a:lnTo>
                  <a:lnTo>
                    <a:pt x="17811" y="23333"/>
                  </a:lnTo>
                  <a:lnTo>
                    <a:pt x="18249" y="22188"/>
                  </a:lnTo>
                  <a:lnTo>
                    <a:pt x="18653" y="21043"/>
                  </a:lnTo>
                  <a:lnTo>
                    <a:pt x="18889" y="20437"/>
                  </a:lnTo>
                  <a:lnTo>
                    <a:pt x="19158" y="19899"/>
                  </a:lnTo>
                  <a:lnTo>
                    <a:pt x="19764" y="18788"/>
                  </a:lnTo>
                  <a:close/>
                  <a:moveTo>
                    <a:pt x="5489" y="26060"/>
                  </a:moveTo>
                  <a:lnTo>
                    <a:pt x="6532" y="26430"/>
                  </a:lnTo>
                  <a:lnTo>
                    <a:pt x="8451" y="27070"/>
                  </a:lnTo>
                  <a:lnTo>
                    <a:pt x="10371" y="27743"/>
                  </a:lnTo>
                  <a:lnTo>
                    <a:pt x="11145" y="28013"/>
                  </a:lnTo>
                  <a:lnTo>
                    <a:pt x="11650" y="28181"/>
                  </a:lnTo>
                  <a:lnTo>
                    <a:pt x="11616" y="28215"/>
                  </a:lnTo>
                  <a:lnTo>
                    <a:pt x="11549" y="28349"/>
                  </a:lnTo>
                  <a:lnTo>
                    <a:pt x="11515" y="28450"/>
                  </a:lnTo>
                  <a:lnTo>
                    <a:pt x="11111" y="28282"/>
                  </a:lnTo>
                  <a:lnTo>
                    <a:pt x="9327" y="27541"/>
                  </a:lnTo>
                  <a:lnTo>
                    <a:pt x="7509" y="26868"/>
                  </a:lnTo>
                  <a:lnTo>
                    <a:pt x="6499" y="26464"/>
                  </a:lnTo>
                  <a:lnTo>
                    <a:pt x="5489" y="26060"/>
                  </a:lnTo>
                  <a:close/>
                  <a:moveTo>
                    <a:pt x="12323" y="28316"/>
                  </a:moveTo>
                  <a:lnTo>
                    <a:pt x="12761" y="28450"/>
                  </a:lnTo>
                  <a:lnTo>
                    <a:pt x="12525" y="28417"/>
                  </a:lnTo>
                  <a:lnTo>
                    <a:pt x="12323" y="28316"/>
                  </a:lnTo>
                  <a:close/>
                  <a:moveTo>
                    <a:pt x="371" y="23905"/>
                  </a:moveTo>
                  <a:lnTo>
                    <a:pt x="741" y="24141"/>
                  </a:lnTo>
                  <a:lnTo>
                    <a:pt x="1145" y="24377"/>
                  </a:lnTo>
                  <a:lnTo>
                    <a:pt x="1550" y="24579"/>
                  </a:lnTo>
                  <a:lnTo>
                    <a:pt x="1987" y="24747"/>
                  </a:lnTo>
                  <a:lnTo>
                    <a:pt x="2829" y="25084"/>
                  </a:lnTo>
                  <a:lnTo>
                    <a:pt x="3704" y="25420"/>
                  </a:lnTo>
                  <a:lnTo>
                    <a:pt x="5691" y="26296"/>
                  </a:lnTo>
                  <a:lnTo>
                    <a:pt x="6701" y="26733"/>
                  </a:lnTo>
                  <a:lnTo>
                    <a:pt x="7711" y="27137"/>
                  </a:lnTo>
                  <a:lnTo>
                    <a:pt x="9630" y="27878"/>
                  </a:lnTo>
                  <a:lnTo>
                    <a:pt x="11515" y="28652"/>
                  </a:lnTo>
                  <a:lnTo>
                    <a:pt x="11515" y="28753"/>
                  </a:lnTo>
                  <a:lnTo>
                    <a:pt x="11381" y="28720"/>
                  </a:lnTo>
                  <a:lnTo>
                    <a:pt x="10640" y="28383"/>
                  </a:lnTo>
                  <a:lnTo>
                    <a:pt x="9866" y="28080"/>
                  </a:lnTo>
                  <a:lnTo>
                    <a:pt x="8317" y="27474"/>
                  </a:lnTo>
                  <a:lnTo>
                    <a:pt x="7340" y="27070"/>
                  </a:lnTo>
                  <a:lnTo>
                    <a:pt x="6364" y="26666"/>
                  </a:lnTo>
                  <a:lnTo>
                    <a:pt x="4411" y="25791"/>
                  </a:lnTo>
                  <a:lnTo>
                    <a:pt x="2459" y="24949"/>
                  </a:lnTo>
                  <a:lnTo>
                    <a:pt x="1482" y="24579"/>
                  </a:lnTo>
                  <a:lnTo>
                    <a:pt x="506" y="24208"/>
                  </a:lnTo>
                  <a:lnTo>
                    <a:pt x="506" y="24175"/>
                  </a:lnTo>
                  <a:lnTo>
                    <a:pt x="472" y="24141"/>
                  </a:lnTo>
                  <a:lnTo>
                    <a:pt x="371" y="23905"/>
                  </a:lnTo>
                  <a:close/>
                  <a:moveTo>
                    <a:pt x="11852" y="28349"/>
                  </a:moveTo>
                  <a:lnTo>
                    <a:pt x="11919" y="28417"/>
                  </a:lnTo>
                  <a:lnTo>
                    <a:pt x="12020" y="28484"/>
                  </a:lnTo>
                  <a:lnTo>
                    <a:pt x="12256" y="28585"/>
                  </a:lnTo>
                  <a:lnTo>
                    <a:pt x="12525" y="28686"/>
                  </a:lnTo>
                  <a:lnTo>
                    <a:pt x="12795" y="28753"/>
                  </a:lnTo>
                  <a:lnTo>
                    <a:pt x="12727" y="28888"/>
                  </a:lnTo>
                  <a:lnTo>
                    <a:pt x="12256" y="28753"/>
                  </a:lnTo>
                  <a:lnTo>
                    <a:pt x="11785" y="28551"/>
                  </a:lnTo>
                  <a:lnTo>
                    <a:pt x="11785" y="28349"/>
                  </a:lnTo>
                  <a:close/>
                  <a:moveTo>
                    <a:pt x="13064" y="28753"/>
                  </a:moveTo>
                  <a:lnTo>
                    <a:pt x="13098" y="28821"/>
                  </a:lnTo>
                  <a:lnTo>
                    <a:pt x="13165" y="28854"/>
                  </a:lnTo>
                  <a:lnTo>
                    <a:pt x="13401" y="28888"/>
                  </a:lnTo>
                  <a:lnTo>
                    <a:pt x="13636" y="28922"/>
                  </a:lnTo>
                  <a:lnTo>
                    <a:pt x="14074" y="29023"/>
                  </a:lnTo>
                  <a:lnTo>
                    <a:pt x="13805" y="29056"/>
                  </a:lnTo>
                  <a:lnTo>
                    <a:pt x="13502" y="29023"/>
                  </a:lnTo>
                  <a:lnTo>
                    <a:pt x="13232" y="28989"/>
                  </a:lnTo>
                  <a:lnTo>
                    <a:pt x="12929" y="28955"/>
                  </a:lnTo>
                  <a:lnTo>
                    <a:pt x="12963" y="28753"/>
                  </a:lnTo>
                  <a:close/>
                  <a:moveTo>
                    <a:pt x="11751" y="28753"/>
                  </a:moveTo>
                  <a:lnTo>
                    <a:pt x="11852" y="28787"/>
                  </a:lnTo>
                  <a:lnTo>
                    <a:pt x="12290" y="28955"/>
                  </a:lnTo>
                  <a:lnTo>
                    <a:pt x="12727" y="29090"/>
                  </a:lnTo>
                  <a:lnTo>
                    <a:pt x="12761" y="29292"/>
                  </a:lnTo>
                  <a:lnTo>
                    <a:pt x="12256" y="29090"/>
                  </a:lnTo>
                  <a:lnTo>
                    <a:pt x="11751" y="28888"/>
                  </a:lnTo>
                  <a:lnTo>
                    <a:pt x="11751" y="28753"/>
                  </a:lnTo>
                  <a:close/>
                  <a:moveTo>
                    <a:pt x="15084" y="28989"/>
                  </a:moveTo>
                  <a:lnTo>
                    <a:pt x="14916" y="29124"/>
                  </a:lnTo>
                  <a:lnTo>
                    <a:pt x="14714" y="29258"/>
                  </a:lnTo>
                  <a:lnTo>
                    <a:pt x="14512" y="29359"/>
                  </a:lnTo>
                  <a:lnTo>
                    <a:pt x="14310" y="29427"/>
                  </a:lnTo>
                  <a:lnTo>
                    <a:pt x="14074" y="29460"/>
                  </a:lnTo>
                  <a:lnTo>
                    <a:pt x="13872" y="29460"/>
                  </a:lnTo>
                  <a:lnTo>
                    <a:pt x="13401" y="29427"/>
                  </a:lnTo>
                  <a:lnTo>
                    <a:pt x="12963" y="29326"/>
                  </a:lnTo>
                  <a:lnTo>
                    <a:pt x="12997" y="29292"/>
                  </a:lnTo>
                  <a:lnTo>
                    <a:pt x="12963" y="29225"/>
                  </a:lnTo>
                  <a:lnTo>
                    <a:pt x="12963" y="29157"/>
                  </a:lnTo>
                  <a:lnTo>
                    <a:pt x="13502" y="29225"/>
                  </a:lnTo>
                  <a:lnTo>
                    <a:pt x="14276" y="29225"/>
                  </a:lnTo>
                  <a:lnTo>
                    <a:pt x="14545" y="29157"/>
                  </a:lnTo>
                  <a:lnTo>
                    <a:pt x="14815" y="29090"/>
                  </a:lnTo>
                  <a:lnTo>
                    <a:pt x="15084" y="28989"/>
                  </a:lnTo>
                  <a:close/>
                  <a:moveTo>
                    <a:pt x="9765" y="1"/>
                  </a:moveTo>
                  <a:lnTo>
                    <a:pt x="9731" y="35"/>
                  </a:lnTo>
                  <a:lnTo>
                    <a:pt x="9529" y="775"/>
                  </a:lnTo>
                  <a:lnTo>
                    <a:pt x="9327" y="1482"/>
                  </a:lnTo>
                  <a:lnTo>
                    <a:pt x="9057" y="2189"/>
                  </a:lnTo>
                  <a:lnTo>
                    <a:pt x="8788" y="2863"/>
                  </a:lnTo>
                  <a:lnTo>
                    <a:pt x="8216" y="4243"/>
                  </a:lnTo>
                  <a:lnTo>
                    <a:pt x="7576" y="5590"/>
                  </a:lnTo>
                  <a:lnTo>
                    <a:pt x="6398" y="8250"/>
                  </a:lnTo>
                  <a:lnTo>
                    <a:pt x="5825" y="9563"/>
                  </a:lnTo>
                  <a:lnTo>
                    <a:pt x="5186" y="10876"/>
                  </a:lnTo>
                  <a:lnTo>
                    <a:pt x="4714" y="11818"/>
                  </a:lnTo>
                  <a:lnTo>
                    <a:pt x="4277" y="12795"/>
                  </a:lnTo>
                  <a:lnTo>
                    <a:pt x="3469" y="14781"/>
                  </a:lnTo>
                  <a:lnTo>
                    <a:pt x="2257" y="17576"/>
                  </a:lnTo>
                  <a:lnTo>
                    <a:pt x="1078" y="20437"/>
                  </a:lnTo>
                  <a:lnTo>
                    <a:pt x="674" y="21481"/>
                  </a:lnTo>
                  <a:lnTo>
                    <a:pt x="270" y="22525"/>
                  </a:lnTo>
                  <a:lnTo>
                    <a:pt x="169" y="22828"/>
                  </a:lnTo>
                  <a:lnTo>
                    <a:pt x="102" y="23030"/>
                  </a:lnTo>
                  <a:lnTo>
                    <a:pt x="68" y="23198"/>
                  </a:lnTo>
                  <a:lnTo>
                    <a:pt x="34" y="23232"/>
                  </a:lnTo>
                  <a:lnTo>
                    <a:pt x="1" y="23299"/>
                  </a:lnTo>
                  <a:lnTo>
                    <a:pt x="102" y="23535"/>
                  </a:lnTo>
                  <a:lnTo>
                    <a:pt x="135" y="23771"/>
                  </a:lnTo>
                  <a:lnTo>
                    <a:pt x="203" y="24006"/>
                  </a:lnTo>
                  <a:lnTo>
                    <a:pt x="304" y="24242"/>
                  </a:lnTo>
                  <a:lnTo>
                    <a:pt x="337" y="24276"/>
                  </a:lnTo>
                  <a:lnTo>
                    <a:pt x="405" y="24276"/>
                  </a:lnTo>
                  <a:lnTo>
                    <a:pt x="2459" y="25252"/>
                  </a:lnTo>
                  <a:lnTo>
                    <a:pt x="4512" y="26161"/>
                  </a:lnTo>
                  <a:lnTo>
                    <a:pt x="6633" y="27036"/>
                  </a:lnTo>
                  <a:lnTo>
                    <a:pt x="8721" y="27878"/>
                  </a:lnTo>
                  <a:lnTo>
                    <a:pt x="10135" y="28450"/>
                  </a:lnTo>
                  <a:lnTo>
                    <a:pt x="11549" y="29056"/>
                  </a:lnTo>
                  <a:lnTo>
                    <a:pt x="11583" y="29090"/>
                  </a:lnTo>
                  <a:lnTo>
                    <a:pt x="11650" y="29090"/>
                  </a:lnTo>
                  <a:lnTo>
                    <a:pt x="12020" y="29258"/>
                  </a:lnTo>
                  <a:lnTo>
                    <a:pt x="12694" y="29494"/>
                  </a:lnTo>
                  <a:lnTo>
                    <a:pt x="13064" y="29595"/>
                  </a:lnTo>
                  <a:lnTo>
                    <a:pt x="13401" y="29662"/>
                  </a:lnTo>
                  <a:lnTo>
                    <a:pt x="14141" y="29662"/>
                  </a:lnTo>
                  <a:lnTo>
                    <a:pt x="14478" y="29595"/>
                  </a:lnTo>
                  <a:lnTo>
                    <a:pt x="14848" y="29460"/>
                  </a:lnTo>
                  <a:lnTo>
                    <a:pt x="15151" y="29292"/>
                  </a:lnTo>
                  <a:lnTo>
                    <a:pt x="15421" y="29090"/>
                  </a:lnTo>
                  <a:lnTo>
                    <a:pt x="15656" y="28821"/>
                  </a:lnTo>
                  <a:lnTo>
                    <a:pt x="15825" y="28518"/>
                  </a:lnTo>
                  <a:lnTo>
                    <a:pt x="15993" y="28181"/>
                  </a:lnTo>
                  <a:lnTo>
                    <a:pt x="16161" y="27844"/>
                  </a:lnTo>
                  <a:lnTo>
                    <a:pt x="16431" y="27205"/>
                  </a:lnTo>
                  <a:lnTo>
                    <a:pt x="16868" y="26127"/>
                  </a:lnTo>
                  <a:lnTo>
                    <a:pt x="17373" y="25117"/>
                  </a:lnTo>
                  <a:lnTo>
                    <a:pt x="17878" y="24074"/>
                  </a:lnTo>
                  <a:lnTo>
                    <a:pt x="18350" y="23030"/>
                  </a:lnTo>
                  <a:lnTo>
                    <a:pt x="18788" y="21952"/>
                  </a:lnTo>
                  <a:lnTo>
                    <a:pt x="19192" y="20841"/>
                  </a:lnTo>
                  <a:lnTo>
                    <a:pt x="19596" y="19730"/>
                  </a:lnTo>
                  <a:lnTo>
                    <a:pt x="20067" y="18653"/>
                  </a:lnTo>
                  <a:lnTo>
                    <a:pt x="20437" y="17946"/>
                  </a:lnTo>
                  <a:lnTo>
                    <a:pt x="20841" y="17273"/>
                  </a:lnTo>
                  <a:lnTo>
                    <a:pt x="20841" y="16902"/>
                  </a:lnTo>
                  <a:lnTo>
                    <a:pt x="20505" y="17407"/>
                  </a:lnTo>
                  <a:lnTo>
                    <a:pt x="20202" y="17879"/>
                  </a:lnTo>
                  <a:lnTo>
                    <a:pt x="20505" y="17172"/>
                  </a:lnTo>
                  <a:lnTo>
                    <a:pt x="20673" y="16835"/>
                  </a:lnTo>
                  <a:lnTo>
                    <a:pt x="20841" y="16498"/>
                  </a:lnTo>
                  <a:lnTo>
                    <a:pt x="20841" y="15960"/>
                  </a:lnTo>
                  <a:lnTo>
                    <a:pt x="20639" y="16296"/>
                  </a:lnTo>
                  <a:lnTo>
                    <a:pt x="20370" y="16768"/>
                  </a:lnTo>
                  <a:lnTo>
                    <a:pt x="20168" y="17273"/>
                  </a:lnTo>
                  <a:lnTo>
                    <a:pt x="19966" y="17744"/>
                  </a:lnTo>
                  <a:lnTo>
                    <a:pt x="19730" y="18249"/>
                  </a:lnTo>
                  <a:lnTo>
                    <a:pt x="19192" y="19259"/>
                  </a:lnTo>
                  <a:lnTo>
                    <a:pt x="18922" y="19764"/>
                  </a:lnTo>
                  <a:lnTo>
                    <a:pt x="18653" y="20303"/>
                  </a:lnTo>
                  <a:lnTo>
                    <a:pt x="18451" y="20841"/>
                  </a:lnTo>
                  <a:lnTo>
                    <a:pt x="18249" y="21414"/>
                  </a:lnTo>
                  <a:lnTo>
                    <a:pt x="18047" y="21986"/>
                  </a:lnTo>
                  <a:lnTo>
                    <a:pt x="17845" y="22559"/>
                  </a:lnTo>
                  <a:lnTo>
                    <a:pt x="17373" y="23670"/>
                  </a:lnTo>
                  <a:lnTo>
                    <a:pt x="16868" y="24781"/>
                  </a:lnTo>
                  <a:lnTo>
                    <a:pt x="16363" y="25892"/>
                  </a:lnTo>
                  <a:lnTo>
                    <a:pt x="15858" y="27003"/>
                  </a:lnTo>
                  <a:lnTo>
                    <a:pt x="15555" y="27844"/>
                  </a:lnTo>
                  <a:lnTo>
                    <a:pt x="15353" y="28248"/>
                  </a:lnTo>
                  <a:lnTo>
                    <a:pt x="15252" y="28417"/>
                  </a:lnTo>
                  <a:lnTo>
                    <a:pt x="15084" y="28585"/>
                  </a:lnTo>
                  <a:lnTo>
                    <a:pt x="14983" y="28686"/>
                  </a:lnTo>
                  <a:lnTo>
                    <a:pt x="14848" y="28753"/>
                  </a:lnTo>
                  <a:lnTo>
                    <a:pt x="14747" y="28787"/>
                  </a:lnTo>
                  <a:lnTo>
                    <a:pt x="14613" y="28821"/>
                  </a:lnTo>
                  <a:lnTo>
                    <a:pt x="14343" y="28821"/>
                  </a:lnTo>
                  <a:lnTo>
                    <a:pt x="14040" y="28753"/>
                  </a:lnTo>
                  <a:lnTo>
                    <a:pt x="13636" y="28585"/>
                  </a:lnTo>
                  <a:lnTo>
                    <a:pt x="13232" y="28417"/>
                  </a:lnTo>
                  <a:lnTo>
                    <a:pt x="13670" y="27575"/>
                  </a:lnTo>
                  <a:lnTo>
                    <a:pt x="13704" y="27541"/>
                  </a:lnTo>
                  <a:lnTo>
                    <a:pt x="13906" y="27137"/>
                  </a:lnTo>
                  <a:lnTo>
                    <a:pt x="14141" y="26666"/>
                  </a:lnTo>
                  <a:lnTo>
                    <a:pt x="14343" y="26161"/>
                  </a:lnTo>
                  <a:lnTo>
                    <a:pt x="14680" y="25117"/>
                  </a:lnTo>
                  <a:lnTo>
                    <a:pt x="14747" y="25117"/>
                  </a:lnTo>
                  <a:lnTo>
                    <a:pt x="14781" y="25050"/>
                  </a:lnTo>
                  <a:lnTo>
                    <a:pt x="14781" y="25016"/>
                  </a:lnTo>
                  <a:lnTo>
                    <a:pt x="14781" y="24983"/>
                  </a:lnTo>
                  <a:lnTo>
                    <a:pt x="14747" y="24949"/>
                  </a:lnTo>
                  <a:lnTo>
                    <a:pt x="14848" y="24646"/>
                  </a:lnTo>
                  <a:lnTo>
                    <a:pt x="14882" y="24545"/>
                  </a:lnTo>
                  <a:lnTo>
                    <a:pt x="14916" y="24545"/>
                  </a:lnTo>
                  <a:lnTo>
                    <a:pt x="14983" y="24579"/>
                  </a:lnTo>
                  <a:lnTo>
                    <a:pt x="15017" y="24545"/>
                  </a:lnTo>
                  <a:lnTo>
                    <a:pt x="15050" y="24511"/>
                  </a:lnTo>
                  <a:lnTo>
                    <a:pt x="15050" y="24478"/>
                  </a:lnTo>
                  <a:lnTo>
                    <a:pt x="14949" y="24309"/>
                  </a:lnTo>
                  <a:lnTo>
                    <a:pt x="15151" y="23771"/>
                  </a:lnTo>
                  <a:lnTo>
                    <a:pt x="15219" y="23737"/>
                  </a:lnTo>
                  <a:lnTo>
                    <a:pt x="15252" y="23703"/>
                  </a:lnTo>
                  <a:lnTo>
                    <a:pt x="15252" y="23636"/>
                  </a:lnTo>
                  <a:lnTo>
                    <a:pt x="15219" y="23602"/>
                  </a:lnTo>
                  <a:lnTo>
                    <a:pt x="15353" y="23232"/>
                  </a:lnTo>
                  <a:lnTo>
                    <a:pt x="15421" y="23232"/>
                  </a:lnTo>
                  <a:lnTo>
                    <a:pt x="15488" y="23198"/>
                  </a:lnTo>
                  <a:lnTo>
                    <a:pt x="15488" y="23165"/>
                  </a:lnTo>
                  <a:lnTo>
                    <a:pt x="15488" y="23097"/>
                  </a:lnTo>
                  <a:lnTo>
                    <a:pt x="15454" y="22996"/>
                  </a:lnTo>
                  <a:lnTo>
                    <a:pt x="15858" y="21952"/>
                  </a:lnTo>
                  <a:lnTo>
                    <a:pt x="15892" y="21986"/>
                  </a:lnTo>
                  <a:lnTo>
                    <a:pt x="15993" y="21986"/>
                  </a:lnTo>
                  <a:lnTo>
                    <a:pt x="16027" y="21952"/>
                  </a:lnTo>
                  <a:lnTo>
                    <a:pt x="16027" y="21919"/>
                  </a:lnTo>
                  <a:lnTo>
                    <a:pt x="15959" y="21717"/>
                  </a:lnTo>
                  <a:lnTo>
                    <a:pt x="16161" y="21313"/>
                  </a:lnTo>
                  <a:lnTo>
                    <a:pt x="16195" y="21245"/>
                  </a:lnTo>
                  <a:lnTo>
                    <a:pt x="16397" y="20808"/>
                  </a:lnTo>
                  <a:lnTo>
                    <a:pt x="16431" y="20808"/>
                  </a:lnTo>
                  <a:lnTo>
                    <a:pt x="16498" y="20774"/>
                  </a:lnTo>
                  <a:lnTo>
                    <a:pt x="16532" y="20774"/>
                  </a:lnTo>
                  <a:lnTo>
                    <a:pt x="16532" y="20707"/>
                  </a:lnTo>
                  <a:lnTo>
                    <a:pt x="16498" y="20572"/>
                  </a:lnTo>
                  <a:lnTo>
                    <a:pt x="16666" y="20202"/>
                  </a:lnTo>
                  <a:lnTo>
                    <a:pt x="16700" y="20202"/>
                  </a:lnTo>
                  <a:lnTo>
                    <a:pt x="16734" y="20168"/>
                  </a:lnTo>
                  <a:lnTo>
                    <a:pt x="16868" y="20235"/>
                  </a:lnTo>
                  <a:lnTo>
                    <a:pt x="17037" y="20269"/>
                  </a:lnTo>
                  <a:lnTo>
                    <a:pt x="17306" y="20370"/>
                  </a:lnTo>
                  <a:lnTo>
                    <a:pt x="17575" y="20471"/>
                  </a:lnTo>
                  <a:lnTo>
                    <a:pt x="17946" y="20673"/>
                  </a:lnTo>
                  <a:lnTo>
                    <a:pt x="18114" y="20774"/>
                  </a:lnTo>
                  <a:lnTo>
                    <a:pt x="18316" y="20808"/>
                  </a:lnTo>
                  <a:lnTo>
                    <a:pt x="18350" y="20808"/>
                  </a:lnTo>
                  <a:lnTo>
                    <a:pt x="18384" y="20774"/>
                  </a:lnTo>
                  <a:lnTo>
                    <a:pt x="18417" y="20707"/>
                  </a:lnTo>
                  <a:lnTo>
                    <a:pt x="18417" y="20673"/>
                  </a:lnTo>
                  <a:lnTo>
                    <a:pt x="18384" y="20572"/>
                  </a:lnTo>
                  <a:lnTo>
                    <a:pt x="18283" y="20505"/>
                  </a:lnTo>
                  <a:lnTo>
                    <a:pt x="18081" y="20370"/>
                  </a:lnTo>
                  <a:lnTo>
                    <a:pt x="17676" y="20202"/>
                  </a:lnTo>
                  <a:lnTo>
                    <a:pt x="17239" y="20033"/>
                  </a:lnTo>
                  <a:lnTo>
                    <a:pt x="16969" y="19966"/>
                  </a:lnTo>
                  <a:lnTo>
                    <a:pt x="16868" y="19966"/>
                  </a:lnTo>
                  <a:lnTo>
                    <a:pt x="16767" y="20000"/>
                  </a:lnTo>
                  <a:lnTo>
                    <a:pt x="16969" y="19562"/>
                  </a:lnTo>
                  <a:lnTo>
                    <a:pt x="17070" y="19562"/>
                  </a:lnTo>
                  <a:lnTo>
                    <a:pt x="17104" y="19495"/>
                  </a:lnTo>
                  <a:lnTo>
                    <a:pt x="17138" y="19461"/>
                  </a:lnTo>
                  <a:lnTo>
                    <a:pt x="17104" y="19394"/>
                  </a:lnTo>
                  <a:lnTo>
                    <a:pt x="17070" y="19360"/>
                  </a:lnTo>
                  <a:lnTo>
                    <a:pt x="17306" y="18855"/>
                  </a:lnTo>
                  <a:lnTo>
                    <a:pt x="17441" y="18552"/>
                  </a:lnTo>
                  <a:lnTo>
                    <a:pt x="17474" y="18518"/>
                  </a:lnTo>
                  <a:lnTo>
                    <a:pt x="17508" y="18451"/>
                  </a:lnTo>
                  <a:lnTo>
                    <a:pt x="17980" y="17441"/>
                  </a:lnTo>
                  <a:lnTo>
                    <a:pt x="18047" y="17441"/>
                  </a:lnTo>
                  <a:lnTo>
                    <a:pt x="18081" y="17374"/>
                  </a:lnTo>
                  <a:lnTo>
                    <a:pt x="18047" y="17273"/>
                  </a:lnTo>
                  <a:lnTo>
                    <a:pt x="18384" y="16566"/>
                  </a:lnTo>
                  <a:lnTo>
                    <a:pt x="18417" y="16532"/>
                  </a:lnTo>
                  <a:lnTo>
                    <a:pt x="18417" y="16498"/>
                  </a:lnTo>
                  <a:lnTo>
                    <a:pt x="19528" y="14108"/>
                  </a:lnTo>
                  <a:lnTo>
                    <a:pt x="19697" y="14243"/>
                  </a:lnTo>
                  <a:lnTo>
                    <a:pt x="19865" y="14310"/>
                  </a:lnTo>
                  <a:lnTo>
                    <a:pt x="20235" y="14445"/>
                  </a:lnTo>
                  <a:lnTo>
                    <a:pt x="20841" y="14714"/>
                  </a:lnTo>
                  <a:lnTo>
                    <a:pt x="20841" y="14445"/>
                  </a:lnTo>
                  <a:lnTo>
                    <a:pt x="20639" y="14377"/>
                  </a:lnTo>
                  <a:lnTo>
                    <a:pt x="20101" y="14142"/>
                  </a:lnTo>
                  <a:lnTo>
                    <a:pt x="19831" y="14074"/>
                  </a:lnTo>
                  <a:lnTo>
                    <a:pt x="19562" y="14041"/>
                  </a:lnTo>
                  <a:lnTo>
                    <a:pt x="19629" y="13872"/>
                  </a:lnTo>
                  <a:lnTo>
                    <a:pt x="19865" y="13266"/>
                  </a:lnTo>
                  <a:lnTo>
                    <a:pt x="20067" y="12660"/>
                  </a:lnTo>
                  <a:lnTo>
                    <a:pt x="20269" y="12088"/>
                  </a:lnTo>
                  <a:lnTo>
                    <a:pt x="20505" y="11482"/>
                  </a:lnTo>
                  <a:lnTo>
                    <a:pt x="20673" y="11145"/>
                  </a:lnTo>
                  <a:lnTo>
                    <a:pt x="20841" y="10842"/>
                  </a:lnTo>
                  <a:lnTo>
                    <a:pt x="20841" y="10371"/>
                  </a:lnTo>
                  <a:lnTo>
                    <a:pt x="20774" y="10472"/>
                  </a:lnTo>
                  <a:lnTo>
                    <a:pt x="20404" y="9798"/>
                  </a:lnTo>
                  <a:lnTo>
                    <a:pt x="20269" y="9462"/>
                  </a:lnTo>
                  <a:lnTo>
                    <a:pt x="20134" y="9091"/>
                  </a:lnTo>
                  <a:lnTo>
                    <a:pt x="20134" y="9058"/>
                  </a:lnTo>
                  <a:lnTo>
                    <a:pt x="20101" y="9091"/>
                  </a:lnTo>
                  <a:lnTo>
                    <a:pt x="20101" y="9293"/>
                  </a:lnTo>
                  <a:lnTo>
                    <a:pt x="20134" y="9529"/>
                  </a:lnTo>
                  <a:lnTo>
                    <a:pt x="20269" y="9933"/>
                  </a:lnTo>
                  <a:lnTo>
                    <a:pt x="20437" y="10337"/>
                  </a:lnTo>
                  <a:lnTo>
                    <a:pt x="20639" y="10707"/>
                  </a:lnTo>
                  <a:lnTo>
                    <a:pt x="20471" y="11044"/>
                  </a:lnTo>
                  <a:lnTo>
                    <a:pt x="20336" y="10876"/>
                  </a:lnTo>
                  <a:lnTo>
                    <a:pt x="20269" y="10707"/>
                  </a:lnTo>
                  <a:lnTo>
                    <a:pt x="20101" y="10371"/>
                  </a:lnTo>
                  <a:lnTo>
                    <a:pt x="20000" y="10202"/>
                  </a:lnTo>
                  <a:lnTo>
                    <a:pt x="19865" y="10068"/>
                  </a:lnTo>
                  <a:lnTo>
                    <a:pt x="19831" y="10068"/>
                  </a:lnTo>
                  <a:lnTo>
                    <a:pt x="19831" y="10101"/>
                  </a:lnTo>
                  <a:lnTo>
                    <a:pt x="19932" y="10303"/>
                  </a:lnTo>
                  <a:lnTo>
                    <a:pt x="20000" y="10505"/>
                  </a:lnTo>
                  <a:lnTo>
                    <a:pt x="20067" y="10707"/>
                  </a:lnTo>
                  <a:lnTo>
                    <a:pt x="20134" y="10909"/>
                  </a:lnTo>
                  <a:lnTo>
                    <a:pt x="20235" y="11078"/>
                  </a:lnTo>
                  <a:lnTo>
                    <a:pt x="20370" y="11246"/>
                  </a:lnTo>
                  <a:lnTo>
                    <a:pt x="20202" y="11583"/>
                  </a:lnTo>
                  <a:lnTo>
                    <a:pt x="20134" y="11549"/>
                  </a:lnTo>
                  <a:lnTo>
                    <a:pt x="19899" y="11280"/>
                  </a:lnTo>
                  <a:lnTo>
                    <a:pt x="19764" y="11111"/>
                  </a:lnTo>
                  <a:lnTo>
                    <a:pt x="19663" y="10909"/>
                  </a:lnTo>
                  <a:lnTo>
                    <a:pt x="19495" y="10539"/>
                  </a:lnTo>
                  <a:lnTo>
                    <a:pt x="19461" y="10505"/>
                  </a:lnTo>
                  <a:lnTo>
                    <a:pt x="20168" y="8923"/>
                  </a:lnTo>
                  <a:lnTo>
                    <a:pt x="20841" y="7341"/>
                  </a:lnTo>
                  <a:lnTo>
                    <a:pt x="20841" y="6667"/>
                  </a:lnTo>
                  <a:lnTo>
                    <a:pt x="20336" y="7846"/>
                  </a:lnTo>
                  <a:lnTo>
                    <a:pt x="19831" y="9024"/>
                  </a:lnTo>
                  <a:lnTo>
                    <a:pt x="19326" y="10202"/>
                  </a:lnTo>
                  <a:lnTo>
                    <a:pt x="18788" y="11347"/>
                  </a:lnTo>
                  <a:lnTo>
                    <a:pt x="18350" y="12290"/>
                  </a:lnTo>
                  <a:lnTo>
                    <a:pt x="17912" y="13232"/>
                  </a:lnTo>
                  <a:lnTo>
                    <a:pt x="17508" y="13131"/>
                  </a:lnTo>
                  <a:lnTo>
                    <a:pt x="17171" y="12997"/>
                  </a:lnTo>
                  <a:lnTo>
                    <a:pt x="16801" y="12862"/>
                  </a:lnTo>
                  <a:lnTo>
                    <a:pt x="16464" y="12694"/>
                  </a:lnTo>
                  <a:lnTo>
                    <a:pt x="15118" y="11953"/>
                  </a:lnTo>
                  <a:lnTo>
                    <a:pt x="14343" y="11616"/>
                  </a:lnTo>
                  <a:lnTo>
                    <a:pt x="13569" y="11313"/>
                  </a:lnTo>
                  <a:lnTo>
                    <a:pt x="12795" y="11010"/>
                  </a:lnTo>
                  <a:lnTo>
                    <a:pt x="12020" y="10707"/>
                  </a:lnTo>
                  <a:lnTo>
                    <a:pt x="10640" y="10101"/>
                  </a:lnTo>
                  <a:lnTo>
                    <a:pt x="9226" y="9495"/>
                  </a:lnTo>
                  <a:lnTo>
                    <a:pt x="8317" y="9159"/>
                  </a:lnTo>
                  <a:lnTo>
                    <a:pt x="7879" y="8990"/>
                  </a:lnTo>
                  <a:lnTo>
                    <a:pt x="7441" y="8788"/>
                  </a:lnTo>
                  <a:lnTo>
                    <a:pt x="7004" y="8620"/>
                  </a:lnTo>
                  <a:lnTo>
                    <a:pt x="6802" y="8553"/>
                  </a:lnTo>
                  <a:lnTo>
                    <a:pt x="6566" y="8485"/>
                  </a:lnTo>
                  <a:lnTo>
                    <a:pt x="8014" y="5253"/>
                  </a:lnTo>
                  <a:lnTo>
                    <a:pt x="8552" y="4007"/>
                  </a:lnTo>
                  <a:lnTo>
                    <a:pt x="9091" y="2762"/>
                  </a:lnTo>
                  <a:lnTo>
                    <a:pt x="9327" y="2122"/>
                  </a:lnTo>
                  <a:lnTo>
                    <a:pt x="9529" y="1482"/>
                  </a:lnTo>
                  <a:lnTo>
                    <a:pt x="9697" y="809"/>
                  </a:lnTo>
                  <a:lnTo>
                    <a:pt x="9866" y="169"/>
                  </a:lnTo>
                  <a:lnTo>
                    <a:pt x="9899" y="203"/>
                  </a:lnTo>
                  <a:lnTo>
                    <a:pt x="10371" y="371"/>
                  </a:lnTo>
                  <a:lnTo>
                    <a:pt x="10775" y="540"/>
                  </a:lnTo>
                  <a:lnTo>
                    <a:pt x="11650" y="977"/>
                  </a:lnTo>
                  <a:lnTo>
                    <a:pt x="12088" y="1146"/>
                  </a:lnTo>
                  <a:lnTo>
                    <a:pt x="12559" y="1280"/>
                  </a:lnTo>
                  <a:lnTo>
                    <a:pt x="13468" y="1583"/>
                  </a:lnTo>
                  <a:lnTo>
                    <a:pt x="14478" y="1920"/>
                  </a:lnTo>
                  <a:lnTo>
                    <a:pt x="15488" y="2358"/>
                  </a:lnTo>
                  <a:lnTo>
                    <a:pt x="17474" y="3233"/>
                  </a:lnTo>
                  <a:lnTo>
                    <a:pt x="18586" y="3671"/>
                  </a:lnTo>
                  <a:lnTo>
                    <a:pt x="19697" y="4108"/>
                  </a:lnTo>
                  <a:lnTo>
                    <a:pt x="20740" y="4546"/>
                  </a:lnTo>
                  <a:lnTo>
                    <a:pt x="20841" y="4580"/>
                  </a:lnTo>
                  <a:lnTo>
                    <a:pt x="20841" y="4243"/>
                  </a:lnTo>
                  <a:lnTo>
                    <a:pt x="20033" y="3940"/>
                  </a:lnTo>
                  <a:lnTo>
                    <a:pt x="18720" y="3435"/>
                  </a:lnTo>
                  <a:lnTo>
                    <a:pt x="17407" y="2896"/>
                  </a:lnTo>
                  <a:lnTo>
                    <a:pt x="15488" y="2055"/>
                  </a:lnTo>
                  <a:lnTo>
                    <a:pt x="14512" y="1651"/>
                  </a:lnTo>
                  <a:lnTo>
                    <a:pt x="13535" y="1314"/>
                  </a:lnTo>
                  <a:lnTo>
                    <a:pt x="12458" y="977"/>
                  </a:lnTo>
                  <a:lnTo>
                    <a:pt x="11919" y="775"/>
                  </a:lnTo>
                  <a:lnTo>
                    <a:pt x="11414" y="540"/>
                  </a:lnTo>
                  <a:lnTo>
                    <a:pt x="11044" y="371"/>
                  </a:lnTo>
                  <a:lnTo>
                    <a:pt x="10674" y="203"/>
                  </a:lnTo>
                  <a:lnTo>
                    <a:pt x="10337" y="102"/>
                  </a:lnTo>
                  <a:lnTo>
                    <a:pt x="9933" y="35"/>
                  </a:lnTo>
                  <a:lnTo>
                    <a:pt x="9899" y="35"/>
                  </a:lnTo>
                  <a:lnTo>
                    <a:pt x="9866" y="68"/>
                  </a:lnTo>
                  <a:lnTo>
                    <a:pt x="9832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1" name="Google Shape;1561;p10"/>
            <p:cNvSpPr/>
            <p:nvPr/>
          </p:nvSpPr>
          <p:spPr>
            <a:xfrm>
              <a:off x="3169450" y="1194275"/>
              <a:ext cx="606900" cy="726425"/>
            </a:xfrm>
            <a:custGeom>
              <a:avLst/>
              <a:gdLst/>
              <a:ahLst/>
              <a:cxnLst/>
              <a:rect l="l" t="t" r="r" b="b"/>
              <a:pathLst>
                <a:path w="24276" h="29057" extrusionOk="0">
                  <a:moveTo>
                    <a:pt x="236" y="10909"/>
                  </a:moveTo>
                  <a:lnTo>
                    <a:pt x="203" y="10943"/>
                  </a:lnTo>
                  <a:lnTo>
                    <a:pt x="203" y="10909"/>
                  </a:lnTo>
                  <a:close/>
                  <a:moveTo>
                    <a:pt x="1246" y="9933"/>
                  </a:moveTo>
                  <a:lnTo>
                    <a:pt x="1650" y="10202"/>
                  </a:lnTo>
                  <a:lnTo>
                    <a:pt x="1987" y="10472"/>
                  </a:lnTo>
                  <a:lnTo>
                    <a:pt x="2660" y="11078"/>
                  </a:lnTo>
                  <a:lnTo>
                    <a:pt x="3064" y="11448"/>
                  </a:lnTo>
                  <a:lnTo>
                    <a:pt x="3468" y="11785"/>
                  </a:lnTo>
                  <a:lnTo>
                    <a:pt x="3872" y="12121"/>
                  </a:lnTo>
                  <a:lnTo>
                    <a:pt x="4243" y="12458"/>
                  </a:lnTo>
                  <a:lnTo>
                    <a:pt x="4916" y="13131"/>
                  </a:lnTo>
                  <a:lnTo>
                    <a:pt x="5556" y="13838"/>
                  </a:lnTo>
                  <a:lnTo>
                    <a:pt x="5724" y="14007"/>
                  </a:lnTo>
                  <a:lnTo>
                    <a:pt x="5724" y="14074"/>
                  </a:lnTo>
                  <a:lnTo>
                    <a:pt x="5792" y="14142"/>
                  </a:lnTo>
                  <a:lnTo>
                    <a:pt x="5859" y="14142"/>
                  </a:lnTo>
                  <a:lnTo>
                    <a:pt x="6364" y="14613"/>
                  </a:lnTo>
                  <a:lnTo>
                    <a:pt x="6600" y="14882"/>
                  </a:lnTo>
                  <a:lnTo>
                    <a:pt x="6835" y="15118"/>
                  </a:lnTo>
                  <a:lnTo>
                    <a:pt x="6734" y="15253"/>
                  </a:lnTo>
                  <a:lnTo>
                    <a:pt x="6633" y="15387"/>
                  </a:lnTo>
                  <a:lnTo>
                    <a:pt x="6465" y="15623"/>
                  </a:lnTo>
                  <a:lnTo>
                    <a:pt x="6162" y="15960"/>
                  </a:lnTo>
                  <a:lnTo>
                    <a:pt x="6027" y="16162"/>
                  </a:lnTo>
                  <a:lnTo>
                    <a:pt x="5893" y="16330"/>
                  </a:lnTo>
                  <a:lnTo>
                    <a:pt x="5590" y="15960"/>
                  </a:lnTo>
                  <a:lnTo>
                    <a:pt x="5287" y="15657"/>
                  </a:lnTo>
                  <a:lnTo>
                    <a:pt x="4950" y="15320"/>
                  </a:lnTo>
                  <a:lnTo>
                    <a:pt x="4613" y="15017"/>
                  </a:lnTo>
                  <a:lnTo>
                    <a:pt x="3738" y="14209"/>
                  </a:lnTo>
                  <a:lnTo>
                    <a:pt x="3300" y="13838"/>
                  </a:lnTo>
                  <a:lnTo>
                    <a:pt x="2829" y="13502"/>
                  </a:lnTo>
                  <a:lnTo>
                    <a:pt x="2391" y="13165"/>
                  </a:lnTo>
                  <a:lnTo>
                    <a:pt x="1953" y="12761"/>
                  </a:lnTo>
                  <a:lnTo>
                    <a:pt x="1583" y="12323"/>
                  </a:lnTo>
                  <a:lnTo>
                    <a:pt x="1213" y="11886"/>
                  </a:lnTo>
                  <a:lnTo>
                    <a:pt x="1044" y="11684"/>
                  </a:lnTo>
                  <a:lnTo>
                    <a:pt x="708" y="11313"/>
                  </a:lnTo>
                  <a:lnTo>
                    <a:pt x="405" y="11010"/>
                  </a:lnTo>
                  <a:lnTo>
                    <a:pt x="270" y="10943"/>
                  </a:lnTo>
                  <a:lnTo>
                    <a:pt x="236" y="10909"/>
                  </a:lnTo>
                  <a:lnTo>
                    <a:pt x="270" y="10909"/>
                  </a:lnTo>
                  <a:lnTo>
                    <a:pt x="304" y="10876"/>
                  </a:lnTo>
                  <a:lnTo>
                    <a:pt x="438" y="10775"/>
                  </a:lnTo>
                  <a:lnTo>
                    <a:pt x="607" y="10505"/>
                  </a:lnTo>
                  <a:lnTo>
                    <a:pt x="910" y="10202"/>
                  </a:lnTo>
                  <a:lnTo>
                    <a:pt x="1044" y="10068"/>
                  </a:lnTo>
                  <a:lnTo>
                    <a:pt x="1246" y="9933"/>
                  </a:lnTo>
                  <a:close/>
                  <a:moveTo>
                    <a:pt x="17003" y="3098"/>
                  </a:moveTo>
                  <a:lnTo>
                    <a:pt x="17138" y="3502"/>
                  </a:lnTo>
                  <a:lnTo>
                    <a:pt x="17272" y="3906"/>
                  </a:lnTo>
                  <a:lnTo>
                    <a:pt x="17609" y="4681"/>
                  </a:lnTo>
                  <a:lnTo>
                    <a:pt x="17744" y="4984"/>
                  </a:lnTo>
                  <a:lnTo>
                    <a:pt x="17845" y="5320"/>
                  </a:lnTo>
                  <a:lnTo>
                    <a:pt x="18013" y="5960"/>
                  </a:lnTo>
                  <a:lnTo>
                    <a:pt x="18249" y="7307"/>
                  </a:lnTo>
                  <a:lnTo>
                    <a:pt x="18518" y="8721"/>
                  </a:lnTo>
                  <a:lnTo>
                    <a:pt x="18282" y="8755"/>
                  </a:lnTo>
                  <a:lnTo>
                    <a:pt x="18047" y="8788"/>
                  </a:lnTo>
                  <a:lnTo>
                    <a:pt x="17575" y="8923"/>
                  </a:lnTo>
                  <a:lnTo>
                    <a:pt x="16700" y="9260"/>
                  </a:lnTo>
                  <a:lnTo>
                    <a:pt x="15959" y="9495"/>
                  </a:lnTo>
                  <a:lnTo>
                    <a:pt x="15219" y="9697"/>
                  </a:lnTo>
                  <a:lnTo>
                    <a:pt x="13670" y="10034"/>
                  </a:lnTo>
                  <a:lnTo>
                    <a:pt x="12895" y="10202"/>
                  </a:lnTo>
                  <a:lnTo>
                    <a:pt x="12087" y="10404"/>
                  </a:lnTo>
                  <a:lnTo>
                    <a:pt x="10539" y="10876"/>
                  </a:lnTo>
                  <a:lnTo>
                    <a:pt x="9933" y="11044"/>
                  </a:lnTo>
                  <a:lnTo>
                    <a:pt x="9293" y="11179"/>
                  </a:lnTo>
                  <a:lnTo>
                    <a:pt x="8956" y="11280"/>
                  </a:lnTo>
                  <a:lnTo>
                    <a:pt x="8653" y="11381"/>
                  </a:lnTo>
                  <a:lnTo>
                    <a:pt x="8384" y="11482"/>
                  </a:lnTo>
                  <a:lnTo>
                    <a:pt x="8115" y="11650"/>
                  </a:lnTo>
                  <a:lnTo>
                    <a:pt x="8081" y="11684"/>
                  </a:lnTo>
                  <a:lnTo>
                    <a:pt x="8081" y="11751"/>
                  </a:lnTo>
                  <a:lnTo>
                    <a:pt x="8115" y="11818"/>
                  </a:lnTo>
                  <a:lnTo>
                    <a:pt x="8182" y="11818"/>
                  </a:lnTo>
                  <a:lnTo>
                    <a:pt x="8788" y="11616"/>
                  </a:lnTo>
                  <a:lnTo>
                    <a:pt x="9394" y="11482"/>
                  </a:lnTo>
                  <a:lnTo>
                    <a:pt x="10000" y="11347"/>
                  </a:lnTo>
                  <a:lnTo>
                    <a:pt x="10606" y="11179"/>
                  </a:lnTo>
                  <a:lnTo>
                    <a:pt x="12054" y="10741"/>
                  </a:lnTo>
                  <a:lnTo>
                    <a:pt x="13502" y="10371"/>
                  </a:lnTo>
                  <a:lnTo>
                    <a:pt x="14983" y="10068"/>
                  </a:lnTo>
                  <a:lnTo>
                    <a:pt x="15690" y="9899"/>
                  </a:lnTo>
                  <a:lnTo>
                    <a:pt x="16397" y="9697"/>
                  </a:lnTo>
                  <a:lnTo>
                    <a:pt x="16936" y="9495"/>
                  </a:lnTo>
                  <a:lnTo>
                    <a:pt x="17474" y="9293"/>
                  </a:lnTo>
                  <a:lnTo>
                    <a:pt x="18013" y="9125"/>
                  </a:lnTo>
                  <a:lnTo>
                    <a:pt x="18282" y="9058"/>
                  </a:lnTo>
                  <a:lnTo>
                    <a:pt x="18585" y="9024"/>
                  </a:lnTo>
                  <a:lnTo>
                    <a:pt x="18686" y="9529"/>
                  </a:lnTo>
                  <a:lnTo>
                    <a:pt x="18484" y="9529"/>
                  </a:lnTo>
                  <a:lnTo>
                    <a:pt x="18249" y="9563"/>
                  </a:lnTo>
                  <a:lnTo>
                    <a:pt x="17845" y="9664"/>
                  </a:lnTo>
                  <a:lnTo>
                    <a:pt x="17037" y="9967"/>
                  </a:lnTo>
                  <a:lnTo>
                    <a:pt x="16363" y="10202"/>
                  </a:lnTo>
                  <a:lnTo>
                    <a:pt x="15656" y="10404"/>
                  </a:lnTo>
                  <a:lnTo>
                    <a:pt x="14276" y="10775"/>
                  </a:lnTo>
                  <a:lnTo>
                    <a:pt x="11313" y="11583"/>
                  </a:lnTo>
                  <a:lnTo>
                    <a:pt x="9832" y="11953"/>
                  </a:lnTo>
                  <a:lnTo>
                    <a:pt x="8350" y="12323"/>
                  </a:lnTo>
                  <a:lnTo>
                    <a:pt x="8283" y="12357"/>
                  </a:lnTo>
                  <a:lnTo>
                    <a:pt x="8283" y="12458"/>
                  </a:lnTo>
                  <a:lnTo>
                    <a:pt x="8317" y="12525"/>
                  </a:lnTo>
                  <a:lnTo>
                    <a:pt x="8384" y="12559"/>
                  </a:lnTo>
                  <a:lnTo>
                    <a:pt x="9091" y="12458"/>
                  </a:lnTo>
                  <a:lnTo>
                    <a:pt x="9764" y="12357"/>
                  </a:lnTo>
                  <a:lnTo>
                    <a:pt x="10471" y="12189"/>
                  </a:lnTo>
                  <a:lnTo>
                    <a:pt x="11145" y="12020"/>
                  </a:lnTo>
                  <a:lnTo>
                    <a:pt x="12525" y="11616"/>
                  </a:lnTo>
                  <a:lnTo>
                    <a:pt x="13872" y="11212"/>
                  </a:lnTo>
                  <a:lnTo>
                    <a:pt x="15320" y="10808"/>
                  </a:lnTo>
                  <a:lnTo>
                    <a:pt x="16767" y="10371"/>
                  </a:lnTo>
                  <a:lnTo>
                    <a:pt x="17744" y="10068"/>
                  </a:lnTo>
                  <a:lnTo>
                    <a:pt x="18249" y="9933"/>
                  </a:lnTo>
                  <a:lnTo>
                    <a:pt x="18754" y="9832"/>
                  </a:lnTo>
                  <a:lnTo>
                    <a:pt x="18855" y="10371"/>
                  </a:lnTo>
                  <a:lnTo>
                    <a:pt x="17542" y="10775"/>
                  </a:lnTo>
                  <a:lnTo>
                    <a:pt x="16229" y="11179"/>
                  </a:lnTo>
                  <a:lnTo>
                    <a:pt x="14882" y="11515"/>
                  </a:lnTo>
                  <a:lnTo>
                    <a:pt x="13569" y="11818"/>
                  </a:lnTo>
                  <a:lnTo>
                    <a:pt x="12256" y="12121"/>
                  </a:lnTo>
                  <a:lnTo>
                    <a:pt x="10976" y="12458"/>
                  </a:lnTo>
                  <a:lnTo>
                    <a:pt x="9731" y="12761"/>
                  </a:lnTo>
                  <a:lnTo>
                    <a:pt x="9428" y="12862"/>
                  </a:lnTo>
                  <a:lnTo>
                    <a:pt x="9125" y="12963"/>
                  </a:lnTo>
                  <a:lnTo>
                    <a:pt x="8923" y="13098"/>
                  </a:lnTo>
                  <a:lnTo>
                    <a:pt x="8788" y="13131"/>
                  </a:lnTo>
                  <a:lnTo>
                    <a:pt x="8721" y="13165"/>
                  </a:lnTo>
                  <a:lnTo>
                    <a:pt x="8653" y="13199"/>
                  </a:lnTo>
                  <a:lnTo>
                    <a:pt x="8620" y="13232"/>
                  </a:lnTo>
                  <a:lnTo>
                    <a:pt x="8620" y="13300"/>
                  </a:lnTo>
                  <a:lnTo>
                    <a:pt x="8687" y="13333"/>
                  </a:lnTo>
                  <a:lnTo>
                    <a:pt x="8754" y="13401"/>
                  </a:lnTo>
                  <a:lnTo>
                    <a:pt x="8855" y="13401"/>
                  </a:lnTo>
                  <a:lnTo>
                    <a:pt x="9024" y="13300"/>
                  </a:lnTo>
                  <a:lnTo>
                    <a:pt x="9394" y="13165"/>
                  </a:lnTo>
                  <a:lnTo>
                    <a:pt x="9731" y="13064"/>
                  </a:lnTo>
                  <a:lnTo>
                    <a:pt x="10438" y="12896"/>
                  </a:lnTo>
                  <a:lnTo>
                    <a:pt x="11784" y="12525"/>
                  </a:lnTo>
                  <a:lnTo>
                    <a:pt x="12458" y="12357"/>
                  </a:lnTo>
                  <a:lnTo>
                    <a:pt x="13165" y="12222"/>
                  </a:lnTo>
                  <a:lnTo>
                    <a:pt x="14613" y="11886"/>
                  </a:lnTo>
                  <a:lnTo>
                    <a:pt x="16060" y="11515"/>
                  </a:lnTo>
                  <a:lnTo>
                    <a:pt x="17508" y="11111"/>
                  </a:lnTo>
                  <a:lnTo>
                    <a:pt x="18922" y="10674"/>
                  </a:lnTo>
                  <a:lnTo>
                    <a:pt x="19023" y="11078"/>
                  </a:lnTo>
                  <a:lnTo>
                    <a:pt x="17676" y="11414"/>
                  </a:lnTo>
                  <a:lnTo>
                    <a:pt x="16330" y="11785"/>
                  </a:lnTo>
                  <a:lnTo>
                    <a:pt x="14983" y="12155"/>
                  </a:lnTo>
                  <a:lnTo>
                    <a:pt x="13636" y="12424"/>
                  </a:lnTo>
                  <a:lnTo>
                    <a:pt x="12996" y="12593"/>
                  </a:lnTo>
                  <a:lnTo>
                    <a:pt x="12390" y="12761"/>
                  </a:lnTo>
                  <a:lnTo>
                    <a:pt x="11212" y="13165"/>
                  </a:lnTo>
                  <a:lnTo>
                    <a:pt x="10640" y="13300"/>
                  </a:lnTo>
                  <a:lnTo>
                    <a:pt x="10034" y="13434"/>
                  </a:lnTo>
                  <a:lnTo>
                    <a:pt x="9461" y="13569"/>
                  </a:lnTo>
                  <a:lnTo>
                    <a:pt x="9192" y="13670"/>
                  </a:lnTo>
                  <a:lnTo>
                    <a:pt x="8923" y="13805"/>
                  </a:lnTo>
                  <a:lnTo>
                    <a:pt x="8923" y="13838"/>
                  </a:lnTo>
                  <a:lnTo>
                    <a:pt x="8923" y="13906"/>
                  </a:lnTo>
                  <a:lnTo>
                    <a:pt x="8923" y="13939"/>
                  </a:lnTo>
                  <a:lnTo>
                    <a:pt x="8990" y="13939"/>
                  </a:lnTo>
                  <a:lnTo>
                    <a:pt x="9596" y="13838"/>
                  </a:lnTo>
                  <a:lnTo>
                    <a:pt x="10168" y="13704"/>
                  </a:lnTo>
                  <a:lnTo>
                    <a:pt x="11347" y="13367"/>
                  </a:lnTo>
                  <a:lnTo>
                    <a:pt x="12525" y="12997"/>
                  </a:lnTo>
                  <a:lnTo>
                    <a:pt x="13097" y="12828"/>
                  </a:lnTo>
                  <a:lnTo>
                    <a:pt x="13704" y="12694"/>
                  </a:lnTo>
                  <a:lnTo>
                    <a:pt x="15050" y="12424"/>
                  </a:lnTo>
                  <a:lnTo>
                    <a:pt x="15724" y="12256"/>
                  </a:lnTo>
                  <a:lnTo>
                    <a:pt x="16397" y="12088"/>
                  </a:lnTo>
                  <a:lnTo>
                    <a:pt x="17744" y="11717"/>
                  </a:lnTo>
                  <a:lnTo>
                    <a:pt x="19090" y="11347"/>
                  </a:lnTo>
                  <a:lnTo>
                    <a:pt x="19225" y="11818"/>
                  </a:lnTo>
                  <a:lnTo>
                    <a:pt x="19191" y="11818"/>
                  </a:lnTo>
                  <a:lnTo>
                    <a:pt x="18484" y="11919"/>
                  </a:lnTo>
                  <a:lnTo>
                    <a:pt x="17811" y="12088"/>
                  </a:lnTo>
                  <a:lnTo>
                    <a:pt x="17138" y="12256"/>
                  </a:lnTo>
                  <a:lnTo>
                    <a:pt x="16431" y="12458"/>
                  </a:lnTo>
                  <a:lnTo>
                    <a:pt x="15084" y="12929"/>
                  </a:lnTo>
                  <a:lnTo>
                    <a:pt x="14411" y="13131"/>
                  </a:lnTo>
                  <a:lnTo>
                    <a:pt x="13737" y="13333"/>
                  </a:lnTo>
                  <a:lnTo>
                    <a:pt x="11010" y="14007"/>
                  </a:lnTo>
                  <a:lnTo>
                    <a:pt x="10471" y="14142"/>
                  </a:lnTo>
                  <a:lnTo>
                    <a:pt x="9865" y="14276"/>
                  </a:lnTo>
                  <a:lnTo>
                    <a:pt x="9562" y="14377"/>
                  </a:lnTo>
                  <a:lnTo>
                    <a:pt x="9293" y="14478"/>
                  </a:lnTo>
                  <a:lnTo>
                    <a:pt x="9057" y="14613"/>
                  </a:lnTo>
                  <a:lnTo>
                    <a:pt x="8855" y="14781"/>
                  </a:lnTo>
                  <a:lnTo>
                    <a:pt x="8855" y="14815"/>
                  </a:lnTo>
                  <a:lnTo>
                    <a:pt x="8889" y="14849"/>
                  </a:lnTo>
                  <a:lnTo>
                    <a:pt x="9125" y="14849"/>
                  </a:lnTo>
                  <a:lnTo>
                    <a:pt x="9428" y="14815"/>
                  </a:lnTo>
                  <a:lnTo>
                    <a:pt x="9697" y="14748"/>
                  </a:lnTo>
                  <a:lnTo>
                    <a:pt x="10000" y="14647"/>
                  </a:lnTo>
                  <a:lnTo>
                    <a:pt x="10539" y="14478"/>
                  </a:lnTo>
                  <a:lnTo>
                    <a:pt x="11077" y="14310"/>
                  </a:lnTo>
                  <a:lnTo>
                    <a:pt x="13603" y="13670"/>
                  </a:lnTo>
                  <a:lnTo>
                    <a:pt x="14310" y="13468"/>
                  </a:lnTo>
                  <a:lnTo>
                    <a:pt x="14983" y="13266"/>
                  </a:lnTo>
                  <a:lnTo>
                    <a:pt x="16363" y="12828"/>
                  </a:lnTo>
                  <a:lnTo>
                    <a:pt x="17070" y="12593"/>
                  </a:lnTo>
                  <a:lnTo>
                    <a:pt x="17777" y="12424"/>
                  </a:lnTo>
                  <a:lnTo>
                    <a:pt x="18484" y="12256"/>
                  </a:lnTo>
                  <a:lnTo>
                    <a:pt x="19191" y="12155"/>
                  </a:lnTo>
                  <a:lnTo>
                    <a:pt x="19292" y="12121"/>
                  </a:lnTo>
                  <a:lnTo>
                    <a:pt x="19427" y="12660"/>
                  </a:lnTo>
                  <a:lnTo>
                    <a:pt x="19158" y="12660"/>
                  </a:lnTo>
                  <a:lnTo>
                    <a:pt x="18888" y="12727"/>
                  </a:lnTo>
                  <a:lnTo>
                    <a:pt x="18215" y="12929"/>
                  </a:lnTo>
                  <a:lnTo>
                    <a:pt x="17542" y="13131"/>
                  </a:lnTo>
                  <a:lnTo>
                    <a:pt x="16633" y="13401"/>
                  </a:lnTo>
                  <a:lnTo>
                    <a:pt x="15757" y="13670"/>
                  </a:lnTo>
                  <a:lnTo>
                    <a:pt x="14848" y="13939"/>
                  </a:lnTo>
                  <a:lnTo>
                    <a:pt x="13973" y="14209"/>
                  </a:lnTo>
                  <a:lnTo>
                    <a:pt x="11549" y="14849"/>
                  </a:lnTo>
                  <a:lnTo>
                    <a:pt x="10269" y="15152"/>
                  </a:lnTo>
                  <a:lnTo>
                    <a:pt x="9933" y="15253"/>
                  </a:lnTo>
                  <a:lnTo>
                    <a:pt x="9731" y="15286"/>
                  </a:lnTo>
                  <a:lnTo>
                    <a:pt x="9529" y="15286"/>
                  </a:lnTo>
                  <a:lnTo>
                    <a:pt x="9495" y="15320"/>
                  </a:lnTo>
                  <a:lnTo>
                    <a:pt x="9495" y="15354"/>
                  </a:lnTo>
                  <a:lnTo>
                    <a:pt x="9495" y="15387"/>
                  </a:lnTo>
                  <a:lnTo>
                    <a:pt x="9630" y="15455"/>
                  </a:lnTo>
                  <a:lnTo>
                    <a:pt x="9764" y="15488"/>
                  </a:lnTo>
                  <a:lnTo>
                    <a:pt x="9933" y="15488"/>
                  </a:lnTo>
                  <a:lnTo>
                    <a:pt x="10101" y="15455"/>
                  </a:lnTo>
                  <a:lnTo>
                    <a:pt x="10438" y="15387"/>
                  </a:lnTo>
                  <a:lnTo>
                    <a:pt x="10707" y="15320"/>
                  </a:lnTo>
                  <a:lnTo>
                    <a:pt x="12054" y="14983"/>
                  </a:lnTo>
                  <a:lnTo>
                    <a:pt x="13401" y="14647"/>
                  </a:lnTo>
                  <a:lnTo>
                    <a:pt x="14882" y="14243"/>
                  </a:lnTo>
                  <a:lnTo>
                    <a:pt x="15623" y="14040"/>
                  </a:lnTo>
                  <a:lnTo>
                    <a:pt x="16330" y="13805"/>
                  </a:lnTo>
                  <a:lnTo>
                    <a:pt x="18114" y="13266"/>
                  </a:lnTo>
                  <a:lnTo>
                    <a:pt x="18754" y="13030"/>
                  </a:lnTo>
                  <a:lnTo>
                    <a:pt x="19090" y="12929"/>
                  </a:lnTo>
                  <a:lnTo>
                    <a:pt x="19494" y="12929"/>
                  </a:lnTo>
                  <a:lnTo>
                    <a:pt x="19999" y="14882"/>
                  </a:lnTo>
                  <a:lnTo>
                    <a:pt x="17508" y="15623"/>
                  </a:lnTo>
                  <a:lnTo>
                    <a:pt x="15017" y="16364"/>
                  </a:lnTo>
                  <a:lnTo>
                    <a:pt x="12559" y="17003"/>
                  </a:lnTo>
                  <a:lnTo>
                    <a:pt x="11885" y="17172"/>
                  </a:lnTo>
                  <a:lnTo>
                    <a:pt x="11212" y="17306"/>
                  </a:lnTo>
                  <a:lnTo>
                    <a:pt x="10539" y="17475"/>
                  </a:lnTo>
                  <a:lnTo>
                    <a:pt x="9899" y="17677"/>
                  </a:lnTo>
                  <a:lnTo>
                    <a:pt x="9865" y="17710"/>
                  </a:lnTo>
                  <a:lnTo>
                    <a:pt x="9865" y="17744"/>
                  </a:lnTo>
                  <a:lnTo>
                    <a:pt x="9865" y="17778"/>
                  </a:lnTo>
                  <a:lnTo>
                    <a:pt x="9899" y="17778"/>
                  </a:lnTo>
                  <a:lnTo>
                    <a:pt x="10471" y="17744"/>
                  </a:lnTo>
                  <a:lnTo>
                    <a:pt x="11044" y="17677"/>
                  </a:lnTo>
                  <a:lnTo>
                    <a:pt x="12121" y="17407"/>
                  </a:lnTo>
                  <a:lnTo>
                    <a:pt x="13502" y="17071"/>
                  </a:lnTo>
                  <a:lnTo>
                    <a:pt x="14848" y="16700"/>
                  </a:lnTo>
                  <a:lnTo>
                    <a:pt x="17474" y="15960"/>
                  </a:lnTo>
                  <a:lnTo>
                    <a:pt x="20067" y="15185"/>
                  </a:lnTo>
                  <a:lnTo>
                    <a:pt x="20168" y="15657"/>
                  </a:lnTo>
                  <a:lnTo>
                    <a:pt x="19629" y="15825"/>
                  </a:lnTo>
                  <a:lnTo>
                    <a:pt x="19090" y="15960"/>
                  </a:lnTo>
                  <a:lnTo>
                    <a:pt x="18552" y="16094"/>
                  </a:lnTo>
                  <a:lnTo>
                    <a:pt x="18013" y="16229"/>
                  </a:lnTo>
                  <a:lnTo>
                    <a:pt x="16666" y="16633"/>
                  </a:lnTo>
                  <a:lnTo>
                    <a:pt x="15993" y="16835"/>
                  </a:lnTo>
                  <a:lnTo>
                    <a:pt x="15320" y="17037"/>
                  </a:lnTo>
                  <a:lnTo>
                    <a:pt x="12862" y="17643"/>
                  </a:lnTo>
                  <a:lnTo>
                    <a:pt x="11616" y="17946"/>
                  </a:lnTo>
                  <a:lnTo>
                    <a:pt x="11010" y="18114"/>
                  </a:lnTo>
                  <a:lnTo>
                    <a:pt x="10404" y="18316"/>
                  </a:lnTo>
                  <a:lnTo>
                    <a:pt x="10303" y="18350"/>
                  </a:lnTo>
                  <a:lnTo>
                    <a:pt x="9630" y="17677"/>
                  </a:lnTo>
                  <a:lnTo>
                    <a:pt x="9125" y="17104"/>
                  </a:lnTo>
                  <a:lnTo>
                    <a:pt x="8552" y="16498"/>
                  </a:lnTo>
                  <a:lnTo>
                    <a:pt x="8249" y="16229"/>
                  </a:lnTo>
                  <a:lnTo>
                    <a:pt x="7946" y="15960"/>
                  </a:lnTo>
                  <a:lnTo>
                    <a:pt x="7610" y="15724"/>
                  </a:lnTo>
                  <a:lnTo>
                    <a:pt x="7273" y="15556"/>
                  </a:lnTo>
                  <a:lnTo>
                    <a:pt x="7172" y="15185"/>
                  </a:lnTo>
                  <a:lnTo>
                    <a:pt x="7172" y="15118"/>
                  </a:lnTo>
                  <a:lnTo>
                    <a:pt x="7138" y="15084"/>
                  </a:lnTo>
                  <a:lnTo>
                    <a:pt x="7105" y="15051"/>
                  </a:lnTo>
                  <a:lnTo>
                    <a:pt x="6768" y="14074"/>
                  </a:lnTo>
                  <a:lnTo>
                    <a:pt x="6600" y="13569"/>
                  </a:lnTo>
                  <a:lnTo>
                    <a:pt x="6465" y="13064"/>
                  </a:lnTo>
                  <a:lnTo>
                    <a:pt x="6095" y="11616"/>
                  </a:lnTo>
                  <a:lnTo>
                    <a:pt x="5792" y="10135"/>
                  </a:lnTo>
                  <a:lnTo>
                    <a:pt x="5489" y="8755"/>
                  </a:lnTo>
                  <a:lnTo>
                    <a:pt x="5320" y="8048"/>
                  </a:lnTo>
                  <a:lnTo>
                    <a:pt x="5219" y="7374"/>
                  </a:lnTo>
                  <a:lnTo>
                    <a:pt x="5219" y="7105"/>
                  </a:lnTo>
                  <a:lnTo>
                    <a:pt x="5253" y="6869"/>
                  </a:lnTo>
                  <a:lnTo>
                    <a:pt x="5320" y="6667"/>
                  </a:lnTo>
                  <a:lnTo>
                    <a:pt x="5421" y="6465"/>
                  </a:lnTo>
                  <a:lnTo>
                    <a:pt x="5556" y="6297"/>
                  </a:lnTo>
                  <a:lnTo>
                    <a:pt x="5724" y="6162"/>
                  </a:lnTo>
                  <a:lnTo>
                    <a:pt x="5926" y="6027"/>
                  </a:lnTo>
                  <a:lnTo>
                    <a:pt x="6128" y="5926"/>
                  </a:lnTo>
                  <a:lnTo>
                    <a:pt x="6398" y="5825"/>
                  </a:lnTo>
                  <a:lnTo>
                    <a:pt x="6499" y="5758"/>
                  </a:lnTo>
                  <a:lnTo>
                    <a:pt x="6566" y="5657"/>
                  </a:lnTo>
                  <a:lnTo>
                    <a:pt x="6600" y="5657"/>
                  </a:lnTo>
                  <a:lnTo>
                    <a:pt x="7071" y="5623"/>
                  </a:lnTo>
                  <a:lnTo>
                    <a:pt x="7542" y="5522"/>
                  </a:lnTo>
                  <a:lnTo>
                    <a:pt x="8485" y="5253"/>
                  </a:lnTo>
                  <a:lnTo>
                    <a:pt x="9259" y="5051"/>
                  </a:lnTo>
                  <a:lnTo>
                    <a:pt x="10000" y="4849"/>
                  </a:lnTo>
                  <a:lnTo>
                    <a:pt x="10774" y="4613"/>
                  </a:lnTo>
                  <a:lnTo>
                    <a:pt x="11549" y="4445"/>
                  </a:lnTo>
                  <a:lnTo>
                    <a:pt x="12929" y="4142"/>
                  </a:lnTo>
                  <a:lnTo>
                    <a:pt x="14310" y="3839"/>
                  </a:lnTo>
                  <a:lnTo>
                    <a:pt x="15656" y="3536"/>
                  </a:lnTo>
                  <a:lnTo>
                    <a:pt x="16330" y="3334"/>
                  </a:lnTo>
                  <a:lnTo>
                    <a:pt x="17003" y="3098"/>
                  </a:lnTo>
                  <a:close/>
                  <a:moveTo>
                    <a:pt x="20235" y="15892"/>
                  </a:moveTo>
                  <a:lnTo>
                    <a:pt x="20336" y="16397"/>
                  </a:lnTo>
                  <a:lnTo>
                    <a:pt x="18181" y="16835"/>
                  </a:lnTo>
                  <a:lnTo>
                    <a:pt x="17104" y="17104"/>
                  </a:lnTo>
                  <a:lnTo>
                    <a:pt x="16027" y="17374"/>
                  </a:lnTo>
                  <a:lnTo>
                    <a:pt x="14815" y="17710"/>
                  </a:lnTo>
                  <a:lnTo>
                    <a:pt x="13636" y="18114"/>
                  </a:lnTo>
                  <a:lnTo>
                    <a:pt x="13064" y="18283"/>
                  </a:lnTo>
                  <a:lnTo>
                    <a:pt x="12491" y="18451"/>
                  </a:lnTo>
                  <a:lnTo>
                    <a:pt x="11919" y="18619"/>
                  </a:lnTo>
                  <a:lnTo>
                    <a:pt x="11347" y="18821"/>
                  </a:lnTo>
                  <a:lnTo>
                    <a:pt x="11111" y="18855"/>
                  </a:lnTo>
                  <a:lnTo>
                    <a:pt x="10909" y="18956"/>
                  </a:lnTo>
                  <a:lnTo>
                    <a:pt x="10471" y="18518"/>
                  </a:lnTo>
                  <a:lnTo>
                    <a:pt x="10606" y="18485"/>
                  </a:lnTo>
                  <a:lnTo>
                    <a:pt x="10741" y="18451"/>
                  </a:lnTo>
                  <a:lnTo>
                    <a:pt x="10842" y="18384"/>
                  </a:lnTo>
                  <a:lnTo>
                    <a:pt x="11380" y="18283"/>
                  </a:lnTo>
                  <a:lnTo>
                    <a:pt x="11885" y="18182"/>
                  </a:lnTo>
                  <a:lnTo>
                    <a:pt x="12929" y="17879"/>
                  </a:lnTo>
                  <a:lnTo>
                    <a:pt x="15623" y="17205"/>
                  </a:lnTo>
                  <a:lnTo>
                    <a:pt x="16296" y="17003"/>
                  </a:lnTo>
                  <a:lnTo>
                    <a:pt x="16936" y="16801"/>
                  </a:lnTo>
                  <a:lnTo>
                    <a:pt x="18282" y="16397"/>
                  </a:lnTo>
                  <a:lnTo>
                    <a:pt x="19259" y="16162"/>
                  </a:lnTo>
                  <a:lnTo>
                    <a:pt x="19764" y="16061"/>
                  </a:lnTo>
                  <a:lnTo>
                    <a:pt x="20235" y="15892"/>
                  </a:lnTo>
                  <a:close/>
                  <a:moveTo>
                    <a:pt x="20403" y="16667"/>
                  </a:moveTo>
                  <a:lnTo>
                    <a:pt x="20504" y="17138"/>
                  </a:lnTo>
                  <a:lnTo>
                    <a:pt x="19393" y="17407"/>
                  </a:lnTo>
                  <a:lnTo>
                    <a:pt x="18282" y="17677"/>
                  </a:lnTo>
                  <a:lnTo>
                    <a:pt x="17205" y="18013"/>
                  </a:lnTo>
                  <a:lnTo>
                    <a:pt x="16128" y="18384"/>
                  </a:lnTo>
                  <a:lnTo>
                    <a:pt x="15118" y="18754"/>
                  </a:lnTo>
                  <a:lnTo>
                    <a:pt x="14074" y="19124"/>
                  </a:lnTo>
                  <a:lnTo>
                    <a:pt x="13502" y="19293"/>
                  </a:lnTo>
                  <a:lnTo>
                    <a:pt x="12929" y="19394"/>
                  </a:lnTo>
                  <a:lnTo>
                    <a:pt x="11751" y="19596"/>
                  </a:lnTo>
                  <a:lnTo>
                    <a:pt x="11717" y="19629"/>
                  </a:lnTo>
                  <a:lnTo>
                    <a:pt x="11683" y="19663"/>
                  </a:lnTo>
                  <a:lnTo>
                    <a:pt x="11212" y="19259"/>
                  </a:lnTo>
                  <a:lnTo>
                    <a:pt x="11111" y="19158"/>
                  </a:lnTo>
                  <a:lnTo>
                    <a:pt x="11313" y="19091"/>
                  </a:lnTo>
                  <a:lnTo>
                    <a:pt x="11515" y="19023"/>
                  </a:lnTo>
                  <a:lnTo>
                    <a:pt x="12020" y="18889"/>
                  </a:lnTo>
                  <a:lnTo>
                    <a:pt x="12289" y="18855"/>
                  </a:lnTo>
                  <a:lnTo>
                    <a:pt x="12424" y="18821"/>
                  </a:lnTo>
                  <a:lnTo>
                    <a:pt x="12525" y="18754"/>
                  </a:lnTo>
                  <a:lnTo>
                    <a:pt x="12559" y="18754"/>
                  </a:lnTo>
                  <a:lnTo>
                    <a:pt x="13468" y="18451"/>
                  </a:lnTo>
                  <a:lnTo>
                    <a:pt x="14680" y="18047"/>
                  </a:lnTo>
                  <a:lnTo>
                    <a:pt x="15858" y="17677"/>
                  </a:lnTo>
                  <a:lnTo>
                    <a:pt x="17003" y="17407"/>
                  </a:lnTo>
                  <a:lnTo>
                    <a:pt x="18114" y="17138"/>
                  </a:lnTo>
                  <a:lnTo>
                    <a:pt x="20403" y="16667"/>
                  </a:lnTo>
                  <a:close/>
                  <a:moveTo>
                    <a:pt x="6835" y="15556"/>
                  </a:moveTo>
                  <a:lnTo>
                    <a:pt x="7239" y="15825"/>
                  </a:lnTo>
                  <a:lnTo>
                    <a:pt x="7610" y="16094"/>
                  </a:lnTo>
                  <a:lnTo>
                    <a:pt x="7980" y="16397"/>
                  </a:lnTo>
                  <a:lnTo>
                    <a:pt x="8317" y="16700"/>
                  </a:lnTo>
                  <a:lnTo>
                    <a:pt x="8990" y="17340"/>
                  </a:lnTo>
                  <a:lnTo>
                    <a:pt x="9630" y="18013"/>
                  </a:lnTo>
                  <a:lnTo>
                    <a:pt x="10337" y="18754"/>
                  </a:lnTo>
                  <a:lnTo>
                    <a:pt x="11044" y="19461"/>
                  </a:lnTo>
                  <a:lnTo>
                    <a:pt x="11380" y="19730"/>
                  </a:lnTo>
                  <a:lnTo>
                    <a:pt x="11717" y="20000"/>
                  </a:lnTo>
                  <a:lnTo>
                    <a:pt x="12054" y="20303"/>
                  </a:lnTo>
                  <a:lnTo>
                    <a:pt x="12357" y="20572"/>
                  </a:lnTo>
                  <a:lnTo>
                    <a:pt x="12289" y="20639"/>
                  </a:lnTo>
                  <a:lnTo>
                    <a:pt x="12256" y="20707"/>
                  </a:lnTo>
                  <a:lnTo>
                    <a:pt x="12256" y="20740"/>
                  </a:lnTo>
                  <a:lnTo>
                    <a:pt x="12054" y="20976"/>
                  </a:lnTo>
                  <a:lnTo>
                    <a:pt x="11852" y="21178"/>
                  </a:lnTo>
                  <a:lnTo>
                    <a:pt x="11650" y="21346"/>
                  </a:lnTo>
                  <a:lnTo>
                    <a:pt x="11414" y="21212"/>
                  </a:lnTo>
                  <a:lnTo>
                    <a:pt x="11212" y="21077"/>
                  </a:lnTo>
                  <a:lnTo>
                    <a:pt x="10842" y="20740"/>
                  </a:lnTo>
                  <a:lnTo>
                    <a:pt x="10438" y="20404"/>
                  </a:lnTo>
                  <a:lnTo>
                    <a:pt x="10034" y="20067"/>
                  </a:lnTo>
                  <a:lnTo>
                    <a:pt x="9226" y="19293"/>
                  </a:lnTo>
                  <a:lnTo>
                    <a:pt x="8384" y="18552"/>
                  </a:lnTo>
                  <a:lnTo>
                    <a:pt x="7643" y="17946"/>
                  </a:lnTo>
                  <a:lnTo>
                    <a:pt x="7273" y="17643"/>
                  </a:lnTo>
                  <a:lnTo>
                    <a:pt x="6936" y="17273"/>
                  </a:lnTo>
                  <a:lnTo>
                    <a:pt x="6566" y="16835"/>
                  </a:lnTo>
                  <a:lnTo>
                    <a:pt x="6364" y="16633"/>
                  </a:lnTo>
                  <a:lnTo>
                    <a:pt x="6128" y="16465"/>
                  </a:lnTo>
                  <a:lnTo>
                    <a:pt x="6398" y="16128"/>
                  </a:lnTo>
                  <a:lnTo>
                    <a:pt x="6701" y="15791"/>
                  </a:lnTo>
                  <a:lnTo>
                    <a:pt x="6835" y="15556"/>
                  </a:lnTo>
                  <a:close/>
                  <a:moveTo>
                    <a:pt x="20538" y="17407"/>
                  </a:moveTo>
                  <a:lnTo>
                    <a:pt x="20673" y="18081"/>
                  </a:lnTo>
                  <a:lnTo>
                    <a:pt x="20942" y="19562"/>
                  </a:lnTo>
                  <a:lnTo>
                    <a:pt x="18619" y="20134"/>
                  </a:lnTo>
                  <a:lnTo>
                    <a:pt x="16296" y="20707"/>
                  </a:lnTo>
                  <a:lnTo>
                    <a:pt x="14916" y="21077"/>
                  </a:lnTo>
                  <a:lnTo>
                    <a:pt x="13535" y="21481"/>
                  </a:lnTo>
                  <a:lnTo>
                    <a:pt x="12862" y="21683"/>
                  </a:lnTo>
                  <a:lnTo>
                    <a:pt x="12963" y="21616"/>
                  </a:lnTo>
                  <a:lnTo>
                    <a:pt x="13030" y="21515"/>
                  </a:lnTo>
                  <a:lnTo>
                    <a:pt x="13064" y="21414"/>
                  </a:lnTo>
                  <a:lnTo>
                    <a:pt x="13064" y="21279"/>
                  </a:lnTo>
                  <a:lnTo>
                    <a:pt x="12996" y="21178"/>
                  </a:lnTo>
                  <a:lnTo>
                    <a:pt x="12895" y="21077"/>
                  </a:lnTo>
                  <a:lnTo>
                    <a:pt x="12794" y="20976"/>
                  </a:lnTo>
                  <a:lnTo>
                    <a:pt x="12559" y="20774"/>
                  </a:lnTo>
                  <a:lnTo>
                    <a:pt x="12660" y="20572"/>
                  </a:lnTo>
                  <a:lnTo>
                    <a:pt x="12660" y="20505"/>
                  </a:lnTo>
                  <a:lnTo>
                    <a:pt x="12592" y="20471"/>
                  </a:lnTo>
                  <a:lnTo>
                    <a:pt x="12592" y="20437"/>
                  </a:lnTo>
                  <a:lnTo>
                    <a:pt x="12929" y="20404"/>
                  </a:lnTo>
                  <a:lnTo>
                    <a:pt x="13266" y="20336"/>
                  </a:lnTo>
                  <a:lnTo>
                    <a:pt x="13973" y="20168"/>
                  </a:lnTo>
                  <a:lnTo>
                    <a:pt x="14646" y="19966"/>
                  </a:lnTo>
                  <a:lnTo>
                    <a:pt x="15286" y="19764"/>
                  </a:lnTo>
                  <a:lnTo>
                    <a:pt x="15690" y="19629"/>
                  </a:lnTo>
                  <a:lnTo>
                    <a:pt x="16094" y="19461"/>
                  </a:lnTo>
                  <a:lnTo>
                    <a:pt x="16868" y="19091"/>
                  </a:lnTo>
                  <a:lnTo>
                    <a:pt x="17239" y="18956"/>
                  </a:lnTo>
                  <a:lnTo>
                    <a:pt x="17643" y="18821"/>
                  </a:lnTo>
                  <a:lnTo>
                    <a:pt x="18047" y="18720"/>
                  </a:lnTo>
                  <a:lnTo>
                    <a:pt x="18484" y="18687"/>
                  </a:lnTo>
                  <a:lnTo>
                    <a:pt x="18552" y="18687"/>
                  </a:lnTo>
                  <a:lnTo>
                    <a:pt x="18585" y="18653"/>
                  </a:lnTo>
                  <a:lnTo>
                    <a:pt x="18619" y="18552"/>
                  </a:lnTo>
                  <a:lnTo>
                    <a:pt x="18585" y="18451"/>
                  </a:lnTo>
                  <a:lnTo>
                    <a:pt x="18552" y="18417"/>
                  </a:lnTo>
                  <a:lnTo>
                    <a:pt x="18484" y="18384"/>
                  </a:lnTo>
                  <a:lnTo>
                    <a:pt x="18114" y="18417"/>
                  </a:lnTo>
                  <a:lnTo>
                    <a:pt x="17777" y="18485"/>
                  </a:lnTo>
                  <a:lnTo>
                    <a:pt x="17407" y="18552"/>
                  </a:lnTo>
                  <a:lnTo>
                    <a:pt x="17070" y="18687"/>
                  </a:lnTo>
                  <a:lnTo>
                    <a:pt x="16397" y="18956"/>
                  </a:lnTo>
                  <a:lnTo>
                    <a:pt x="15757" y="19259"/>
                  </a:lnTo>
                  <a:lnTo>
                    <a:pt x="15353" y="19427"/>
                  </a:lnTo>
                  <a:lnTo>
                    <a:pt x="14916" y="19562"/>
                  </a:lnTo>
                  <a:lnTo>
                    <a:pt x="14108" y="19798"/>
                  </a:lnTo>
                  <a:lnTo>
                    <a:pt x="13232" y="20000"/>
                  </a:lnTo>
                  <a:lnTo>
                    <a:pt x="12828" y="20134"/>
                  </a:lnTo>
                  <a:lnTo>
                    <a:pt x="12424" y="20269"/>
                  </a:lnTo>
                  <a:lnTo>
                    <a:pt x="11784" y="19730"/>
                  </a:lnTo>
                  <a:lnTo>
                    <a:pt x="12054" y="19764"/>
                  </a:lnTo>
                  <a:lnTo>
                    <a:pt x="12323" y="19764"/>
                  </a:lnTo>
                  <a:lnTo>
                    <a:pt x="12828" y="19730"/>
                  </a:lnTo>
                  <a:lnTo>
                    <a:pt x="13367" y="19629"/>
                  </a:lnTo>
                  <a:lnTo>
                    <a:pt x="13906" y="19461"/>
                  </a:lnTo>
                  <a:lnTo>
                    <a:pt x="14444" y="19293"/>
                  </a:lnTo>
                  <a:lnTo>
                    <a:pt x="14983" y="19091"/>
                  </a:lnTo>
                  <a:lnTo>
                    <a:pt x="15959" y="18720"/>
                  </a:lnTo>
                  <a:lnTo>
                    <a:pt x="17070" y="18316"/>
                  </a:lnTo>
                  <a:lnTo>
                    <a:pt x="18215" y="17980"/>
                  </a:lnTo>
                  <a:lnTo>
                    <a:pt x="19393" y="17677"/>
                  </a:lnTo>
                  <a:lnTo>
                    <a:pt x="20538" y="17407"/>
                  </a:lnTo>
                  <a:close/>
                  <a:moveTo>
                    <a:pt x="12458" y="20909"/>
                  </a:moveTo>
                  <a:lnTo>
                    <a:pt x="12559" y="21010"/>
                  </a:lnTo>
                  <a:lnTo>
                    <a:pt x="12761" y="21178"/>
                  </a:lnTo>
                  <a:lnTo>
                    <a:pt x="12862" y="21245"/>
                  </a:lnTo>
                  <a:lnTo>
                    <a:pt x="12895" y="21313"/>
                  </a:lnTo>
                  <a:lnTo>
                    <a:pt x="12895" y="21380"/>
                  </a:lnTo>
                  <a:lnTo>
                    <a:pt x="12794" y="21447"/>
                  </a:lnTo>
                  <a:lnTo>
                    <a:pt x="12693" y="21582"/>
                  </a:lnTo>
                  <a:lnTo>
                    <a:pt x="12559" y="21649"/>
                  </a:lnTo>
                  <a:lnTo>
                    <a:pt x="12390" y="21717"/>
                  </a:lnTo>
                  <a:lnTo>
                    <a:pt x="12222" y="21717"/>
                  </a:lnTo>
                  <a:lnTo>
                    <a:pt x="12020" y="21616"/>
                  </a:lnTo>
                  <a:lnTo>
                    <a:pt x="11919" y="21548"/>
                  </a:lnTo>
                  <a:lnTo>
                    <a:pt x="11852" y="21481"/>
                  </a:lnTo>
                  <a:lnTo>
                    <a:pt x="12020" y="21346"/>
                  </a:lnTo>
                  <a:lnTo>
                    <a:pt x="12155" y="21212"/>
                  </a:lnTo>
                  <a:lnTo>
                    <a:pt x="12458" y="20909"/>
                  </a:lnTo>
                  <a:close/>
                  <a:moveTo>
                    <a:pt x="17979" y="2661"/>
                  </a:moveTo>
                  <a:lnTo>
                    <a:pt x="18047" y="2762"/>
                  </a:lnTo>
                  <a:lnTo>
                    <a:pt x="18148" y="2762"/>
                  </a:lnTo>
                  <a:lnTo>
                    <a:pt x="18080" y="2829"/>
                  </a:lnTo>
                  <a:lnTo>
                    <a:pt x="18080" y="2964"/>
                  </a:lnTo>
                  <a:lnTo>
                    <a:pt x="18181" y="3300"/>
                  </a:lnTo>
                  <a:lnTo>
                    <a:pt x="18417" y="3940"/>
                  </a:lnTo>
                  <a:lnTo>
                    <a:pt x="18787" y="5085"/>
                  </a:lnTo>
                  <a:lnTo>
                    <a:pt x="19124" y="6230"/>
                  </a:lnTo>
                  <a:lnTo>
                    <a:pt x="19427" y="7576"/>
                  </a:lnTo>
                  <a:lnTo>
                    <a:pt x="19595" y="8250"/>
                  </a:lnTo>
                  <a:lnTo>
                    <a:pt x="19764" y="8923"/>
                  </a:lnTo>
                  <a:lnTo>
                    <a:pt x="20134" y="10236"/>
                  </a:lnTo>
                  <a:lnTo>
                    <a:pt x="20302" y="10876"/>
                  </a:lnTo>
                  <a:lnTo>
                    <a:pt x="20471" y="11549"/>
                  </a:lnTo>
                  <a:lnTo>
                    <a:pt x="20605" y="12222"/>
                  </a:lnTo>
                  <a:lnTo>
                    <a:pt x="20706" y="12929"/>
                  </a:lnTo>
                  <a:lnTo>
                    <a:pt x="20807" y="13636"/>
                  </a:lnTo>
                  <a:lnTo>
                    <a:pt x="20942" y="14344"/>
                  </a:lnTo>
                  <a:lnTo>
                    <a:pt x="21211" y="15724"/>
                  </a:lnTo>
                  <a:lnTo>
                    <a:pt x="21548" y="17104"/>
                  </a:lnTo>
                  <a:lnTo>
                    <a:pt x="21885" y="18350"/>
                  </a:lnTo>
                  <a:lnTo>
                    <a:pt x="22289" y="19596"/>
                  </a:lnTo>
                  <a:lnTo>
                    <a:pt x="22659" y="20841"/>
                  </a:lnTo>
                  <a:lnTo>
                    <a:pt x="23063" y="22087"/>
                  </a:lnTo>
                  <a:lnTo>
                    <a:pt x="22895" y="21952"/>
                  </a:lnTo>
                  <a:lnTo>
                    <a:pt x="22760" y="21784"/>
                  </a:lnTo>
                  <a:lnTo>
                    <a:pt x="22727" y="21750"/>
                  </a:lnTo>
                  <a:lnTo>
                    <a:pt x="22659" y="21717"/>
                  </a:lnTo>
                  <a:lnTo>
                    <a:pt x="22592" y="21750"/>
                  </a:lnTo>
                  <a:lnTo>
                    <a:pt x="22558" y="21784"/>
                  </a:lnTo>
                  <a:lnTo>
                    <a:pt x="22424" y="21986"/>
                  </a:lnTo>
                  <a:lnTo>
                    <a:pt x="22356" y="22188"/>
                  </a:lnTo>
                  <a:lnTo>
                    <a:pt x="22222" y="22559"/>
                  </a:lnTo>
                  <a:lnTo>
                    <a:pt x="21986" y="22053"/>
                  </a:lnTo>
                  <a:lnTo>
                    <a:pt x="21784" y="21515"/>
                  </a:lnTo>
                  <a:lnTo>
                    <a:pt x="21616" y="20976"/>
                  </a:lnTo>
                  <a:lnTo>
                    <a:pt x="21447" y="20437"/>
                  </a:lnTo>
                  <a:lnTo>
                    <a:pt x="21481" y="20404"/>
                  </a:lnTo>
                  <a:lnTo>
                    <a:pt x="21447" y="20336"/>
                  </a:lnTo>
                  <a:lnTo>
                    <a:pt x="21447" y="20303"/>
                  </a:lnTo>
                  <a:lnTo>
                    <a:pt x="21380" y="20269"/>
                  </a:lnTo>
                  <a:lnTo>
                    <a:pt x="21245" y="19629"/>
                  </a:lnTo>
                  <a:lnTo>
                    <a:pt x="21077" y="18821"/>
                  </a:lnTo>
                  <a:lnTo>
                    <a:pt x="20908" y="18013"/>
                  </a:lnTo>
                  <a:lnTo>
                    <a:pt x="20774" y="17340"/>
                  </a:lnTo>
                  <a:lnTo>
                    <a:pt x="20807" y="17273"/>
                  </a:lnTo>
                  <a:lnTo>
                    <a:pt x="20807" y="17239"/>
                  </a:lnTo>
                  <a:lnTo>
                    <a:pt x="20774" y="17172"/>
                  </a:lnTo>
                  <a:lnTo>
                    <a:pt x="20740" y="17138"/>
                  </a:lnTo>
                  <a:lnTo>
                    <a:pt x="20471" y="15791"/>
                  </a:lnTo>
                  <a:lnTo>
                    <a:pt x="20504" y="15758"/>
                  </a:lnTo>
                  <a:lnTo>
                    <a:pt x="20504" y="15690"/>
                  </a:lnTo>
                  <a:lnTo>
                    <a:pt x="20471" y="15657"/>
                  </a:lnTo>
                  <a:lnTo>
                    <a:pt x="20403" y="15589"/>
                  </a:lnTo>
                  <a:lnTo>
                    <a:pt x="20302" y="15118"/>
                  </a:lnTo>
                  <a:lnTo>
                    <a:pt x="20336" y="15017"/>
                  </a:lnTo>
                  <a:lnTo>
                    <a:pt x="20336" y="14950"/>
                  </a:lnTo>
                  <a:lnTo>
                    <a:pt x="20302" y="14882"/>
                  </a:lnTo>
                  <a:lnTo>
                    <a:pt x="20235" y="14849"/>
                  </a:lnTo>
                  <a:lnTo>
                    <a:pt x="19764" y="12963"/>
                  </a:lnTo>
                  <a:lnTo>
                    <a:pt x="19326" y="11246"/>
                  </a:lnTo>
                  <a:lnTo>
                    <a:pt x="19326" y="11145"/>
                  </a:lnTo>
                  <a:lnTo>
                    <a:pt x="19259" y="11078"/>
                  </a:lnTo>
                  <a:lnTo>
                    <a:pt x="18956" y="9731"/>
                  </a:lnTo>
                  <a:lnTo>
                    <a:pt x="18956" y="9630"/>
                  </a:lnTo>
                  <a:lnTo>
                    <a:pt x="18787" y="8957"/>
                  </a:lnTo>
                  <a:lnTo>
                    <a:pt x="18821" y="8856"/>
                  </a:lnTo>
                  <a:lnTo>
                    <a:pt x="18787" y="8788"/>
                  </a:lnTo>
                  <a:lnTo>
                    <a:pt x="18754" y="8755"/>
                  </a:lnTo>
                  <a:lnTo>
                    <a:pt x="18552" y="7745"/>
                  </a:lnTo>
                  <a:lnTo>
                    <a:pt x="18316" y="6364"/>
                  </a:lnTo>
                  <a:lnTo>
                    <a:pt x="18148" y="5691"/>
                  </a:lnTo>
                  <a:lnTo>
                    <a:pt x="17979" y="4984"/>
                  </a:lnTo>
                  <a:lnTo>
                    <a:pt x="17777" y="4512"/>
                  </a:lnTo>
                  <a:lnTo>
                    <a:pt x="17575" y="4007"/>
                  </a:lnTo>
                  <a:lnTo>
                    <a:pt x="17340" y="3536"/>
                  </a:lnTo>
                  <a:lnTo>
                    <a:pt x="17239" y="3267"/>
                  </a:lnTo>
                  <a:lnTo>
                    <a:pt x="17171" y="3031"/>
                  </a:lnTo>
                  <a:lnTo>
                    <a:pt x="17205" y="2930"/>
                  </a:lnTo>
                  <a:lnTo>
                    <a:pt x="17171" y="2896"/>
                  </a:lnTo>
                  <a:lnTo>
                    <a:pt x="17138" y="2863"/>
                  </a:lnTo>
                  <a:lnTo>
                    <a:pt x="17138" y="2829"/>
                  </a:lnTo>
                  <a:lnTo>
                    <a:pt x="17171" y="2829"/>
                  </a:lnTo>
                  <a:lnTo>
                    <a:pt x="17441" y="2728"/>
                  </a:lnTo>
                  <a:lnTo>
                    <a:pt x="17710" y="2694"/>
                  </a:lnTo>
                  <a:lnTo>
                    <a:pt x="17979" y="2661"/>
                  </a:lnTo>
                  <a:close/>
                  <a:moveTo>
                    <a:pt x="24275" y="1"/>
                  </a:moveTo>
                  <a:lnTo>
                    <a:pt x="22626" y="506"/>
                  </a:lnTo>
                  <a:lnTo>
                    <a:pt x="20976" y="977"/>
                  </a:lnTo>
                  <a:lnTo>
                    <a:pt x="19326" y="1381"/>
                  </a:lnTo>
                  <a:lnTo>
                    <a:pt x="17643" y="1785"/>
                  </a:lnTo>
                  <a:lnTo>
                    <a:pt x="14310" y="2593"/>
                  </a:lnTo>
                  <a:lnTo>
                    <a:pt x="12626" y="2997"/>
                  </a:lnTo>
                  <a:lnTo>
                    <a:pt x="10976" y="3401"/>
                  </a:lnTo>
                  <a:lnTo>
                    <a:pt x="9630" y="3772"/>
                  </a:lnTo>
                  <a:lnTo>
                    <a:pt x="8317" y="4176"/>
                  </a:lnTo>
                  <a:lnTo>
                    <a:pt x="5691" y="5017"/>
                  </a:lnTo>
                  <a:lnTo>
                    <a:pt x="5051" y="5253"/>
                  </a:lnTo>
                  <a:lnTo>
                    <a:pt x="4714" y="5388"/>
                  </a:lnTo>
                  <a:lnTo>
                    <a:pt x="4377" y="5590"/>
                  </a:lnTo>
                  <a:lnTo>
                    <a:pt x="4108" y="5792"/>
                  </a:lnTo>
                  <a:lnTo>
                    <a:pt x="3973" y="5926"/>
                  </a:lnTo>
                  <a:lnTo>
                    <a:pt x="3906" y="6061"/>
                  </a:lnTo>
                  <a:lnTo>
                    <a:pt x="3839" y="6230"/>
                  </a:lnTo>
                  <a:lnTo>
                    <a:pt x="3805" y="6364"/>
                  </a:lnTo>
                  <a:lnTo>
                    <a:pt x="3771" y="6533"/>
                  </a:lnTo>
                  <a:lnTo>
                    <a:pt x="3805" y="6735"/>
                  </a:lnTo>
                  <a:lnTo>
                    <a:pt x="3771" y="7105"/>
                  </a:lnTo>
                  <a:lnTo>
                    <a:pt x="3805" y="7509"/>
                  </a:lnTo>
                  <a:lnTo>
                    <a:pt x="3906" y="7913"/>
                  </a:lnTo>
                  <a:lnTo>
                    <a:pt x="4007" y="8317"/>
                  </a:lnTo>
                  <a:lnTo>
                    <a:pt x="4310" y="9125"/>
                  </a:lnTo>
                  <a:lnTo>
                    <a:pt x="4546" y="9866"/>
                  </a:lnTo>
                  <a:lnTo>
                    <a:pt x="5556" y="13434"/>
                  </a:lnTo>
                  <a:lnTo>
                    <a:pt x="4916" y="12761"/>
                  </a:lnTo>
                  <a:lnTo>
                    <a:pt x="4243" y="12121"/>
                  </a:lnTo>
                  <a:lnTo>
                    <a:pt x="3839" y="11717"/>
                  </a:lnTo>
                  <a:lnTo>
                    <a:pt x="3401" y="11381"/>
                  </a:lnTo>
                  <a:lnTo>
                    <a:pt x="2963" y="11010"/>
                  </a:lnTo>
                  <a:lnTo>
                    <a:pt x="2559" y="10606"/>
                  </a:lnTo>
                  <a:lnTo>
                    <a:pt x="2290" y="10371"/>
                  </a:lnTo>
                  <a:lnTo>
                    <a:pt x="1987" y="10101"/>
                  </a:lnTo>
                  <a:lnTo>
                    <a:pt x="1819" y="9967"/>
                  </a:lnTo>
                  <a:lnTo>
                    <a:pt x="1650" y="9899"/>
                  </a:lnTo>
                  <a:lnTo>
                    <a:pt x="1482" y="9866"/>
                  </a:lnTo>
                  <a:lnTo>
                    <a:pt x="1280" y="9899"/>
                  </a:lnTo>
                  <a:lnTo>
                    <a:pt x="1280" y="9832"/>
                  </a:lnTo>
                  <a:lnTo>
                    <a:pt x="1246" y="9765"/>
                  </a:lnTo>
                  <a:lnTo>
                    <a:pt x="1179" y="9731"/>
                  </a:lnTo>
                  <a:lnTo>
                    <a:pt x="1112" y="9731"/>
                  </a:lnTo>
                  <a:lnTo>
                    <a:pt x="943" y="9832"/>
                  </a:lnTo>
                  <a:lnTo>
                    <a:pt x="775" y="10000"/>
                  </a:lnTo>
                  <a:lnTo>
                    <a:pt x="506" y="10303"/>
                  </a:lnTo>
                  <a:lnTo>
                    <a:pt x="270" y="10573"/>
                  </a:lnTo>
                  <a:lnTo>
                    <a:pt x="169" y="10741"/>
                  </a:lnTo>
                  <a:lnTo>
                    <a:pt x="135" y="10808"/>
                  </a:lnTo>
                  <a:lnTo>
                    <a:pt x="135" y="10876"/>
                  </a:lnTo>
                  <a:lnTo>
                    <a:pt x="102" y="10876"/>
                  </a:lnTo>
                  <a:lnTo>
                    <a:pt x="68" y="10909"/>
                  </a:lnTo>
                  <a:lnTo>
                    <a:pt x="34" y="10943"/>
                  </a:lnTo>
                  <a:lnTo>
                    <a:pt x="1" y="10977"/>
                  </a:lnTo>
                  <a:lnTo>
                    <a:pt x="34" y="11010"/>
                  </a:lnTo>
                  <a:lnTo>
                    <a:pt x="68" y="11044"/>
                  </a:lnTo>
                  <a:lnTo>
                    <a:pt x="236" y="11145"/>
                  </a:lnTo>
                  <a:lnTo>
                    <a:pt x="371" y="11280"/>
                  </a:lnTo>
                  <a:lnTo>
                    <a:pt x="640" y="11549"/>
                  </a:lnTo>
                  <a:lnTo>
                    <a:pt x="1145" y="12155"/>
                  </a:lnTo>
                  <a:lnTo>
                    <a:pt x="1448" y="12525"/>
                  </a:lnTo>
                  <a:lnTo>
                    <a:pt x="1785" y="12896"/>
                  </a:lnTo>
                  <a:lnTo>
                    <a:pt x="2155" y="13232"/>
                  </a:lnTo>
                  <a:lnTo>
                    <a:pt x="2526" y="13569"/>
                  </a:lnTo>
                  <a:lnTo>
                    <a:pt x="3401" y="14243"/>
                  </a:lnTo>
                  <a:lnTo>
                    <a:pt x="4276" y="14983"/>
                  </a:lnTo>
                  <a:lnTo>
                    <a:pt x="4680" y="15354"/>
                  </a:lnTo>
                  <a:lnTo>
                    <a:pt x="5085" y="15758"/>
                  </a:lnTo>
                  <a:lnTo>
                    <a:pt x="5455" y="16195"/>
                  </a:lnTo>
                  <a:lnTo>
                    <a:pt x="5792" y="16633"/>
                  </a:lnTo>
                  <a:lnTo>
                    <a:pt x="5859" y="16700"/>
                  </a:lnTo>
                  <a:lnTo>
                    <a:pt x="5994" y="16700"/>
                  </a:lnTo>
                  <a:lnTo>
                    <a:pt x="6027" y="16633"/>
                  </a:lnTo>
                  <a:lnTo>
                    <a:pt x="6061" y="16599"/>
                  </a:lnTo>
                  <a:lnTo>
                    <a:pt x="6162" y="16734"/>
                  </a:lnTo>
                  <a:lnTo>
                    <a:pt x="6263" y="16835"/>
                  </a:lnTo>
                  <a:lnTo>
                    <a:pt x="6330" y="16869"/>
                  </a:lnTo>
                  <a:lnTo>
                    <a:pt x="6330" y="16902"/>
                  </a:lnTo>
                  <a:lnTo>
                    <a:pt x="6600" y="17744"/>
                  </a:lnTo>
                  <a:lnTo>
                    <a:pt x="6869" y="18619"/>
                  </a:lnTo>
                  <a:lnTo>
                    <a:pt x="7071" y="19461"/>
                  </a:lnTo>
                  <a:lnTo>
                    <a:pt x="7239" y="20336"/>
                  </a:lnTo>
                  <a:lnTo>
                    <a:pt x="7610" y="22087"/>
                  </a:lnTo>
                  <a:lnTo>
                    <a:pt x="7812" y="22963"/>
                  </a:lnTo>
                  <a:lnTo>
                    <a:pt x="8081" y="23838"/>
                  </a:lnTo>
                  <a:lnTo>
                    <a:pt x="8653" y="25656"/>
                  </a:lnTo>
                  <a:lnTo>
                    <a:pt x="9226" y="27474"/>
                  </a:lnTo>
                  <a:lnTo>
                    <a:pt x="9327" y="27710"/>
                  </a:lnTo>
                  <a:lnTo>
                    <a:pt x="9428" y="27912"/>
                  </a:lnTo>
                  <a:lnTo>
                    <a:pt x="9529" y="28114"/>
                  </a:lnTo>
                  <a:lnTo>
                    <a:pt x="9663" y="28316"/>
                  </a:lnTo>
                  <a:lnTo>
                    <a:pt x="9832" y="28484"/>
                  </a:lnTo>
                  <a:lnTo>
                    <a:pt x="10000" y="28652"/>
                  </a:lnTo>
                  <a:lnTo>
                    <a:pt x="10202" y="28787"/>
                  </a:lnTo>
                  <a:lnTo>
                    <a:pt x="10438" y="28888"/>
                  </a:lnTo>
                  <a:lnTo>
                    <a:pt x="10707" y="28955"/>
                  </a:lnTo>
                  <a:lnTo>
                    <a:pt x="11010" y="29023"/>
                  </a:lnTo>
                  <a:lnTo>
                    <a:pt x="11313" y="29056"/>
                  </a:lnTo>
                  <a:lnTo>
                    <a:pt x="11616" y="29056"/>
                  </a:lnTo>
                  <a:lnTo>
                    <a:pt x="11919" y="29023"/>
                  </a:lnTo>
                  <a:lnTo>
                    <a:pt x="12222" y="28989"/>
                  </a:lnTo>
                  <a:lnTo>
                    <a:pt x="12828" y="28854"/>
                  </a:lnTo>
                  <a:lnTo>
                    <a:pt x="13434" y="28686"/>
                  </a:lnTo>
                  <a:lnTo>
                    <a:pt x="14040" y="28484"/>
                  </a:lnTo>
                  <a:lnTo>
                    <a:pt x="15151" y="28080"/>
                  </a:lnTo>
                  <a:lnTo>
                    <a:pt x="17104" y="27541"/>
                  </a:lnTo>
                  <a:lnTo>
                    <a:pt x="19057" y="27003"/>
                  </a:lnTo>
                  <a:lnTo>
                    <a:pt x="20067" y="26666"/>
                  </a:lnTo>
                  <a:lnTo>
                    <a:pt x="21110" y="26329"/>
                  </a:lnTo>
                  <a:lnTo>
                    <a:pt x="21616" y="26161"/>
                  </a:lnTo>
                  <a:lnTo>
                    <a:pt x="22154" y="26026"/>
                  </a:lnTo>
                  <a:lnTo>
                    <a:pt x="22659" y="25892"/>
                  </a:lnTo>
                  <a:lnTo>
                    <a:pt x="23198" y="25824"/>
                  </a:lnTo>
                  <a:lnTo>
                    <a:pt x="23265" y="25791"/>
                  </a:lnTo>
                  <a:lnTo>
                    <a:pt x="23333" y="25690"/>
                  </a:lnTo>
                  <a:lnTo>
                    <a:pt x="23467" y="25690"/>
                  </a:lnTo>
                  <a:lnTo>
                    <a:pt x="23636" y="25656"/>
                  </a:lnTo>
                  <a:lnTo>
                    <a:pt x="23972" y="25589"/>
                  </a:lnTo>
                  <a:lnTo>
                    <a:pt x="24275" y="25488"/>
                  </a:lnTo>
                  <a:lnTo>
                    <a:pt x="24275" y="25151"/>
                  </a:lnTo>
                  <a:lnTo>
                    <a:pt x="23636" y="25353"/>
                  </a:lnTo>
                  <a:lnTo>
                    <a:pt x="23366" y="25454"/>
                  </a:lnTo>
                  <a:lnTo>
                    <a:pt x="23198" y="25555"/>
                  </a:lnTo>
                  <a:lnTo>
                    <a:pt x="22760" y="25589"/>
                  </a:lnTo>
                  <a:lnTo>
                    <a:pt x="22356" y="25690"/>
                  </a:lnTo>
                  <a:lnTo>
                    <a:pt x="21548" y="25892"/>
                  </a:lnTo>
                  <a:lnTo>
                    <a:pt x="19966" y="26430"/>
                  </a:lnTo>
                  <a:lnTo>
                    <a:pt x="19057" y="26700"/>
                  </a:lnTo>
                  <a:lnTo>
                    <a:pt x="18148" y="26969"/>
                  </a:lnTo>
                  <a:lnTo>
                    <a:pt x="16296" y="27474"/>
                  </a:lnTo>
                  <a:lnTo>
                    <a:pt x="14882" y="27912"/>
                  </a:lnTo>
                  <a:lnTo>
                    <a:pt x="13468" y="28349"/>
                  </a:lnTo>
                  <a:lnTo>
                    <a:pt x="12895" y="28518"/>
                  </a:lnTo>
                  <a:lnTo>
                    <a:pt x="12323" y="28686"/>
                  </a:lnTo>
                  <a:lnTo>
                    <a:pt x="11717" y="28753"/>
                  </a:lnTo>
                  <a:lnTo>
                    <a:pt x="11414" y="28787"/>
                  </a:lnTo>
                  <a:lnTo>
                    <a:pt x="11111" y="28787"/>
                  </a:lnTo>
                  <a:lnTo>
                    <a:pt x="10741" y="28720"/>
                  </a:lnTo>
                  <a:lnTo>
                    <a:pt x="10438" y="28585"/>
                  </a:lnTo>
                  <a:lnTo>
                    <a:pt x="10202" y="28417"/>
                  </a:lnTo>
                  <a:lnTo>
                    <a:pt x="9966" y="28181"/>
                  </a:lnTo>
                  <a:lnTo>
                    <a:pt x="9798" y="27912"/>
                  </a:lnTo>
                  <a:lnTo>
                    <a:pt x="9630" y="27609"/>
                  </a:lnTo>
                  <a:lnTo>
                    <a:pt x="9495" y="27306"/>
                  </a:lnTo>
                  <a:lnTo>
                    <a:pt x="9394" y="26969"/>
                  </a:lnTo>
                  <a:lnTo>
                    <a:pt x="9125" y="26094"/>
                  </a:lnTo>
                  <a:lnTo>
                    <a:pt x="8822" y="25252"/>
                  </a:lnTo>
                  <a:lnTo>
                    <a:pt x="8249" y="23535"/>
                  </a:lnTo>
                  <a:lnTo>
                    <a:pt x="8014" y="22761"/>
                  </a:lnTo>
                  <a:lnTo>
                    <a:pt x="7812" y="21986"/>
                  </a:lnTo>
                  <a:lnTo>
                    <a:pt x="7475" y="20437"/>
                  </a:lnTo>
                  <a:lnTo>
                    <a:pt x="7138" y="18855"/>
                  </a:lnTo>
                  <a:lnTo>
                    <a:pt x="6936" y="18114"/>
                  </a:lnTo>
                  <a:lnTo>
                    <a:pt x="6667" y="17340"/>
                  </a:lnTo>
                  <a:lnTo>
                    <a:pt x="6768" y="17441"/>
                  </a:lnTo>
                  <a:lnTo>
                    <a:pt x="7037" y="17744"/>
                  </a:lnTo>
                  <a:lnTo>
                    <a:pt x="7307" y="18047"/>
                  </a:lnTo>
                  <a:lnTo>
                    <a:pt x="7946" y="18586"/>
                  </a:lnTo>
                  <a:lnTo>
                    <a:pt x="8115" y="18956"/>
                  </a:lnTo>
                  <a:lnTo>
                    <a:pt x="8216" y="19360"/>
                  </a:lnTo>
                  <a:lnTo>
                    <a:pt x="8418" y="20168"/>
                  </a:lnTo>
                  <a:lnTo>
                    <a:pt x="8586" y="21010"/>
                  </a:lnTo>
                  <a:lnTo>
                    <a:pt x="8721" y="21818"/>
                  </a:lnTo>
                  <a:lnTo>
                    <a:pt x="8923" y="23030"/>
                  </a:lnTo>
                  <a:lnTo>
                    <a:pt x="9192" y="24242"/>
                  </a:lnTo>
                  <a:lnTo>
                    <a:pt x="9394" y="25319"/>
                  </a:lnTo>
                  <a:lnTo>
                    <a:pt x="9562" y="25892"/>
                  </a:lnTo>
                  <a:lnTo>
                    <a:pt x="9731" y="26498"/>
                  </a:lnTo>
                  <a:lnTo>
                    <a:pt x="10000" y="27036"/>
                  </a:lnTo>
                  <a:lnTo>
                    <a:pt x="10135" y="27272"/>
                  </a:lnTo>
                  <a:lnTo>
                    <a:pt x="10303" y="27508"/>
                  </a:lnTo>
                  <a:lnTo>
                    <a:pt x="10505" y="27710"/>
                  </a:lnTo>
                  <a:lnTo>
                    <a:pt x="10707" y="27878"/>
                  </a:lnTo>
                  <a:lnTo>
                    <a:pt x="10943" y="28013"/>
                  </a:lnTo>
                  <a:lnTo>
                    <a:pt x="11178" y="28147"/>
                  </a:lnTo>
                  <a:lnTo>
                    <a:pt x="11515" y="28215"/>
                  </a:lnTo>
                  <a:lnTo>
                    <a:pt x="11852" y="28248"/>
                  </a:lnTo>
                  <a:lnTo>
                    <a:pt x="12188" y="28248"/>
                  </a:lnTo>
                  <a:lnTo>
                    <a:pt x="12525" y="28215"/>
                  </a:lnTo>
                  <a:lnTo>
                    <a:pt x="12862" y="28147"/>
                  </a:lnTo>
                  <a:lnTo>
                    <a:pt x="13199" y="28046"/>
                  </a:lnTo>
                  <a:lnTo>
                    <a:pt x="13838" y="27878"/>
                  </a:lnTo>
                  <a:lnTo>
                    <a:pt x="14613" y="27609"/>
                  </a:lnTo>
                  <a:lnTo>
                    <a:pt x="15387" y="27306"/>
                  </a:lnTo>
                  <a:lnTo>
                    <a:pt x="16195" y="27003"/>
                  </a:lnTo>
                  <a:lnTo>
                    <a:pt x="16969" y="26733"/>
                  </a:lnTo>
                  <a:lnTo>
                    <a:pt x="21279" y="25488"/>
                  </a:lnTo>
                  <a:lnTo>
                    <a:pt x="22356" y="25151"/>
                  </a:lnTo>
                  <a:lnTo>
                    <a:pt x="23467" y="24814"/>
                  </a:lnTo>
                  <a:lnTo>
                    <a:pt x="24275" y="24579"/>
                  </a:lnTo>
                  <a:lnTo>
                    <a:pt x="24275" y="24276"/>
                  </a:lnTo>
                  <a:lnTo>
                    <a:pt x="22929" y="24713"/>
                  </a:lnTo>
                  <a:lnTo>
                    <a:pt x="20807" y="25387"/>
                  </a:lnTo>
                  <a:lnTo>
                    <a:pt x="18686" y="25993"/>
                  </a:lnTo>
                  <a:lnTo>
                    <a:pt x="16936" y="26531"/>
                  </a:lnTo>
                  <a:lnTo>
                    <a:pt x="16094" y="26801"/>
                  </a:lnTo>
                  <a:lnTo>
                    <a:pt x="15252" y="27104"/>
                  </a:lnTo>
                  <a:lnTo>
                    <a:pt x="14444" y="27407"/>
                  </a:lnTo>
                  <a:lnTo>
                    <a:pt x="13670" y="27676"/>
                  </a:lnTo>
                  <a:lnTo>
                    <a:pt x="13232" y="27811"/>
                  </a:lnTo>
                  <a:lnTo>
                    <a:pt x="12828" y="27878"/>
                  </a:lnTo>
                  <a:lnTo>
                    <a:pt x="12424" y="27945"/>
                  </a:lnTo>
                  <a:lnTo>
                    <a:pt x="12020" y="27979"/>
                  </a:lnTo>
                  <a:lnTo>
                    <a:pt x="11650" y="27979"/>
                  </a:lnTo>
                  <a:lnTo>
                    <a:pt x="11313" y="27878"/>
                  </a:lnTo>
                  <a:lnTo>
                    <a:pt x="11044" y="27777"/>
                  </a:lnTo>
                  <a:lnTo>
                    <a:pt x="10774" y="27575"/>
                  </a:lnTo>
                  <a:lnTo>
                    <a:pt x="10539" y="27373"/>
                  </a:lnTo>
                  <a:lnTo>
                    <a:pt x="10337" y="27104"/>
                  </a:lnTo>
                  <a:lnTo>
                    <a:pt x="10168" y="26834"/>
                  </a:lnTo>
                  <a:lnTo>
                    <a:pt x="10034" y="26531"/>
                  </a:lnTo>
                  <a:lnTo>
                    <a:pt x="9899" y="26195"/>
                  </a:lnTo>
                  <a:lnTo>
                    <a:pt x="9764" y="25858"/>
                  </a:lnTo>
                  <a:lnTo>
                    <a:pt x="9596" y="25185"/>
                  </a:lnTo>
                  <a:lnTo>
                    <a:pt x="9461" y="24511"/>
                  </a:lnTo>
                  <a:lnTo>
                    <a:pt x="9327" y="23872"/>
                  </a:lnTo>
                  <a:lnTo>
                    <a:pt x="9125" y="22626"/>
                  </a:lnTo>
                  <a:lnTo>
                    <a:pt x="8923" y="21346"/>
                  </a:lnTo>
                  <a:lnTo>
                    <a:pt x="8822" y="20707"/>
                  </a:lnTo>
                  <a:lnTo>
                    <a:pt x="8687" y="20101"/>
                  </a:lnTo>
                  <a:lnTo>
                    <a:pt x="8519" y="19495"/>
                  </a:lnTo>
                  <a:lnTo>
                    <a:pt x="8317" y="18889"/>
                  </a:lnTo>
                  <a:lnTo>
                    <a:pt x="8350" y="18922"/>
                  </a:lnTo>
                  <a:lnTo>
                    <a:pt x="9259" y="19764"/>
                  </a:lnTo>
                  <a:lnTo>
                    <a:pt x="9697" y="20168"/>
                  </a:lnTo>
                  <a:lnTo>
                    <a:pt x="10135" y="20572"/>
                  </a:lnTo>
                  <a:lnTo>
                    <a:pt x="10539" y="20875"/>
                  </a:lnTo>
                  <a:lnTo>
                    <a:pt x="10741" y="21043"/>
                  </a:lnTo>
                  <a:lnTo>
                    <a:pt x="10909" y="21178"/>
                  </a:lnTo>
                  <a:lnTo>
                    <a:pt x="11212" y="21447"/>
                  </a:lnTo>
                  <a:lnTo>
                    <a:pt x="11347" y="21548"/>
                  </a:lnTo>
                  <a:lnTo>
                    <a:pt x="11549" y="21616"/>
                  </a:lnTo>
                  <a:lnTo>
                    <a:pt x="11616" y="21649"/>
                  </a:lnTo>
                  <a:lnTo>
                    <a:pt x="11683" y="21616"/>
                  </a:lnTo>
                  <a:lnTo>
                    <a:pt x="11717" y="21582"/>
                  </a:lnTo>
                  <a:lnTo>
                    <a:pt x="11717" y="21616"/>
                  </a:lnTo>
                  <a:lnTo>
                    <a:pt x="11751" y="21649"/>
                  </a:lnTo>
                  <a:lnTo>
                    <a:pt x="11919" y="21784"/>
                  </a:lnTo>
                  <a:lnTo>
                    <a:pt x="12121" y="21885"/>
                  </a:lnTo>
                  <a:lnTo>
                    <a:pt x="11616" y="21986"/>
                  </a:lnTo>
                  <a:lnTo>
                    <a:pt x="11380" y="22053"/>
                  </a:lnTo>
                  <a:lnTo>
                    <a:pt x="11178" y="22155"/>
                  </a:lnTo>
                  <a:lnTo>
                    <a:pt x="11111" y="22222"/>
                  </a:lnTo>
                  <a:lnTo>
                    <a:pt x="11111" y="22289"/>
                  </a:lnTo>
                  <a:lnTo>
                    <a:pt x="11178" y="22357"/>
                  </a:lnTo>
                  <a:lnTo>
                    <a:pt x="11246" y="22357"/>
                  </a:lnTo>
                  <a:lnTo>
                    <a:pt x="12525" y="22020"/>
                  </a:lnTo>
                  <a:lnTo>
                    <a:pt x="13805" y="21683"/>
                  </a:lnTo>
                  <a:lnTo>
                    <a:pt x="15084" y="21313"/>
                  </a:lnTo>
                  <a:lnTo>
                    <a:pt x="16363" y="20976"/>
                  </a:lnTo>
                  <a:lnTo>
                    <a:pt x="18686" y="20404"/>
                  </a:lnTo>
                  <a:lnTo>
                    <a:pt x="21009" y="19831"/>
                  </a:lnTo>
                  <a:lnTo>
                    <a:pt x="21110" y="20235"/>
                  </a:lnTo>
                  <a:lnTo>
                    <a:pt x="20841" y="20269"/>
                  </a:lnTo>
                  <a:lnTo>
                    <a:pt x="20538" y="20303"/>
                  </a:lnTo>
                  <a:lnTo>
                    <a:pt x="19932" y="20437"/>
                  </a:lnTo>
                  <a:lnTo>
                    <a:pt x="18821" y="20740"/>
                  </a:lnTo>
                  <a:lnTo>
                    <a:pt x="18013" y="20942"/>
                  </a:lnTo>
                  <a:lnTo>
                    <a:pt x="17239" y="21178"/>
                  </a:lnTo>
                  <a:lnTo>
                    <a:pt x="15690" y="21649"/>
                  </a:lnTo>
                  <a:lnTo>
                    <a:pt x="14108" y="22155"/>
                  </a:lnTo>
                  <a:lnTo>
                    <a:pt x="13333" y="22424"/>
                  </a:lnTo>
                  <a:lnTo>
                    <a:pt x="12525" y="22660"/>
                  </a:lnTo>
                  <a:lnTo>
                    <a:pt x="12188" y="22693"/>
                  </a:lnTo>
                  <a:lnTo>
                    <a:pt x="11852" y="22761"/>
                  </a:lnTo>
                  <a:lnTo>
                    <a:pt x="11683" y="22794"/>
                  </a:lnTo>
                  <a:lnTo>
                    <a:pt x="11515" y="22895"/>
                  </a:lnTo>
                  <a:lnTo>
                    <a:pt x="11414" y="22996"/>
                  </a:lnTo>
                  <a:lnTo>
                    <a:pt x="11313" y="23131"/>
                  </a:lnTo>
                  <a:lnTo>
                    <a:pt x="11313" y="23165"/>
                  </a:lnTo>
                  <a:lnTo>
                    <a:pt x="11347" y="23165"/>
                  </a:lnTo>
                  <a:lnTo>
                    <a:pt x="11784" y="23030"/>
                  </a:lnTo>
                  <a:lnTo>
                    <a:pt x="12222" y="22929"/>
                  </a:lnTo>
                  <a:lnTo>
                    <a:pt x="12660" y="22862"/>
                  </a:lnTo>
                  <a:lnTo>
                    <a:pt x="13097" y="22727"/>
                  </a:lnTo>
                  <a:lnTo>
                    <a:pt x="14545" y="22289"/>
                  </a:lnTo>
                  <a:lnTo>
                    <a:pt x="15993" y="21818"/>
                  </a:lnTo>
                  <a:lnTo>
                    <a:pt x="17306" y="21414"/>
                  </a:lnTo>
                  <a:lnTo>
                    <a:pt x="18653" y="21043"/>
                  </a:lnTo>
                  <a:lnTo>
                    <a:pt x="19259" y="20841"/>
                  </a:lnTo>
                  <a:lnTo>
                    <a:pt x="19898" y="20673"/>
                  </a:lnTo>
                  <a:lnTo>
                    <a:pt x="20538" y="20538"/>
                  </a:lnTo>
                  <a:lnTo>
                    <a:pt x="20875" y="20505"/>
                  </a:lnTo>
                  <a:lnTo>
                    <a:pt x="21178" y="20505"/>
                  </a:lnTo>
                  <a:lnTo>
                    <a:pt x="21346" y="21043"/>
                  </a:lnTo>
                  <a:lnTo>
                    <a:pt x="20740" y="21144"/>
                  </a:lnTo>
                  <a:lnTo>
                    <a:pt x="20134" y="21279"/>
                  </a:lnTo>
                  <a:lnTo>
                    <a:pt x="18922" y="21582"/>
                  </a:lnTo>
                  <a:lnTo>
                    <a:pt x="16498" y="22256"/>
                  </a:lnTo>
                  <a:lnTo>
                    <a:pt x="15252" y="22592"/>
                  </a:lnTo>
                  <a:lnTo>
                    <a:pt x="14007" y="22963"/>
                  </a:lnTo>
                  <a:lnTo>
                    <a:pt x="12761" y="23400"/>
                  </a:lnTo>
                  <a:lnTo>
                    <a:pt x="11549" y="23838"/>
                  </a:lnTo>
                  <a:lnTo>
                    <a:pt x="11515" y="23872"/>
                  </a:lnTo>
                  <a:lnTo>
                    <a:pt x="11515" y="23905"/>
                  </a:lnTo>
                  <a:lnTo>
                    <a:pt x="11549" y="23973"/>
                  </a:lnTo>
                  <a:lnTo>
                    <a:pt x="11582" y="23973"/>
                  </a:lnTo>
                  <a:lnTo>
                    <a:pt x="12188" y="23872"/>
                  </a:lnTo>
                  <a:lnTo>
                    <a:pt x="12794" y="23737"/>
                  </a:lnTo>
                  <a:lnTo>
                    <a:pt x="13367" y="23569"/>
                  </a:lnTo>
                  <a:lnTo>
                    <a:pt x="13973" y="23333"/>
                  </a:lnTo>
                  <a:lnTo>
                    <a:pt x="15151" y="22929"/>
                  </a:lnTo>
                  <a:lnTo>
                    <a:pt x="15724" y="22727"/>
                  </a:lnTo>
                  <a:lnTo>
                    <a:pt x="16330" y="22559"/>
                  </a:lnTo>
                  <a:lnTo>
                    <a:pt x="17575" y="22222"/>
                  </a:lnTo>
                  <a:lnTo>
                    <a:pt x="18855" y="21851"/>
                  </a:lnTo>
                  <a:lnTo>
                    <a:pt x="20134" y="21548"/>
                  </a:lnTo>
                  <a:lnTo>
                    <a:pt x="20774" y="21414"/>
                  </a:lnTo>
                  <a:lnTo>
                    <a:pt x="21414" y="21279"/>
                  </a:lnTo>
                  <a:lnTo>
                    <a:pt x="21750" y="22155"/>
                  </a:lnTo>
                  <a:lnTo>
                    <a:pt x="21919" y="22592"/>
                  </a:lnTo>
                  <a:lnTo>
                    <a:pt x="22154" y="22996"/>
                  </a:lnTo>
                  <a:lnTo>
                    <a:pt x="22188" y="23064"/>
                  </a:lnTo>
                  <a:lnTo>
                    <a:pt x="22255" y="23064"/>
                  </a:lnTo>
                  <a:lnTo>
                    <a:pt x="22356" y="23030"/>
                  </a:lnTo>
                  <a:lnTo>
                    <a:pt x="22390" y="22963"/>
                  </a:lnTo>
                  <a:lnTo>
                    <a:pt x="22525" y="22525"/>
                  </a:lnTo>
                  <a:lnTo>
                    <a:pt x="22592" y="22323"/>
                  </a:lnTo>
                  <a:lnTo>
                    <a:pt x="22659" y="22121"/>
                  </a:lnTo>
                  <a:lnTo>
                    <a:pt x="22760" y="22222"/>
                  </a:lnTo>
                  <a:lnTo>
                    <a:pt x="22861" y="22289"/>
                  </a:lnTo>
                  <a:lnTo>
                    <a:pt x="23131" y="22390"/>
                  </a:lnTo>
                  <a:lnTo>
                    <a:pt x="23164" y="22491"/>
                  </a:lnTo>
                  <a:lnTo>
                    <a:pt x="23198" y="22525"/>
                  </a:lnTo>
                  <a:lnTo>
                    <a:pt x="23232" y="22559"/>
                  </a:lnTo>
                  <a:lnTo>
                    <a:pt x="23333" y="22559"/>
                  </a:lnTo>
                  <a:lnTo>
                    <a:pt x="23400" y="22525"/>
                  </a:lnTo>
                  <a:lnTo>
                    <a:pt x="23434" y="22458"/>
                  </a:lnTo>
                  <a:lnTo>
                    <a:pt x="23434" y="22424"/>
                  </a:lnTo>
                  <a:lnTo>
                    <a:pt x="23400" y="22357"/>
                  </a:lnTo>
                  <a:lnTo>
                    <a:pt x="23400" y="22256"/>
                  </a:lnTo>
                  <a:lnTo>
                    <a:pt x="23366" y="22188"/>
                  </a:lnTo>
                  <a:lnTo>
                    <a:pt x="22962" y="20841"/>
                  </a:lnTo>
                  <a:lnTo>
                    <a:pt x="22558" y="19495"/>
                  </a:lnTo>
                  <a:lnTo>
                    <a:pt x="22121" y="18114"/>
                  </a:lnTo>
                  <a:lnTo>
                    <a:pt x="21750" y="16768"/>
                  </a:lnTo>
                  <a:lnTo>
                    <a:pt x="21582" y="16061"/>
                  </a:lnTo>
                  <a:lnTo>
                    <a:pt x="21414" y="15320"/>
                  </a:lnTo>
                  <a:lnTo>
                    <a:pt x="21178" y="13872"/>
                  </a:lnTo>
                  <a:lnTo>
                    <a:pt x="20908" y="12424"/>
                  </a:lnTo>
                  <a:lnTo>
                    <a:pt x="20774" y="11717"/>
                  </a:lnTo>
                  <a:lnTo>
                    <a:pt x="20639" y="10977"/>
                  </a:lnTo>
                  <a:lnTo>
                    <a:pt x="20437" y="10337"/>
                  </a:lnTo>
                  <a:lnTo>
                    <a:pt x="20269" y="9664"/>
                  </a:lnTo>
                  <a:lnTo>
                    <a:pt x="19898" y="8384"/>
                  </a:lnTo>
                  <a:lnTo>
                    <a:pt x="19528" y="6903"/>
                  </a:lnTo>
                  <a:lnTo>
                    <a:pt x="19360" y="6162"/>
                  </a:lnTo>
                  <a:lnTo>
                    <a:pt x="19158" y="5421"/>
                  </a:lnTo>
                  <a:lnTo>
                    <a:pt x="18855" y="4479"/>
                  </a:lnTo>
                  <a:lnTo>
                    <a:pt x="18552" y="3570"/>
                  </a:lnTo>
                  <a:lnTo>
                    <a:pt x="18451" y="3132"/>
                  </a:lnTo>
                  <a:lnTo>
                    <a:pt x="18350" y="2896"/>
                  </a:lnTo>
                  <a:lnTo>
                    <a:pt x="18282" y="2694"/>
                  </a:lnTo>
                  <a:lnTo>
                    <a:pt x="18518" y="2728"/>
                  </a:lnTo>
                  <a:lnTo>
                    <a:pt x="18821" y="2694"/>
                  </a:lnTo>
                  <a:lnTo>
                    <a:pt x="19494" y="2560"/>
                  </a:lnTo>
                  <a:lnTo>
                    <a:pt x="19494" y="2795"/>
                  </a:lnTo>
                  <a:lnTo>
                    <a:pt x="19528" y="3065"/>
                  </a:lnTo>
                  <a:lnTo>
                    <a:pt x="19629" y="3570"/>
                  </a:lnTo>
                  <a:lnTo>
                    <a:pt x="19764" y="4075"/>
                  </a:lnTo>
                  <a:lnTo>
                    <a:pt x="19932" y="4580"/>
                  </a:lnTo>
                  <a:lnTo>
                    <a:pt x="20100" y="5287"/>
                  </a:lnTo>
                  <a:lnTo>
                    <a:pt x="20269" y="5994"/>
                  </a:lnTo>
                  <a:lnTo>
                    <a:pt x="20572" y="7442"/>
                  </a:lnTo>
                  <a:lnTo>
                    <a:pt x="20740" y="8182"/>
                  </a:lnTo>
                  <a:lnTo>
                    <a:pt x="20908" y="8889"/>
                  </a:lnTo>
                  <a:lnTo>
                    <a:pt x="21312" y="10371"/>
                  </a:lnTo>
                  <a:lnTo>
                    <a:pt x="22154" y="13232"/>
                  </a:lnTo>
                  <a:lnTo>
                    <a:pt x="22962" y="16061"/>
                  </a:lnTo>
                  <a:lnTo>
                    <a:pt x="23366" y="17441"/>
                  </a:lnTo>
                  <a:lnTo>
                    <a:pt x="23737" y="18855"/>
                  </a:lnTo>
                  <a:lnTo>
                    <a:pt x="23972" y="19663"/>
                  </a:lnTo>
                  <a:lnTo>
                    <a:pt x="24275" y="20471"/>
                  </a:lnTo>
                  <a:lnTo>
                    <a:pt x="24275" y="19697"/>
                  </a:lnTo>
                  <a:lnTo>
                    <a:pt x="24107" y="19259"/>
                  </a:lnTo>
                  <a:lnTo>
                    <a:pt x="23972" y="18788"/>
                  </a:lnTo>
                  <a:lnTo>
                    <a:pt x="23602" y="17441"/>
                  </a:lnTo>
                  <a:lnTo>
                    <a:pt x="23232" y="16094"/>
                  </a:lnTo>
                  <a:lnTo>
                    <a:pt x="22457" y="13434"/>
                  </a:lnTo>
                  <a:lnTo>
                    <a:pt x="21649" y="10674"/>
                  </a:lnTo>
                  <a:lnTo>
                    <a:pt x="21245" y="9260"/>
                  </a:lnTo>
                  <a:lnTo>
                    <a:pt x="20875" y="7879"/>
                  </a:lnTo>
                  <a:lnTo>
                    <a:pt x="20605" y="6499"/>
                  </a:lnTo>
                  <a:lnTo>
                    <a:pt x="20302" y="5152"/>
                  </a:lnTo>
                  <a:lnTo>
                    <a:pt x="20134" y="4479"/>
                  </a:lnTo>
                  <a:lnTo>
                    <a:pt x="19932" y="3839"/>
                  </a:lnTo>
                  <a:lnTo>
                    <a:pt x="19764" y="3166"/>
                  </a:lnTo>
                  <a:lnTo>
                    <a:pt x="19629" y="2492"/>
                  </a:lnTo>
                  <a:lnTo>
                    <a:pt x="20504" y="2257"/>
                  </a:lnTo>
                  <a:lnTo>
                    <a:pt x="20976" y="2088"/>
                  </a:lnTo>
                  <a:lnTo>
                    <a:pt x="21818" y="1819"/>
                  </a:lnTo>
                  <a:lnTo>
                    <a:pt x="22626" y="1516"/>
                  </a:lnTo>
                  <a:lnTo>
                    <a:pt x="23434" y="1247"/>
                  </a:lnTo>
                  <a:lnTo>
                    <a:pt x="24275" y="1011"/>
                  </a:lnTo>
                  <a:lnTo>
                    <a:pt x="24275" y="742"/>
                  </a:lnTo>
                  <a:lnTo>
                    <a:pt x="24141" y="809"/>
                  </a:lnTo>
                  <a:lnTo>
                    <a:pt x="21851" y="1583"/>
                  </a:lnTo>
                  <a:lnTo>
                    <a:pt x="20706" y="1954"/>
                  </a:lnTo>
                  <a:lnTo>
                    <a:pt x="19595" y="2290"/>
                  </a:lnTo>
                  <a:lnTo>
                    <a:pt x="18922" y="2492"/>
                  </a:lnTo>
                  <a:lnTo>
                    <a:pt x="18518" y="2560"/>
                  </a:lnTo>
                  <a:lnTo>
                    <a:pt x="18350" y="2560"/>
                  </a:lnTo>
                  <a:lnTo>
                    <a:pt x="18215" y="2526"/>
                  </a:lnTo>
                  <a:lnTo>
                    <a:pt x="18181" y="2492"/>
                  </a:lnTo>
                  <a:lnTo>
                    <a:pt x="18047" y="2459"/>
                  </a:lnTo>
                  <a:lnTo>
                    <a:pt x="17609" y="2459"/>
                  </a:lnTo>
                  <a:lnTo>
                    <a:pt x="17340" y="2526"/>
                  </a:lnTo>
                  <a:lnTo>
                    <a:pt x="17205" y="2593"/>
                  </a:lnTo>
                  <a:lnTo>
                    <a:pt x="17104" y="2661"/>
                  </a:lnTo>
                  <a:lnTo>
                    <a:pt x="17003" y="2661"/>
                  </a:lnTo>
                  <a:lnTo>
                    <a:pt x="16969" y="2694"/>
                  </a:lnTo>
                  <a:lnTo>
                    <a:pt x="16969" y="2728"/>
                  </a:lnTo>
                  <a:lnTo>
                    <a:pt x="16969" y="2863"/>
                  </a:lnTo>
                  <a:lnTo>
                    <a:pt x="16969" y="2896"/>
                  </a:lnTo>
                  <a:lnTo>
                    <a:pt x="16296" y="3098"/>
                  </a:lnTo>
                  <a:lnTo>
                    <a:pt x="15623" y="3300"/>
                  </a:lnTo>
                  <a:lnTo>
                    <a:pt x="14242" y="3637"/>
                  </a:lnTo>
                  <a:lnTo>
                    <a:pt x="12862" y="3906"/>
                  </a:lnTo>
                  <a:lnTo>
                    <a:pt x="11481" y="4209"/>
                  </a:lnTo>
                  <a:lnTo>
                    <a:pt x="10707" y="4411"/>
                  </a:lnTo>
                  <a:lnTo>
                    <a:pt x="9933" y="4647"/>
                  </a:lnTo>
                  <a:lnTo>
                    <a:pt x="8418" y="5051"/>
                  </a:lnTo>
                  <a:lnTo>
                    <a:pt x="7812" y="5219"/>
                  </a:lnTo>
                  <a:lnTo>
                    <a:pt x="7239" y="5354"/>
                  </a:lnTo>
                  <a:lnTo>
                    <a:pt x="6869" y="5455"/>
                  </a:lnTo>
                  <a:lnTo>
                    <a:pt x="6667" y="5522"/>
                  </a:lnTo>
                  <a:lnTo>
                    <a:pt x="6532" y="5522"/>
                  </a:lnTo>
                  <a:lnTo>
                    <a:pt x="6532" y="5556"/>
                  </a:lnTo>
                  <a:lnTo>
                    <a:pt x="6532" y="5623"/>
                  </a:lnTo>
                  <a:lnTo>
                    <a:pt x="6095" y="5758"/>
                  </a:lnTo>
                  <a:lnTo>
                    <a:pt x="5859" y="5859"/>
                  </a:lnTo>
                  <a:lnTo>
                    <a:pt x="5657" y="5994"/>
                  </a:lnTo>
                  <a:lnTo>
                    <a:pt x="5489" y="6129"/>
                  </a:lnTo>
                  <a:lnTo>
                    <a:pt x="5320" y="6263"/>
                  </a:lnTo>
                  <a:lnTo>
                    <a:pt x="5186" y="6465"/>
                  </a:lnTo>
                  <a:lnTo>
                    <a:pt x="5085" y="6701"/>
                  </a:lnTo>
                  <a:lnTo>
                    <a:pt x="5017" y="6937"/>
                  </a:lnTo>
                  <a:lnTo>
                    <a:pt x="4984" y="7240"/>
                  </a:lnTo>
                  <a:lnTo>
                    <a:pt x="5017" y="7543"/>
                  </a:lnTo>
                  <a:lnTo>
                    <a:pt x="5051" y="7846"/>
                  </a:lnTo>
                  <a:lnTo>
                    <a:pt x="5219" y="8418"/>
                  </a:lnTo>
                  <a:lnTo>
                    <a:pt x="5354" y="8957"/>
                  </a:lnTo>
                  <a:lnTo>
                    <a:pt x="5691" y="10674"/>
                  </a:lnTo>
                  <a:lnTo>
                    <a:pt x="6095" y="12391"/>
                  </a:lnTo>
                  <a:lnTo>
                    <a:pt x="6229" y="12963"/>
                  </a:lnTo>
                  <a:lnTo>
                    <a:pt x="6398" y="13535"/>
                  </a:lnTo>
                  <a:lnTo>
                    <a:pt x="6768" y="14647"/>
                  </a:lnTo>
                  <a:lnTo>
                    <a:pt x="6330" y="14243"/>
                  </a:lnTo>
                  <a:lnTo>
                    <a:pt x="5893" y="13805"/>
                  </a:lnTo>
                  <a:lnTo>
                    <a:pt x="5792" y="13333"/>
                  </a:lnTo>
                  <a:lnTo>
                    <a:pt x="5691" y="12862"/>
                  </a:lnTo>
                  <a:lnTo>
                    <a:pt x="5421" y="11919"/>
                  </a:lnTo>
                  <a:lnTo>
                    <a:pt x="5118" y="10977"/>
                  </a:lnTo>
                  <a:lnTo>
                    <a:pt x="4815" y="10034"/>
                  </a:lnTo>
                  <a:lnTo>
                    <a:pt x="4579" y="9226"/>
                  </a:lnTo>
                  <a:lnTo>
                    <a:pt x="4310" y="8384"/>
                  </a:lnTo>
                  <a:lnTo>
                    <a:pt x="4209" y="8014"/>
                  </a:lnTo>
                  <a:lnTo>
                    <a:pt x="4142" y="7644"/>
                  </a:lnTo>
                  <a:lnTo>
                    <a:pt x="4007" y="6903"/>
                  </a:lnTo>
                  <a:lnTo>
                    <a:pt x="4041" y="6869"/>
                  </a:lnTo>
                  <a:lnTo>
                    <a:pt x="4041" y="6802"/>
                  </a:lnTo>
                  <a:lnTo>
                    <a:pt x="4007" y="6566"/>
                  </a:lnTo>
                  <a:lnTo>
                    <a:pt x="4041" y="6364"/>
                  </a:lnTo>
                  <a:lnTo>
                    <a:pt x="4108" y="6196"/>
                  </a:lnTo>
                  <a:lnTo>
                    <a:pt x="4243" y="6027"/>
                  </a:lnTo>
                  <a:lnTo>
                    <a:pt x="4411" y="5859"/>
                  </a:lnTo>
                  <a:lnTo>
                    <a:pt x="4579" y="5724"/>
                  </a:lnTo>
                  <a:lnTo>
                    <a:pt x="4815" y="5590"/>
                  </a:lnTo>
                  <a:lnTo>
                    <a:pt x="5051" y="5489"/>
                  </a:lnTo>
                  <a:lnTo>
                    <a:pt x="5556" y="5287"/>
                  </a:lnTo>
                  <a:lnTo>
                    <a:pt x="6095" y="5152"/>
                  </a:lnTo>
                  <a:lnTo>
                    <a:pt x="6903" y="4916"/>
                  </a:lnTo>
                  <a:lnTo>
                    <a:pt x="9663" y="4075"/>
                  </a:lnTo>
                  <a:lnTo>
                    <a:pt x="11077" y="3671"/>
                  </a:lnTo>
                  <a:lnTo>
                    <a:pt x="12458" y="3300"/>
                  </a:lnTo>
                  <a:lnTo>
                    <a:pt x="15421" y="2593"/>
                  </a:lnTo>
                  <a:lnTo>
                    <a:pt x="18383" y="1886"/>
                  </a:lnTo>
                  <a:lnTo>
                    <a:pt x="19865" y="1516"/>
                  </a:lnTo>
                  <a:lnTo>
                    <a:pt x="21346" y="1146"/>
                  </a:lnTo>
                  <a:lnTo>
                    <a:pt x="22828" y="742"/>
                  </a:lnTo>
                  <a:lnTo>
                    <a:pt x="24275" y="304"/>
                  </a:lnTo>
                  <a:lnTo>
                    <a:pt x="24275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2" name="Google Shape;1562;p10"/>
            <p:cNvSpPr/>
            <p:nvPr/>
          </p:nvSpPr>
          <p:spPr>
            <a:xfrm>
              <a:off x="1181350" y="352575"/>
              <a:ext cx="14350" cy="7600"/>
            </a:xfrm>
            <a:custGeom>
              <a:avLst/>
              <a:gdLst/>
              <a:ahLst/>
              <a:cxnLst/>
              <a:rect l="l" t="t" r="r" b="b"/>
              <a:pathLst>
                <a:path w="574" h="304" extrusionOk="0">
                  <a:moveTo>
                    <a:pt x="405" y="1"/>
                  </a:moveTo>
                  <a:lnTo>
                    <a:pt x="169" y="35"/>
                  </a:lnTo>
                  <a:lnTo>
                    <a:pt x="68" y="102"/>
                  </a:lnTo>
                  <a:lnTo>
                    <a:pt x="34" y="136"/>
                  </a:lnTo>
                  <a:lnTo>
                    <a:pt x="34" y="169"/>
                  </a:lnTo>
                  <a:lnTo>
                    <a:pt x="1" y="203"/>
                  </a:lnTo>
                  <a:lnTo>
                    <a:pt x="68" y="270"/>
                  </a:lnTo>
                  <a:lnTo>
                    <a:pt x="135" y="270"/>
                  </a:lnTo>
                  <a:lnTo>
                    <a:pt x="203" y="304"/>
                  </a:lnTo>
                  <a:lnTo>
                    <a:pt x="438" y="270"/>
                  </a:lnTo>
                  <a:lnTo>
                    <a:pt x="506" y="237"/>
                  </a:lnTo>
                  <a:lnTo>
                    <a:pt x="573" y="203"/>
                  </a:lnTo>
                  <a:lnTo>
                    <a:pt x="573" y="169"/>
                  </a:lnTo>
                  <a:lnTo>
                    <a:pt x="573" y="102"/>
                  </a:lnTo>
                  <a:lnTo>
                    <a:pt x="573" y="68"/>
                  </a:lnTo>
                  <a:lnTo>
                    <a:pt x="539" y="35"/>
                  </a:lnTo>
                  <a:lnTo>
                    <a:pt x="472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3" name="Google Shape;1563;p10"/>
            <p:cNvSpPr/>
            <p:nvPr/>
          </p:nvSpPr>
          <p:spPr>
            <a:xfrm>
              <a:off x="3756950" y="1480475"/>
              <a:ext cx="19400" cy="8425"/>
            </a:xfrm>
            <a:custGeom>
              <a:avLst/>
              <a:gdLst/>
              <a:ahLst/>
              <a:cxnLst/>
              <a:rect l="l" t="t" r="r" b="b"/>
              <a:pathLst>
                <a:path w="776" h="337" extrusionOk="0">
                  <a:moveTo>
                    <a:pt x="775" y="0"/>
                  </a:moveTo>
                  <a:lnTo>
                    <a:pt x="371" y="101"/>
                  </a:lnTo>
                  <a:lnTo>
                    <a:pt x="203" y="202"/>
                  </a:lnTo>
                  <a:lnTo>
                    <a:pt x="1" y="303"/>
                  </a:lnTo>
                  <a:lnTo>
                    <a:pt x="1" y="337"/>
                  </a:lnTo>
                  <a:lnTo>
                    <a:pt x="405" y="337"/>
                  </a:lnTo>
                  <a:lnTo>
                    <a:pt x="775" y="269"/>
                  </a:lnTo>
                  <a:lnTo>
                    <a:pt x="775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4" name="Google Shape;1564;p10"/>
            <p:cNvSpPr/>
            <p:nvPr/>
          </p:nvSpPr>
          <p:spPr>
            <a:xfrm>
              <a:off x="3750225" y="1433325"/>
              <a:ext cx="26125" cy="14325"/>
            </a:xfrm>
            <a:custGeom>
              <a:avLst/>
              <a:gdLst/>
              <a:ahLst/>
              <a:cxnLst/>
              <a:rect l="l" t="t" r="r" b="b"/>
              <a:pathLst>
                <a:path w="1045" h="573" extrusionOk="0">
                  <a:moveTo>
                    <a:pt x="1044" y="1"/>
                  </a:moveTo>
                  <a:lnTo>
                    <a:pt x="573" y="236"/>
                  </a:lnTo>
                  <a:lnTo>
                    <a:pt x="337" y="304"/>
                  </a:lnTo>
                  <a:lnTo>
                    <a:pt x="68" y="371"/>
                  </a:lnTo>
                  <a:lnTo>
                    <a:pt x="1" y="405"/>
                  </a:lnTo>
                  <a:lnTo>
                    <a:pt x="1" y="472"/>
                  </a:lnTo>
                  <a:lnTo>
                    <a:pt x="34" y="506"/>
                  </a:lnTo>
                  <a:lnTo>
                    <a:pt x="68" y="573"/>
                  </a:lnTo>
                  <a:lnTo>
                    <a:pt x="304" y="573"/>
                  </a:lnTo>
                  <a:lnTo>
                    <a:pt x="573" y="539"/>
                  </a:lnTo>
                  <a:lnTo>
                    <a:pt x="809" y="438"/>
                  </a:lnTo>
                  <a:lnTo>
                    <a:pt x="1044" y="337"/>
                  </a:lnTo>
                  <a:lnTo>
                    <a:pt x="1044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5" name="Google Shape;1565;p10"/>
            <p:cNvSpPr/>
            <p:nvPr/>
          </p:nvSpPr>
          <p:spPr>
            <a:xfrm>
              <a:off x="3766225" y="1498975"/>
              <a:ext cx="10125" cy="8450"/>
            </a:xfrm>
            <a:custGeom>
              <a:avLst/>
              <a:gdLst/>
              <a:ahLst/>
              <a:cxnLst/>
              <a:rect l="l" t="t" r="r" b="b"/>
              <a:pathLst>
                <a:path w="405" h="338" extrusionOk="0">
                  <a:moveTo>
                    <a:pt x="404" y="1"/>
                  </a:moveTo>
                  <a:lnTo>
                    <a:pt x="236" y="68"/>
                  </a:lnTo>
                  <a:lnTo>
                    <a:pt x="68" y="135"/>
                  </a:lnTo>
                  <a:lnTo>
                    <a:pt x="0" y="203"/>
                  </a:lnTo>
                  <a:lnTo>
                    <a:pt x="0" y="270"/>
                  </a:lnTo>
                  <a:lnTo>
                    <a:pt x="34" y="304"/>
                  </a:lnTo>
                  <a:lnTo>
                    <a:pt x="101" y="337"/>
                  </a:lnTo>
                  <a:lnTo>
                    <a:pt x="270" y="337"/>
                  </a:lnTo>
                  <a:lnTo>
                    <a:pt x="404" y="304"/>
                  </a:lnTo>
                  <a:lnTo>
                    <a:pt x="404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6" name="Google Shape;1566;p10"/>
            <p:cNvSpPr/>
            <p:nvPr/>
          </p:nvSpPr>
          <p:spPr>
            <a:xfrm>
              <a:off x="3769575" y="2203475"/>
              <a:ext cx="6775" cy="14350"/>
            </a:xfrm>
            <a:custGeom>
              <a:avLst/>
              <a:gdLst/>
              <a:ahLst/>
              <a:cxnLst/>
              <a:rect l="l" t="t" r="r" b="b"/>
              <a:pathLst>
                <a:path w="271" h="574" extrusionOk="0">
                  <a:moveTo>
                    <a:pt x="68" y="1"/>
                  </a:moveTo>
                  <a:lnTo>
                    <a:pt x="35" y="35"/>
                  </a:lnTo>
                  <a:lnTo>
                    <a:pt x="1" y="68"/>
                  </a:lnTo>
                  <a:lnTo>
                    <a:pt x="1" y="102"/>
                  </a:lnTo>
                  <a:lnTo>
                    <a:pt x="136" y="338"/>
                  </a:lnTo>
                  <a:lnTo>
                    <a:pt x="270" y="573"/>
                  </a:lnTo>
                  <a:lnTo>
                    <a:pt x="270" y="169"/>
                  </a:lnTo>
                  <a:lnTo>
                    <a:pt x="136" y="35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7" name="Google Shape;1567;p10"/>
            <p:cNvSpPr/>
            <p:nvPr/>
          </p:nvSpPr>
          <p:spPr>
            <a:xfrm>
              <a:off x="2059250" y="2761525"/>
              <a:ext cx="9275" cy="15175"/>
            </a:xfrm>
            <a:custGeom>
              <a:avLst/>
              <a:gdLst/>
              <a:ahLst/>
              <a:cxnLst/>
              <a:rect l="l" t="t" r="r" b="b"/>
              <a:pathLst>
                <a:path w="371" h="607" extrusionOk="0">
                  <a:moveTo>
                    <a:pt x="169" y="1"/>
                  </a:moveTo>
                  <a:lnTo>
                    <a:pt x="0" y="68"/>
                  </a:lnTo>
                  <a:lnTo>
                    <a:pt x="0" y="102"/>
                  </a:lnTo>
                  <a:lnTo>
                    <a:pt x="34" y="136"/>
                  </a:lnTo>
                  <a:lnTo>
                    <a:pt x="236" y="136"/>
                  </a:lnTo>
                  <a:lnTo>
                    <a:pt x="68" y="439"/>
                  </a:lnTo>
                  <a:lnTo>
                    <a:pt x="34" y="573"/>
                  </a:lnTo>
                  <a:lnTo>
                    <a:pt x="68" y="607"/>
                  </a:lnTo>
                  <a:lnTo>
                    <a:pt x="169" y="607"/>
                  </a:lnTo>
                  <a:lnTo>
                    <a:pt x="202" y="540"/>
                  </a:lnTo>
                  <a:lnTo>
                    <a:pt x="236" y="439"/>
                  </a:lnTo>
                  <a:lnTo>
                    <a:pt x="303" y="270"/>
                  </a:lnTo>
                  <a:lnTo>
                    <a:pt x="371" y="68"/>
                  </a:lnTo>
                  <a:lnTo>
                    <a:pt x="371" y="35"/>
                  </a:lnTo>
                  <a:lnTo>
                    <a:pt x="303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8" name="Google Shape;1568;p10"/>
            <p:cNvSpPr/>
            <p:nvPr/>
          </p:nvSpPr>
          <p:spPr>
            <a:xfrm>
              <a:off x="3767900" y="2217800"/>
              <a:ext cx="8450" cy="25275"/>
            </a:xfrm>
            <a:custGeom>
              <a:avLst/>
              <a:gdLst/>
              <a:ahLst/>
              <a:cxnLst/>
              <a:rect l="l" t="t" r="r" b="b"/>
              <a:pathLst>
                <a:path w="338" h="1011" extrusionOk="0">
                  <a:moveTo>
                    <a:pt x="68" y="0"/>
                  </a:moveTo>
                  <a:lnTo>
                    <a:pt x="34" y="34"/>
                  </a:lnTo>
                  <a:lnTo>
                    <a:pt x="1" y="101"/>
                  </a:lnTo>
                  <a:lnTo>
                    <a:pt x="1" y="202"/>
                  </a:lnTo>
                  <a:lnTo>
                    <a:pt x="34" y="371"/>
                  </a:lnTo>
                  <a:lnTo>
                    <a:pt x="102" y="539"/>
                  </a:lnTo>
                  <a:lnTo>
                    <a:pt x="169" y="707"/>
                  </a:lnTo>
                  <a:lnTo>
                    <a:pt x="337" y="1010"/>
                  </a:lnTo>
                  <a:lnTo>
                    <a:pt x="337" y="505"/>
                  </a:lnTo>
                  <a:lnTo>
                    <a:pt x="236" y="270"/>
                  </a:lnTo>
                  <a:lnTo>
                    <a:pt x="102" y="68"/>
                  </a:lnTo>
                  <a:lnTo>
                    <a:pt x="102" y="34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9" name="Google Shape;1569;p10"/>
            <p:cNvSpPr/>
            <p:nvPr/>
          </p:nvSpPr>
          <p:spPr>
            <a:xfrm>
              <a:off x="429725" y="2388650"/>
              <a:ext cx="132175" cy="129650"/>
            </a:xfrm>
            <a:custGeom>
              <a:avLst/>
              <a:gdLst/>
              <a:ahLst/>
              <a:cxnLst/>
              <a:rect l="l" t="t" r="r" b="b"/>
              <a:pathLst>
                <a:path w="5287" h="5186" extrusionOk="0">
                  <a:moveTo>
                    <a:pt x="2997" y="237"/>
                  </a:moveTo>
                  <a:lnTo>
                    <a:pt x="3333" y="304"/>
                  </a:lnTo>
                  <a:lnTo>
                    <a:pt x="3670" y="439"/>
                  </a:lnTo>
                  <a:lnTo>
                    <a:pt x="3603" y="439"/>
                  </a:lnTo>
                  <a:lnTo>
                    <a:pt x="3535" y="506"/>
                  </a:lnTo>
                  <a:lnTo>
                    <a:pt x="3434" y="607"/>
                  </a:lnTo>
                  <a:lnTo>
                    <a:pt x="3300" y="775"/>
                  </a:lnTo>
                  <a:lnTo>
                    <a:pt x="3232" y="876"/>
                  </a:lnTo>
                  <a:lnTo>
                    <a:pt x="3232" y="910"/>
                  </a:lnTo>
                  <a:lnTo>
                    <a:pt x="3232" y="977"/>
                  </a:lnTo>
                  <a:lnTo>
                    <a:pt x="3266" y="1011"/>
                  </a:lnTo>
                  <a:lnTo>
                    <a:pt x="3300" y="1045"/>
                  </a:lnTo>
                  <a:lnTo>
                    <a:pt x="3401" y="1011"/>
                  </a:lnTo>
                  <a:lnTo>
                    <a:pt x="3468" y="977"/>
                  </a:lnTo>
                  <a:lnTo>
                    <a:pt x="3603" y="809"/>
                  </a:lnTo>
                  <a:lnTo>
                    <a:pt x="3704" y="674"/>
                  </a:lnTo>
                  <a:lnTo>
                    <a:pt x="3737" y="674"/>
                  </a:lnTo>
                  <a:lnTo>
                    <a:pt x="3737" y="641"/>
                  </a:lnTo>
                  <a:lnTo>
                    <a:pt x="3771" y="641"/>
                  </a:lnTo>
                  <a:lnTo>
                    <a:pt x="3805" y="607"/>
                  </a:lnTo>
                  <a:lnTo>
                    <a:pt x="3805" y="540"/>
                  </a:lnTo>
                  <a:lnTo>
                    <a:pt x="3771" y="472"/>
                  </a:lnTo>
                  <a:lnTo>
                    <a:pt x="3973" y="607"/>
                  </a:lnTo>
                  <a:lnTo>
                    <a:pt x="4175" y="742"/>
                  </a:lnTo>
                  <a:lnTo>
                    <a:pt x="4545" y="1045"/>
                  </a:lnTo>
                  <a:lnTo>
                    <a:pt x="4680" y="1247"/>
                  </a:lnTo>
                  <a:lnTo>
                    <a:pt x="4815" y="1415"/>
                  </a:lnTo>
                  <a:lnTo>
                    <a:pt x="4949" y="1617"/>
                  </a:lnTo>
                  <a:lnTo>
                    <a:pt x="5017" y="1819"/>
                  </a:lnTo>
                  <a:lnTo>
                    <a:pt x="5084" y="1987"/>
                  </a:lnTo>
                  <a:lnTo>
                    <a:pt x="5118" y="2189"/>
                  </a:lnTo>
                  <a:lnTo>
                    <a:pt x="5084" y="2189"/>
                  </a:lnTo>
                  <a:lnTo>
                    <a:pt x="4949" y="2257"/>
                  </a:lnTo>
                  <a:lnTo>
                    <a:pt x="4815" y="2324"/>
                  </a:lnTo>
                  <a:lnTo>
                    <a:pt x="4545" y="2425"/>
                  </a:lnTo>
                  <a:lnTo>
                    <a:pt x="4512" y="2459"/>
                  </a:lnTo>
                  <a:lnTo>
                    <a:pt x="4478" y="2492"/>
                  </a:lnTo>
                  <a:lnTo>
                    <a:pt x="4512" y="2526"/>
                  </a:lnTo>
                  <a:lnTo>
                    <a:pt x="4545" y="2560"/>
                  </a:lnTo>
                  <a:lnTo>
                    <a:pt x="4680" y="2593"/>
                  </a:lnTo>
                  <a:lnTo>
                    <a:pt x="4848" y="2593"/>
                  </a:lnTo>
                  <a:lnTo>
                    <a:pt x="4983" y="2526"/>
                  </a:lnTo>
                  <a:lnTo>
                    <a:pt x="5118" y="2459"/>
                  </a:lnTo>
                  <a:lnTo>
                    <a:pt x="5118" y="2728"/>
                  </a:lnTo>
                  <a:lnTo>
                    <a:pt x="5050" y="2997"/>
                  </a:lnTo>
                  <a:lnTo>
                    <a:pt x="4949" y="3233"/>
                  </a:lnTo>
                  <a:lnTo>
                    <a:pt x="4848" y="3469"/>
                  </a:lnTo>
                  <a:lnTo>
                    <a:pt x="4714" y="3435"/>
                  </a:lnTo>
                  <a:lnTo>
                    <a:pt x="4613" y="3401"/>
                  </a:lnTo>
                  <a:lnTo>
                    <a:pt x="4478" y="3435"/>
                  </a:lnTo>
                  <a:lnTo>
                    <a:pt x="4377" y="3469"/>
                  </a:lnTo>
                  <a:lnTo>
                    <a:pt x="4377" y="3502"/>
                  </a:lnTo>
                  <a:lnTo>
                    <a:pt x="4377" y="3536"/>
                  </a:lnTo>
                  <a:lnTo>
                    <a:pt x="4545" y="3637"/>
                  </a:lnTo>
                  <a:lnTo>
                    <a:pt x="4714" y="3671"/>
                  </a:lnTo>
                  <a:lnTo>
                    <a:pt x="4579" y="3873"/>
                  </a:lnTo>
                  <a:lnTo>
                    <a:pt x="4411" y="4075"/>
                  </a:lnTo>
                  <a:lnTo>
                    <a:pt x="4209" y="4243"/>
                  </a:lnTo>
                  <a:lnTo>
                    <a:pt x="4040" y="4411"/>
                  </a:lnTo>
                  <a:lnTo>
                    <a:pt x="3838" y="4546"/>
                  </a:lnTo>
                  <a:lnTo>
                    <a:pt x="3603" y="4681"/>
                  </a:lnTo>
                  <a:lnTo>
                    <a:pt x="3401" y="4782"/>
                  </a:lnTo>
                  <a:lnTo>
                    <a:pt x="3165" y="4883"/>
                  </a:lnTo>
                  <a:lnTo>
                    <a:pt x="3165" y="4815"/>
                  </a:lnTo>
                  <a:lnTo>
                    <a:pt x="3098" y="4580"/>
                  </a:lnTo>
                  <a:lnTo>
                    <a:pt x="3064" y="4479"/>
                  </a:lnTo>
                  <a:lnTo>
                    <a:pt x="3030" y="4411"/>
                  </a:lnTo>
                  <a:lnTo>
                    <a:pt x="2997" y="4378"/>
                  </a:lnTo>
                  <a:lnTo>
                    <a:pt x="2929" y="4378"/>
                  </a:lnTo>
                  <a:lnTo>
                    <a:pt x="2896" y="4411"/>
                  </a:lnTo>
                  <a:lnTo>
                    <a:pt x="2862" y="4479"/>
                  </a:lnTo>
                  <a:lnTo>
                    <a:pt x="2862" y="4647"/>
                  </a:lnTo>
                  <a:lnTo>
                    <a:pt x="2896" y="4782"/>
                  </a:lnTo>
                  <a:lnTo>
                    <a:pt x="2963" y="4916"/>
                  </a:lnTo>
                  <a:lnTo>
                    <a:pt x="2727" y="4950"/>
                  </a:lnTo>
                  <a:lnTo>
                    <a:pt x="2323" y="4950"/>
                  </a:lnTo>
                  <a:lnTo>
                    <a:pt x="1953" y="4849"/>
                  </a:lnTo>
                  <a:lnTo>
                    <a:pt x="2054" y="4580"/>
                  </a:lnTo>
                  <a:lnTo>
                    <a:pt x="2088" y="4277"/>
                  </a:lnTo>
                  <a:lnTo>
                    <a:pt x="2054" y="4243"/>
                  </a:lnTo>
                  <a:lnTo>
                    <a:pt x="2020" y="4243"/>
                  </a:lnTo>
                  <a:lnTo>
                    <a:pt x="1953" y="4378"/>
                  </a:lnTo>
                  <a:lnTo>
                    <a:pt x="1852" y="4479"/>
                  </a:lnTo>
                  <a:lnTo>
                    <a:pt x="1751" y="4748"/>
                  </a:lnTo>
                  <a:lnTo>
                    <a:pt x="1751" y="4782"/>
                  </a:lnTo>
                  <a:lnTo>
                    <a:pt x="1549" y="4647"/>
                  </a:lnTo>
                  <a:lnTo>
                    <a:pt x="1347" y="4512"/>
                  </a:lnTo>
                  <a:lnTo>
                    <a:pt x="1145" y="4378"/>
                  </a:lnTo>
                  <a:lnTo>
                    <a:pt x="977" y="4209"/>
                  </a:lnTo>
                  <a:lnTo>
                    <a:pt x="1044" y="4108"/>
                  </a:lnTo>
                  <a:lnTo>
                    <a:pt x="1212" y="4007"/>
                  </a:lnTo>
                  <a:lnTo>
                    <a:pt x="1246" y="3940"/>
                  </a:lnTo>
                  <a:lnTo>
                    <a:pt x="1280" y="3873"/>
                  </a:lnTo>
                  <a:lnTo>
                    <a:pt x="1145" y="3873"/>
                  </a:lnTo>
                  <a:lnTo>
                    <a:pt x="977" y="3940"/>
                  </a:lnTo>
                  <a:lnTo>
                    <a:pt x="808" y="4041"/>
                  </a:lnTo>
                  <a:lnTo>
                    <a:pt x="674" y="3805"/>
                  </a:lnTo>
                  <a:lnTo>
                    <a:pt x="505" y="3570"/>
                  </a:lnTo>
                  <a:lnTo>
                    <a:pt x="404" y="3334"/>
                  </a:lnTo>
                  <a:lnTo>
                    <a:pt x="303" y="3065"/>
                  </a:lnTo>
                  <a:lnTo>
                    <a:pt x="573" y="3132"/>
                  </a:lnTo>
                  <a:lnTo>
                    <a:pt x="808" y="3098"/>
                  </a:lnTo>
                  <a:lnTo>
                    <a:pt x="876" y="3065"/>
                  </a:lnTo>
                  <a:lnTo>
                    <a:pt x="876" y="2997"/>
                  </a:lnTo>
                  <a:lnTo>
                    <a:pt x="842" y="2930"/>
                  </a:lnTo>
                  <a:lnTo>
                    <a:pt x="775" y="2896"/>
                  </a:lnTo>
                  <a:lnTo>
                    <a:pt x="270" y="2896"/>
                  </a:lnTo>
                  <a:lnTo>
                    <a:pt x="236" y="2661"/>
                  </a:lnTo>
                  <a:lnTo>
                    <a:pt x="236" y="2257"/>
                  </a:lnTo>
                  <a:lnTo>
                    <a:pt x="303" y="1886"/>
                  </a:lnTo>
                  <a:lnTo>
                    <a:pt x="438" y="1550"/>
                  </a:lnTo>
                  <a:lnTo>
                    <a:pt x="640" y="1247"/>
                  </a:lnTo>
                  <a:lnTo>
                    <a:pt x="876" y="977"/>
                  </a:lnTo>
                  <a:lnTo>
                    <a:pt x="1179" y="775"/>
                  </a:lnTo>
                  <a:lnTo>
                    <a:pt x="1482" y="573"/>
                  </a:lnTo>
                  <a:lnTo>
                    <a:pt x="1818" y="439"/>
                  </a:lnTo>
                  <a:lnTo>
                    <a:pt x="1886" y="506"/>
                  </a:lnTo>
                  <a:lnTo>
                    <a:pt x="1919" y="506"/>
                  </a:lnTo>
                  <a:lnTo>
                    <a:pt x="1987" y="472"/>
                  </a:lnTo>
                  <a:lnTo>
                    <a:pt x="2222" y="338"/>
                  </a:lnTo>
                  <a:lnTo>
                    <a:pt x="2290" y="338"/>
                  </a:lnTo>
                  <a:lnTo>
                    <a:pt x="2357" y="304"/>
                  </a:lnTo>
                  <a:lnTo>
                    <a:pt x="2660" y="237"/>
                  </a:lnTo>
                  <a:close/>
                  <a:moveTo>
                    <a:pt x="2626" y="1"/>
                  </a:moveTo>
                  <a:lnTo>
                    <a:pt x="2391" y="35"/>
                  </a:lnTo>
                  <a:lnTo>
                    <a:pt x="2155" y="102"/>
                  </a:lnTo>
                  <a:lnTo>
                    <a:pt x="1953" y="203"/>
                  </a:lnTo>
                  <a:lnTo>
                    <a:pt x="1717" y="237"/>
                  </a:lnTo>
                  <a:lnTo>
                    <a:pt x="1515" y="304"/>
                  </a:lnTo>
                  <a:lnTo>
                    <a:pt x="1313" y="371"/>
                  </a:lnTo>
                  <a:lnTo>
                    <a:pt x="1111" y="506"/>
                  </a:lnTo>
                  <a:lnTo>
                    <a:pt x="943" y="607"/>
                  </a:lnTo>
                  <a:lnTo>
                    <a:pt x="775" y="775"/>
                  </a:lnTo>
                  <a:lnTo>
                    <a:pt x="606" y="910"/>
                  </a:lnTo>
                  <a:lnTo>
                    <a:pt x="472" y="1112"/>
                  </a:lnTo>
                  <a:lnTo>
                    <a:pt x="270" y="1482"/>
                  </a:lnTo>
                  <a:lnTo>
                    <a:pt x="101" y="1920"/>
                  </a:lnTo>
                  <a:lnTo>
                    <a:pt x="0" y="2358"/>
                  </a:lnTo>
                  <a:lnTo>
                    <a:pt x="0" y="2593"/>
                  </a:lnTo>
                  <a:lnTo>
                    <a:pt x="0" y="2829"/>
                  </a:lnTo>
                  <a:lnTo>
                    <a:pt x="101" y="3199"/>
                  </a:lnTo>
                  <a:lnTo>
                    <a:pt x="236" y="3570"/>
                  </a:lnTo>
                  <a:lnTo>
                    <a:pt x="438" y="3940"/>
                  </a:lnTo>
                  <a:lnTo>
                    <a:pt x="674" y="4277"/>
                  </a:lnTo>
                  <a:lnTo>
                    <a:pt x="707" y="4310"/>
                  </a:lnTo>
                  <a:lnTo>
                    <a:pt x="741" y="4344"/>
                  </a:lnTo>
                  <a:lnTo>
                    <a:pt x="977" y="4546"/>
                  </a:lnTo>
                  <a:lnTo>
                    <a:pt x="1212" y="4748"/>
                  </a:lnTo>
                  <a:lnTo>
                    <a:pt x="1482" y="4883"/>
                  </a:lnTo>
                  <a:lnTo>
                    <a:pt x="1751" y="5017"/>
                  </a:lnTo>
                  <a:lnTo>
                    <a:pt x="2054" y="5118"/>
                  </a:lnTo>
                  <a:lnTo>
                    <a:pt x="2323" y="5186"/>
                  </a:lnTo>
                  <a:lnTo>
                    <a:pt x="2929" y="5186"/>
                  </a:lnTo>
                  <a:lnTo>
                    <a:pt x="3232" y="5118"/>
                  </a:lnTo>
                  <a:lnTo>
                    <a:pt x="3502" y="5017"/>
                  </a:lnTo>
                  <a:lnTo>
                    <a:pt x="3805" y="4883"/>
                  </a:lnTo>
                  <a:lnTo>
                    <a:pt x="4040" y="4714"/>
                  </a:lnTo>
                  <a:lnTo>
                    <a:pt x="4276" y="4546"/>
                  </a:lnTo>
                  <a:lnTo>
                    <a:pt x="4512" y="4310"/>
                  </a:lnTo>
                  <a:lnTo>
                    <a:pt x="4680" y="4108"/>
                  </a:lnTo>
                  <a:lnTo>
                    <a:pt x="4848" y="3839"/>
                  </a:lnTo>
                  <a:lnTo>
                    <a:pt x="5017" y="3603"/>
                  </a:lnTo>
                  <a:lnTo>
                    <a:pt x="5118" y="3300"/>
                  </a:lnTo>
                  <a:lnTo>
                    <a:pt x="5219" y="3031"/>
                  </a:lnTo>
                  <a:lnTo>
                    <a:pt x="5286" y="2728"/>
                  </a:lnTo>
                  <a:lnTo>
                    <a:pt x="5286" y="2459"/>
                  </a:lnTo>
                  <a:lnTo>
                    <a:pt x="5286" y="2156"/>
                  </a:lnTo>
                  <a:lnTo>
                    <a:pt x="5252" y="1853"/>
                  </a:lnTo>
                  <a:lnTo>
                    <a:pt x="5151" y="1550"/>
                  </a:lnTo>
                  <a:lnTo>
                    <a:pt x="5050" y="1348"/>
                  </a:lnTo>
                  <a:lnTo>
                    <a:pt x="4949" y="1146"/>
                  </a:lnTo>
                  <a:lnTo>
                    <a:pt x="4781" y="977"/>
                  </a:lnTo>
                  <a:lnTo>
                    <a:pt x="4613" y="775"/>
                  </a:lnTo>
                  <a:lnTo>
                    <a:pt x="4444" y="607"/>
                  </a:lnTo>
                  <a:lnTo>
                    <a:pt x="4242" y="472"/>
                  </a:lnTo>
                  <a:lnTo>
                    <a:pt x="4040" y="338"/>
                  </a:lnTo>
                  <a:lnTo>
                    <a:pt x="3805" y="237"/>
                  </a:lnTo>
                  <a:lnTo>
                    <a:pt x="3569" y="136"/>
                  </a:lnTo>
                  <a:lnTo>
                    <a:pt x="3333" y="68"/>
                  </a:lnTo>
                  <a:lnTo>
                    <a:pt x="3098" y="35"/>
                  </a:lnTo>
                  <a:lnTo>
                    <a:pt x="2862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0" name="Google Shape;1570;p10"/>
            <p:cNvSpPr/>
            <p:nvPr/>
          </p:nvSpPr>
          <p:spPr>
            <a:xfrm>
              <a:off x="1768875" y="2760700"/>
              <a:ext cx="12650" cy="16000"/>
            </a:xfrm>
            <a:custGeom>
              <a:avLst/>
              <a:gdLst/>
              <a:ahLst/>
              <a:cxnLst/>
              <a:rect l="l" t="t" r="r" b="b"/>
              <a:pathLst>
                <a:path w="506" h="640" extrusionOk="0">
                  <a:moveTo>
                    <a:pt x="202" y="0"/>
                  </a:moveTo>
                  <a:lnTo>
                    <a:pt x="34" y="135"/>
                  </a:lnTo>
                  <a:lnTo>
                    <a:pt x="0" y="169"/>
                  </a:lnTo>
                  <a:lnTo>
                    <a:pt x="135" y="169"/>
                  </a:lnTo>
                  <a:lnTo>
                    <a:pt x="202" y="135"/>
                  </a:lnTo>
                  <a:lnTo>
                    <a:pt x="236" y="169"/>
                  </a:lnTo>
                  <a:lnTo>
                    <a:pt x="135" y="236"/>
                  </a:lnTo>
                  <a:lnTo>
                    <a:pt x="34" y="303"/>
                  </a:lnTo>
                  <a:lnTo>
                    <a:pt x="0" y="337"/>
                  </a:lnTo>
                  <a:lnTo>
                    <a:pt x="0" y="404"/>
                  </a:lnTo>
                  <a:lnTo>
                    <a:pt x="34" y="438"/>
                  </a:lnTo>
                  <a:lnTo>
                    <a:pt x="67" y="438"/>
                  </a:lnTo>
                  <a:lnTo>
                    <a:pt x="202" y="404"/>
                  </a:lnTo>
                  <a:lnTo>
                    <a:pt x="337" y="404"/>
                  </a:lnTo>
                  <a:lnTo>
                    <a:pt x="269" y="472"/>
                  </a:lnTo>
                  <a:lnTo>
                    <a:pt x="135" y="505"/>
                  </a:lnTo>
                  <a:lnTo>
                    <a:pt x="101" y="539"/>
                  </a:lnTo>
                  <a:lnTo>
                    <a:pt x="67" y="573"/>
                  </a:lnTo>
                  <a:lnTo>
                    <a:pt x="101" y="606"/>
                  </a:lnTo>
                  <a:lnTo>
                    <a:pt x="135" y="640"/>
                  </a:lnTo>
                  <a:lnTo>
                    <a:pt x="269" y="606"/>
                  </a:lnTo>
                  <a:lnTo>
                    <a:pt x="337" y="573"/>
                  </a:lnTo>
                  <a:lnTo>
                    <a:pt x="438" y="505"/>
                  </a:lnTo>
                  <a:lnTo>
                    <a:pt x="505" y="438"/>
                  </a:lnTo>
                  <a:lnTo>
                    <a:pt x="505" y="371"/>
                  </a:lnTo>
                  <a:lnTo>
                    <a:pt x="471" y="337"/>
                  </a:lnTo>
                  <a:lnTo>
                    <a:pt x="370" y="303"/>
                  </a:lnTo>
                  <a:lnTo>
                    <a:pt x="269" y="270"/>
                  </a:lnTo>
                  <a:lnTo>
                    <a:pt x="337" y="202"/>
                  </a:lnTo>
                  <a:lnTo>
                    <a:pt x="370" y="169"/>
                  </a:lnTo>
                  <a:lnTo>
                    <a:pt x="269" y="34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1" name="Google Shape;1571;p10"/>
            <p:cNvSpPr/>
            <p:nvPr/>
          </p:nvSpPr>
          <p:spPr>
            <a:xfrm>
              <a:off x="1741075" y="2721975"/>
              <a:ext cx="61475" cy="64000"/>
            </a:xfrm>
            <a:custGeom>
              <a:avLst/>
              <a:gdLst/>
              <a:ahLst/>
              <a:cxnLst/>
              <a:rect l="l" t="t" r="r" b="b"/>
              <a:pathLst>
                <a:path w="2459" h="2560" extrusionOk="0">
                  <a:moveTo>
                    <a:pt x="2324" y="135"/>
                  </a:moveTo>
                  <a:lnTo>
                    <a:pt x="2324" y="707"/>
                  </a:lnTo>
                  <a:lnTo>
                    <a:pt x="2290" y="1280"/>
                  </a:lnTo>
                  <a:lnTo>
                    <a:pt x="2257" y="1819"/>
                  </a:lnTo>
                  <a:lnTo>
                    <a:pt x="2290" y="2391"/>
                  </a:lnTo>
                  <a:lnTo>
                    <a:pt x="1213" y="2391"/>
                  </a:lnTo>
                  <a:lnTo>
                    <a:pt x="169" y="2425"/>
                  </a:lnTo>
                  <a:lnTo>
                    <a:pt x="169" y="2054"/>
                  </a:lnTo>
                  <a:lnTo>
                    <a:pt x="169" y="1718"/>
                  </a:lnTo>
                  <a:lnTo>
                    <a:pt x="203" y="1010"/>
                  </a:lnTo>
                  <a:lnTo>
                    <a:pt x="203" y="808"/>
                  </a:lnTo>
                  <a:lnTo>
                    <a:pt x="169" y="606"/>
                  </a:lnTo>
                  <a:lnTo>
                    <a:pt x="136" y="404"/>
                  </a:lnTo>
                  <a:lnTo>
                    <a:pt x="136" y="202"/>
                  </a:lnTo>
                  <a:lnTo>
                    <a:pt x="270" y="236"/>
                  </a:lnTo>
                  <a:lnTo>
                    <a:pt x="1146" y="236"/>
                  </a:lnTo>
                  <a:lnTo>
                    <a:pt x="2324" y="135"/>
                  </a:lnTo>
                  <a:close/>
                  <a:moveTo>
                    <a:pt x="2391" y="0"/>
                  </a:moveTo>
                  <a:lnTo>
                    <a:pt x="2021" y="34"/>
                  </a:lnTo>
                  <a:lnTo>
                    <a:pt x="1651" y="34"/>
                  </a:lnTo>
                  <a:lnTo>
                    <a:pt x="1280" y="68"/>
                  </a:lnTo>
                  <a:lnTo>
                    <a:pt x="910" y="101"/>
                  </a:lnTo>
                  <a:lnTo>
                    <a:pt x="304" y="101"/>
                  </a:lnTo>
                  <a:lnTo>
                    <a:pt x="169" y="68"/>
                  </a:lnTo>
                  <a:lnTo>
                    <a:pt x="35" y="101"/>
                  </a:lnTo>
                  <a:lnTo>
                    <a:pt x="1" y="169"/>
                  </a:lnTo>
                  <a:lnTo>
                    <a:pt x="1" y="202"/>
                  </a:lnTo>
                  <a:lnTo>
                    <a:pt x="35" y="236"/>
                  </a:lnTo>
                  <a:lnTo>
                    <a:pt x="35" y="404"/>
                  </a:lnTo>
                  <a:lnTo>
                    <a:pt x="35" y="573"/>
                  </a:lnTo>
                  <a:lnTo>
                    <a:pt x="68" y="876"/>
                  </a:lnTo>
                  <a:lnTo>
                    <a:pt x="68" y="1280"/>
                  </a:lnTo>
                  <a:lnTo>
                    <a:pt x="35" y="1684"/>
                  </a:lnTo>
                  <a:lnTo>
                    <a:pt x="35" y="2088"/>
                  </a:lnTo>
                  <a:lnTo>
                    <a:pt x="35" y="2492"/>
                  </a:lnTo>
                  <a:lnTo>
                    <a:pt x="35" y="2526"/>
                  </a:lnTo>
                  <a:lnTo>
                    <a:pt x="102" y="2559"/>
                  </a:lnTo>
                  <a:lnTo>
                    <a:pt x="1247" y="2526"/>
                  </a:lnTo>
                  <a:lnTo>
                    <a:pt x="2391" y="2526"/>
                  </a:lnTo>
                  <a:lnTo>
                    <a:pt x="2425" y="2492"/>
                  </a:lnTo>
                  <a:lnTo>
                    <a:pt x="2459" y="2425"/>
                  </a:lnTo>
                  <a:lnTo>
                    <a:pt x="2425" y="2155"/>
                  </a:lnTo>
                  <a:lnTo>
                    <a:pt x="2425" y="1852"/>
                  </a:lnTo>
                  <a:lnTo>
                    <a:pt x="2425" y="1246"/>
                  </a:lnTo>
                  <a:lnTo>
                    <a:pt x="2459" y="674"/>
                  </a:lnTo>
                  <a:lnTo>
                    <a:pt x="2459" y="371"/>
                  </a:lnTo>
                  <a:lnTo>
                    <a:pt x="2459" y="68"/>
                  </a:lnTo>
                  <a:lnTo>
                    <a:pt x="2425" y="34"/>
                  </a:lnTo>
                  <a:lnTo>
                    <a:pt x="2391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2" name="Google Shape;1572;p10"/>
            <p:cNvSpPr/>
            <p:nvPr/>
          </p:nvSpPr>
          <p:spPr>
            <a:xfrm>
              <a:off x="1811800" y="2723650"/>
              <a:ext cx="68200" cy="64000"/>
            </a:xfrm>
            <a:custGeom>
              <a:avLst/>
              <a:gdLst/>
              <a:ahLst/>
              <a:cxnLst/>
              <a:rect l="l" t="t" r="r" b="b"/>
              <a:pathLst>
                <a:path w="2728" h="2560" extrusionOk="0">
                  <a:moveTo>
                    <a:pt x="2189" y="135"/>
                  </a:moveTo>
                  <a:lnTo>
                    <a:pt x="2357" y="203"/>
                  </a:lnTo>
                  <a:lnTo>
                    <a:pt x="2458" y="236"/>
                  </a:lnTo>
                  <a:lnTo>
                    <a:pt x="2525" y="304"/>
                  </a:lnTo>
                  <a:lnTo>
                    <a:pt x="2559" y="405"/>
                  </a:lnTo>
                  <a:lnTo>
                    <a:pt x="2593" y="506"/>
                  </a:lnTo>
                  <a:lnTo>
                    <a:pt x="2593" y="741"/>
                  </a:lnTo>
                  <a:lnTo>
                    <a:pt x="2559" y="943"/>
                  </a:lnTo>
                  <a:lnTo>
                    <a:pt x="2525" y="1314"/>
                  </a:lnTo>
                  <a:lnTo>
                    <a:pt x="2458" y="1718"/>
                  </a:lnTo>
                  <a:lnTo>
                    <a:pt x="2458" y="1920"/>
                  </a:lnTo>
                  <a:lnTo>
                    <a:pt x="2424" y="2156"/>
                  </a:lnTo>
                  <a:lnTo>
                    <a:pt x="2391" y="2257"/>
                  </a:lnTo>
                  <a:lnTo>
                    <a:pt x="2357" y="2324"/>
                  </a:lnTo>
                  <a:lnTo>
                    <a:pt x="2256" y="2391"/>
                  </a:lnTo>
                  <a:lnTo>
                    <a:pt x="2121" y="2391"/>
                  </a:lnTo>
                  <a:lnTo>
                    <a:pt x="1212" y="2324"/>
                  </a:lnTo>
                  <a:lnTo>
                    <a:pt x="303" y="2324"/>
                  </a:lnTo>
                  <a:lnTo>
                    <a:pt x="269" y="1920"/>
                  </a:lnTo>
                  <a:lnTo>
                    <a:pt x="236" y="1550"/>
                  </a:lnTo>
                  <a:lnTo>
                    <a:pt x="168" y="1145"/>
                  </a:lnTo>
                  <a:lnTo>
                    <a:pt x="168" y="741"/>
                  </a:lnTo>
                  <a:lnTo>
                    <a:pt x="168" y="304"/>
                  </a:lnTo>
                  <a:lnTo>
                    <a:pt x="168" y="203"/>
                  </a:lnTo>
                  <a:lnTo>
                    <a:pt x="505" y="169"/>
                  </a:lnTo>
                  <a:lnTo>
                    <a:pt x="875" y="135"/>
                  </a:lnTo>
                  <a:close/>
                  <a:moveTo>
                    <a:pt x="1582" y="1"/>
                  </a:moveTo>
                  <a:lnTo>
                    <a:pt x="1145" y="34"/>
                  </a:lnTo>
                  <a:lnTo>
                    <a:pt x="370" y="34"/>
                  </a:lnTo>
                  <a:lnTo>
                    <a:pt x="101" y="68"/>
                  </a:lnTo>
                  <a:lnTo>
                    <a:pt x="67" y="102"/>
                  </a:lnTo>
                  <a:lnTo>
                    <a:pt x="67" y="135"/>
                  </a:lnTo>
                  <a:lnTo>
                    <a:pt x="34" y="270"/>
                  </a:lnTo>
                  <a:lnTo>
                    <a:pt x="0" y="438"/>
                  </a:lnTo>
                  <a:lnTo>
                    <a:pt x="34" y="741"/>
                  </a:lnTo>
                  <a:lnTo>
                    <a:pt x="34" y="1179"/>
                  </a:lnTo>
                  <a:lnTo>
                    <a:pt x="101" y="1583"/>
                  </a:lnTo>
                  <a:lnTo>
                    <a:pt x="135" y="1987"/>
                  </a:lnTo>
                  <a:lnTo>
                    <a:pt x="168" y="2425"/>
                  </a:lnTo>
                  <a:lnTo>
                    <a:pt x="202" y="2459"/>
                  </a:lnTo>
                  <a:lnTo>
                    <a:pt x="236" y="2492"/>
                  </a:lnTo>
                  <a:lnTo>
                    <a:pt x="606" y="2459"/>
                  </a:lnTo>
                  <a:lnTo>
                    <a:pt x="943" y="2459"/>
                  </a:lnTo>
                  <a:lnTo>
                    <a:pt x="1650" y="2492"/>
                  </a:lnTo>
                  <a:lnTo>
                    <a:pt x="2054" y="2560"/>
                  </a:lnTo>
                  <a:lnTo>
                    <a:pt x="2256" y="2560"/>
                  </a:lnTo>
                  <a:lnTo>
                    <a:pt x="2323" y="2526"/>
                  </a:lnTo>
                  <a:lnTo>
                    <a:pt x="2424" y="2492"/>
                  </a:lnTo>
                  <a:lnTo>
                    <a:pt x="2492" y="2425"/>
                  </a:lnTo>
                  <a:lnTo>
                    <a:pt x="2525" y="2358"/>
                  </a:lnTo>
                  <a:lnTo>
                    <a:pt x="2593" y="2189"/>
                  </a:lnTo>
                  <a:lnTo>
                    <a:pt x="2593" y="1853"/>
                  </a:lnTo>
                  <a:lnTo>
                    <a:pt x="2660" y="1348"/>
                  </a:lnTo>
                  <a:lnTo>
                    <a:pt x="2727" y="842"/>
                  </a:lnTo>
                  <a:lnTo>
                    <a:pt x="2727" y="506"/>
                  </a:lnTo>
                  <a:lnTo>
                    <a:pt x="2694" y="337"/>
                  </a:lnTo>
                  <a:lnTo>
                    <a:pt x="2626" y="203"/>
                  </a:lnTo>
                  <a:lnTo>
                    <a:pt x="2492" y="102"/>
                  </a:lnTo>
                  <a:lnTo>
                    <a:pt x="2323" y="34"/>
                  </a:lnTo>
                  <a:lnTo>
                    <a:pt x="2189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3" name="Google Shape;1573;p10"/>
            <p:cNvSpPr/>
            <p:nvPr/>
          </p:nvSpPr>
          <p:spPr>
            <a:xfrm>
              <a:off x="1839575" y="2762375"/>
              <a:ext cx="14325" cy="16025"/>
            </a:xfrm>
            <a:custGeom>
              <a:avLst/>
              <a:gdLst/>
              <a:ahLst/>
              <a:cxnLst/>
              <a:rect l="l" t="t" r="r" b="b"/>
              <a:pathLst>
                <a:path w="573" h="641" extrusionOk="0">
                  <a:moveTo>
                    <a:pt x="337" y="1"/>
                  </a:moveTo>
                  <a:lnTo>
                    <a:pt x="269" y="68"/>
                  </a:lnTo>
                  <a:lnTo>
                    <a:pt x="202" y="135"/>
                  </a:lnTo>
                  <a:lnTo>
                    <a:pt x="34" y="337"/>
                  </a:lnTo>
                  <a:lnTo>
                    <a:pt x="0" y="371"/>
                  </a:lnTo>
                  <a:lnTo>
                    <a:pt x="0" y="405"/>
                  </a:lnTo>
                  <a:lnTo>
                    <a:pt x="34" y="438"/>
                  </a:lnTo>
                  <a:lnTo>
                    <a:pt x="236" y="438"/>
                  </a:lnTo>
                  <a:lnTo>
                    <a:pt x="404" y="405"/>
                  </a:lnTo>
                  <a:lnTo>
                    <a:pt x="404" y="573"/>
                  </a:lnTo>
                  <a:lnTo>
                    <a:pt x="404" y="607"/>
                  </a:lnTo>
                  <a:lnTo>
                    <a:pt x="438" y="640"/>
                  </a:lnTo>
                  <a:lnTo>
                    <a:pt x="471" y="640"/>
                  </a:lnTo>
                  <a:lnTo>
                    <a:pt x="505" y="607"/>
                  </a:lnTo>
                  <a:lnTo>
                    <a:pt x="505" y="573"/>
                  </a:lnTo>
                  <a:lnTo>
                    <a:pt x="572" y="573"/>
                  </a:lnTo>
                  <a:lnTo>
                    <a:pt x="539" y="506"/>
                  </a:lnTo>
                  <a:lnTo>
                    <a:pt x="572" y="304"/>
                  </a:lnTo>
                  <a:lnTo>
                    <a:pt x="572" y="270"/>
                  </a:lnTo>
                  <a:lnTo>
                    <a:pt x="539" y="236"/>
                  </a:lnTo>
                  <a:lnTo>
                    <a:pt x="505" y="203"/>
                  </a:lnTo>
                  <a:lnTo>
                    <a:pt x="471" y="236"/>
                  </a:lnTo>
                  <a:lnTo>
                    <a:pt x="337" y="304"/>
                  </a:lnTo>
                  <a:lnTo>
                    <a:pt x="168" y="304"/>
                  </a:lnTo>
                  <a:lnTo>
                    <a:pt x="337" y="135"/>
                  </a:lnTo>
                  <a:lnTo>
                    <a:pt x="370" y="68"/>
                  </a:lnTo>
                  <a:lnTo>
                    <a:pt x="370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4" name="Google Shape;1574;p10"/>
            <p:cNvSpPr/>
            <p:nvPr/>
          </p:nvSpPr>
          <p:spPr>
            <a:xfrm>
              <a:off x="1919525" y="2800250"/>
              <a:ext cx="4225" cy="23600"/>
            </a:xfrm>
            <a:custGeom>
              <a:avLst/>
              <a:gdLst/>
              <a:ahLst/>
              <a:cxnLst/>
              <a:rect l="l" t="t" r="r" b="b"/>
              <a:pathLst>
                <a:path w="169" h="944" extrusionOk="0">
                  <a:moveTo>
                    <a:pt x="102" y="1"/>
                  </a:moveTo>
                  <a:lnTo>
                    <a:pt x="68" y="34"/>
                  </a:lnTo>
                  <a:lnTo>
                    <a:pt x="34" y="270"/>
                  </a:lnTo>
                  <a:lnTo>
                    <a:pt x="1" y="472"/>
                  </a:lnTo>
                  <a:lnTo>
                    <a:pt x="1" y="943"/>
                  </a:lnTo>
                  <a:lnTo>
                    <a:pt x="135" y="943"/>
                  </a:lnTo>
                  <a:lnTo>
                    <a:pt x="135" y="506"/>
                  </a:lnTo>
                  <a:lnTo>
                    <a:pt x="169" y="68"/>
                  </a:lnTo>
                  <a:lnTo>
                    <a:pt x="135" y="34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5" name="Google Shape;1575;p10"/>
            <p:cNvSpPr/>
            <p:nvPr/>
          </p:nvSpPr>
          <p:spPr>
            <a:xfrm>
              <a:off x="1775600" y="2796875"/>
              <a:ext cx="64825" cy="26975"/>
            </a:xfrm>
            <a:custGeom>
              <a:avLst/>
              <a:gdLst/>
              <a:ahLst/>
              <a:cxnLst/>
              <a:rect l="l" t="t" r="r" b="b"/>
              <a:pathLst>
                <a:path w="2593" h="1079" extrusionOk="0">
                  <a:moveTo>
                    <a:pt x="438" y="1"/>
                  </a:moveTo>
                  <a:lnTo>
                    <a:pt x="68" y="68"/>
                  </a:lnTo>
                  <a:lnTo>
                    <a:pt x="34" y="102"/>
                  </a:lnTo>
                  <a:lnTo>
                    <a:pt x="34" y="136"/>
                  </a:lnTo>
                  <a:lnTo>
                    <a:pt x="34" y="169"/>
                  </a:lnTo>
                  <a:lnTo>
                    <a:pt x="0" y="1078"/>
                  </a:lnTo>
                  <a:lnTo>
                    <a:pt x="101" y="1078"/>
                  </a:lnTo>
                  <a:lnTo>
                    <a:pt x="135" y="641"/>
                  </a:lnTo>
                  <a:lnTo>
                    <a:pt x="135" y="203"/>
                  </a:lnTo>
                  <a:lnTo>
                    <a:pt x="371" y="136"/>
                  </a:lnTo>
                  <a:lnTo>
                    <a:pt x="606" y="102"/>
                  </a:lnTo>
                  <a:lnTo>
                    <a:pt x="1111" y="136"/>
                  </a:lnTo>
                  <a:lnTo>
                    <a:pt x="1616" y="169"/>
                  </a:lnTo>
                  <a:lnTo>
                    <a:pt x="2121" y="203"/>
                  </a:lnTo>
                  <a:lnTo>
                    <a:pt x="2256" y="237"/>
                  </a:lnTo>
                  <a:lnTo>
                    <a:pt x="2357" y="270"/>
                  </a:lnTo>
                  <a:lnTo>
                    <a:pt x="2391" y="371"/>
                  </a:lnTo>
                  <a:lnTo>
                    <a:pt x="2424" y="472"/>
                  </a:lnTo>
                  <a:lnTo>
                    <a:pt x="2458" y="708"/>
                  </a:lnTo>
                  <a:lnTo>
                    <a:pt x="2458" y="944"/>
                  </a:lnTo>
                  <a:lnTo>
                    <a:pt x="2458" y="1078"/>
                  </a:lnTo>
                  <a:lnTo>
                    <a:pt x="2559" y="1078"/>
                  </a:lnTo>
                  <a:lnTo>
                    <a:pt x="2559" y="1045"/>
                  </a:lnTo>
                  <a:lnTo>
                    <a:pt x="2593" y="573"/>
                  </a:lnTo>
                  <a:lnTo>
                    <a:pt x="2559" y="371"/>
                  </a:lnTo>
                  <a:lnTo>
                    <a:pt x="2525" y="237"/>
                  </a:lnTo>
                  <a:lnTo>
                    <a:pt x="2458" y="169"/>
                  </a:lnTo>
                  <a:lnTo>
                    <a:pt x="2357" y="102"/>
                  </a:lnTo>
                  <a:lnTo>
                    <a:pt x="2256" y="68"/>
                  </a:lnTo>
                  <a:lnTo>
                    <a:pt x="1987" y="35"/>
                  </a:lnTo>
                  <a:lnTo>
                    <a:pt x="1482" y="35"/>
                  </a:lnTo>
                  <a:lnTo>
                    <a:pt x="775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6" name="Google Shape;1576;p10"/>
            <p:cNvSpPr/>
            <p:nvPr/>
          </p:nvSpPr>
          <p:spPr>
            <a:xfrm>
              <a:off x="528200" y="2421475"/>
              <a:ext cx="15175" cy="10125"/>
            </a:xfrm>
            <a:custGeom>
              <a:avLst/>
              <a:gdLst/>
              <a:ahLst/>
              <a:cxnLst/>
              <a:rect l="l" t="t" r="r" b="b"/>
              <a:pathLst>
                <a:path w="607" h="405" extrusionOk="0">
                  <a:moveTo>
                    <a:pt x="337" y="1"/>
                  </a:moveTo>
                  <a:lnTo>
                    <a:pt x="202" y="102"/>
                  </a:lnTo>
                  <a:lnTo>
                    <a:pt x="68" y="203"/>
                  </a:lnTo>
                  <a:lnTo>
                    <a:pt x="0" y="371"/>
                  </a:lnTo>
                  <a:lnTo>
                    <a:pt x="0" y="405"/>
                  </a:lnTo>
                  <a:lnTo>
                    <a:pt x="34" y="405"/>
                  </a:lnTo>
                  <a:lnTo>
                    <a:pt x="303" y="304"/>
                  </a:lnTo>
                  <a:lnTo>
                    <a:pt x="438" y="237"/>
                  </a:lnTo>
                  <a:lnTo>
                    <a:pt x="539" y="203"/>
                  </a:lnTo>
                  <a:lnTo>
                    <a:pt x="573" y="136"/>
                  </a:lnTo>
                  <a:lnTo>
                    <a:pt x="606" y="102"/>
                  </a:lnTo>
                  <a:lnTo>
                    <a:pt x="573" y="35"/>
                  </a:lnTo>
                  <a:lnTo>
                    <a:pt x="505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7" name="Google Shape;1577;p10"/>
            <p:cNvSpPr/>
            <p:nvPr/>
          </p:nvSpPr>
          <p:spPr>
            <a:xfrm>
              <a:off x="1885850" y="2721975"/>
              <a:ext cx="63150" cy="68200"/>
            </a:xfrm>
            <a:custGeom>
              <a:avLst/>
              <a:gdLst/>
              <a:ahLst/>
              <a:cxnLst/>
              <a:rect l="l" t="t" r="r" b="b"/>
              <a:pathLst>
                <a:path w="2526" h="2728" extrusionOk="0">
                  <a:moveTo>
                    <a:pt x="439" y="135"/>
                  </a:moveTo>
                  <a:lnTo>
                    <a:pt x="708" y="169"/>
                  </a:lnTo>
                  <a:lnTo>
                    <a:pt x="1516" y="202"/>
                  </a:lnTo>
                  <a:lnTo>
                    <a:pt x="2189" y="202"/>
                  </a:lnTo>
                  <a:lnTo>
                    <a:pt x="2257" y="236"/>
                  </a:lnTo>
                  <a:lnTo>
                    <a:pt x="2290" y="270"/>
                  </a:lnTo>
                  <a:lnTo>
                    <a:pt x="2358" y="404"/>
                  </a:lnTo>
                  <a:lnTo>
                    <a:pt x="2391" y="606"/>
                  </a:lnTo>
                  <a:lnTo>
                    <a:pt x="2391" y="808"/>
                  </a:lnTo>
                  <a:lnTo>
                    <a:pt x="2358" y="1280"/>
                  </a:lnTo>
                  <a:lnTo>
                    <a:pt x="2358" y="1583"/>
                  </a:lnTo>
                  <a:lnTo>
                    <a:pt x="2324" y="1987"/>
                  </a:lnTo>
                  <a:lnTo>
                    <a:pt x="2290" y="2189"/>
                  </a:lnTo>
                  <a:lnTo>
                    <a:pt x="2189" y="2391"/>
                  </a:lnTo>
                  <a:lnTo>
                    <a:pt x="2156" y="2458"/>
                  </a:lnTo>
                  <a:lnTo>
                    <a:pt x="2122" y="2492"/>
                  </a:lnTo>
                  <a:lnTo>
                    <a:pt x="1987" y="2526"/>
                  </a:lnTo>
                  <a:lnTo>
                    <a:pt x="1684" y="2559"/>
                  </a:lnTo>
                  <a:lnTo>
                    <a:pt x="1112" y="2559"/>
                  </a:lnTo>
                  <a:lnTo>
                    <a:pt x="843" y="2526"/>
                  </a:lnTo>
                  <a:lnTo>
                    <a:pt x="540" y="2458"/>
                  </a:lnTo>
                  <a:lnTo>
                    <a:pt x="405" y="2391"/>
                  </a:lnTo>
                  <a:lnTo>
                    <a:pt x="304" y="2324"/>
                  </a:lnTo>
                  <a:lnTo>
                    <a:pt x="237" y="2189"/>
                  </a:lnTo>
                  <a:lnTo>
                    <a:pt x="203" y="2054"/>
                  </a:lnTo>
                  <a:lnTo>
                    <a:pt x="203" y="1718"/>
                  </a:lnTo>
                  <a:lnTo>
                    <a:pt x="237" y="1415"/>
                  </a:lnTo>
                  <a:lnTo>
                    <a:pt x="270" y="1111"/>
                  </a:lnTo>
                  <a:lnTo>
                    <a:pt x="237" y="775"/>
                  </a:lnTo>
                  <a:lnTo>
                    <a:pt x="169" y="135"/>
                  </a:lnTo>
                  <a:close/>
                  <a:moveTo>
                    <a:pt x="102" y="0"/>
                  </a:moveTo>
                  <a:lnTo>
                    <a:pt x="35" y="68"/>
                  </a:lnTo>
                  <a:lnTo>
                    <a:pt x="1" y="101"/>
                  </a:lnTo>
                  <a:lnTo>
                    <a:pt x="1" y="135"/>
                  </a:lnTo>
                  <a:lnTo>
                    <a:pt x="35" y="169"/>
                  </a:lnTo>
                  <a:lnTo>
                    <a:pt x="102" y="202"/>
                  </a:lnTo>
                  <a:lnTo>
                    <a:pt x="68" y="404"/>
                  </a:lnTo>
                  <a:lnTo>
                    <a:pt x="68" y="573"/>
                  </a:lnTo>
                  <a:lnTo>
                    <a:pt x="102" y="977"/>
                  </a:lnTo>
                  <a:lnTo>
                    <a:pt x="102" y="1381"/>
                  </a:lnTo>
                  <a:lnTo>
                    <a:pt x="68" y="1751"/>
                  </a:lnTo>
                  <a:lnTo>
                    <a:pt x="35" y="2054"/>
                  </a:lnTo>
                  <a:lnTo>
                    <a:pt x="68" y="2189"/>
                  </a:lnTo>
                  <a:lnTo>
                    <a:pt x="102" y="2290"/>
                  </a:lnTo>
                  <a:lnTo>
                    <a:pt x="169" y="2391"/>
                  </a:lnTo>
                  <a:lnTo>
                    <a:pt x="270" y="2492"/>
                  </a:lnTo>
                  <a:lnTo>
                    <a:pt x="371" y="2559"/>
                  </a:lnTo>
                  <a:lnTo>
                    <a:pt x="506" y="2627"/>
                  </a:lnTo>
                  <a:lnTo>
                    <a:pt x="876" y="2694"/>
                  </a:lnTo>
                  <a:lnTo>
                    <a:pt x="1213" y="2728"/>
                  </a:lnTo>
                  <a:lnTo>
                    <a:pt x="1583" y="2728"/>
                  </a:lnTo>
                  <a:lnTo>
                    <a:pt x="1954" y="2660"/>
                  </a:lnTo>
                  <a:lnTo>
                    <a:pt x="2088" y="2660"/>
                  </a:lnTo>
                  <a:lnTo>
                    <a:pt x="2189" y="2593"/>
                  </a:lnTo>
                  <a:lnTo>
                    <a:pt x="2290" y="2526"/>
                  </a:lnTo>
                  <a:lnTo>
                    <a:pt x="2358" y="2425"/>
                  </a:lnTo>
                  <a:lnTo>
                    <a:pt x="2459" y="2223"/>
                  </a:lnTo>
                  <a:lnTo>
                    <a:pt x="2492" y="1953"/>
                  </a:lnTo>
                  <a:lnTo>
                    <a:pt x="2526" y="1684"/>
                  </a:lnTo>
                  <a:lnTo>
                    <a:pt x="2526" y="1448"/>
                  </a:lnTo>
                  <a:lnTo>
                    <a:pt x="2526" y="977"/>
                  </a:lnTo>
                  <a:lnTo>
                    <a:pt x="2526" y="606"/>
                  </a:lnTo>
                  <a:lnTo>
                    <a:pt x="2526" y="404"/>
                  </a:lnTo>
                  <a:lnTo>
                    <a:pt x="2459" y="236"/>
                  </a:lnTo>
                  <a:lnTo>
                    <a:pt x="2391" y="135"/>
                  </a:lnTo>
                  <a:lnTo>
                    <a:pt x="2324" y="101"/>
                  </a:lnTo>
                  <a:lnTo>
                    <a:pt x="2223" y="68"/>
                  </a:lnTo>
                  <a:lnTo>
                    <a:pt x="2122" y="34"/>
                  </a:lnTo>
                  <a:lnTo>
                    <a:pt x="1718" y="34"/>
                  </a:lnTo>
                  <a:lnTo>
                    <a:pt x="573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8" name="Google Shape;1578;p10"/>
            <p:cNvSpPr/>
            <p:nvPr/>
          </p:nvSpPr>
          <p:spPr>
            <a:xfrm>
              <a:off x="1984350" y="2761525"/>
              <a:ext cx="14325" cy="15175"/>
            </a:xfrm>
            <a:custGeom>
              <a:avLst/>
              <a:gdLst/>
              <a:ahLst/>
              <a:cxnLst/>
              <a:rect l="l" t="t" r="r" b="b"/>
              <a:pathLst>
                <a:path w="573" h="607" extrusionOk="0">
                  <a:moveTo>
                    <a:pt x="370" y="371"/>
                  </a:moveTo>
                  <a:lnTo>
                    <a:pt x="438" y="405"/>
                  </a:lnTo>
                  <a:lnTo>
                    <a:pt x="438" y="439"/>
                  </a:lnTo>
                  <a:lnTo>
                    <a:pt x="370" y="472"/>
                  </a:lnTo>
                  <a:lnTo>
                    <a:pt x="303" y="472"/>
                  </a:lnTo>
                  <a:lnTo>
                    <a:pt x="236" y="439"/>
                  </a:lnTo>
                  <a:lnTo>
                    <a:pt x="202" y="439"/>
                  </a:lnTo>
                  <a:lnTo>
                    <a:pt x="337" y="371"/>
                  </a:lnTo>
                  <a:close/>
                  <a:moveTo>
                    <a:pt x="337" y="1"/>
                  </a:moveTo>
                  <a:lnTo>
                    <a:pt x="168" y="68"/>
                  </a:lnTo>
                  <a:lnTo>
                    <a:pt x="67" y="203"/>
                  </a:lnTo>
                  <a:lnTo>
                    <a:pt x="0" y="270"/>
                  </a:lnTo>
                  <a:lnTo>
                    <a:pt x="0" y="338"/>
                  </a:lnTo>
                  <a:lnTo>
                    <a:pt x="0" y="405"/>
                  </a:lnTo>
                  <a:lnTo>
                    <a:pt x="34" y="439"/>
                  </a:lnTo>
                  <a:lnTo>
                    <a:pt x="0" y="472"/>
                  </a:lnTo>
                  <a:lnTo>
                    <a:pt x="0" y="506"/>
                  </a:lnTo>
                  <a:lnTo>
                    <a:pt x="34" y="540"/>
                  </a:lnTo>
                  <a:lnTo>
                    <a:pt x="67" y="573"/>
                  </a:lnTo>
                  <a:lnTo>
                    <a:pt x="135" y="540"/>
                  </a:lnTo>
                  <a:lnTo>
                    <a:pt x="236" y="607"/>
                  </a:lnTo>
                  <a:lnTo>
                    <a:pt x="438" y="607"/>
                  </a:lnTo>
                  <a:lnTo>
                    <a:pt x="505" y="573"/>
                  </a:lnTo>
                  <a:lnTo>
                    <a:pt x="572" y="506"/>
                  </a:lnTo>
                  <a:lnTo>
                    <a:pt x="572" y="439"/>
                  </a:lnTo>
                  <a:lnTo>
                    <a:pt x="572" y="371"/>
                  </a:lnTo>
                  <a:lnTo>
                    <a:pt x="539" y="304"/>
                  </a:lnTo>
                  <a:lnTo>
                    <a:pt x="438" y="270"/>
                  </a:lnTo>
                  <a:lnTo>
                    <a:pt x="337" y="237"/>
                  </a:lnTo>
                  <a:lnTo>
                    <a:pt x="236" y="270"/>
                  </a:lnTo>
                  <a:lnTo>
                    <a:pt x="135" y="338"/>
                  </a:lnTo>
                  <a:lnTo>
                    <a:pt x="135" y="270"/>
                  </a:lnTo>
                  <a:lnTo>
                    <a:pt x="202" y="203"/>
                  </a:lnTo>
                  <a:lnTo>
                    <a:pt x="269" y="136"/>
                  </a:lnTo>
                  <a:lnTo>
                    <a:pt x="370" y="102"/>
                  </a:lnTo>
                  <a:lnTo>
                    <a:pt x="471" y="102"/>
                  </a:lnTo>
                  <a:lnTo>
                    <a:pt x="505" y="68"/>
                  </a:lnTo>
                  <a:lnTo>
                    <a:pt x="471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9" name="Google Shape;1579;p10"/>
            <p:cNvSpPr/>
            <p:nvPr/>
          </p:nvSpPr>
          <p:spPr>
            <a:xfrm>
              <a:off x="1973400" y="2674850"/>
              <a:ext cx="68200" cy="42100"/>
            </a:xfrm>
            <a:custGeom>
              <a:avLst/>
              <a:gdLst/>
              <a:ahLst/>
              <a:cxnLst/>
              <a:rect l="l" t="t" r="r" b="b"/>
              <a:pathLst>
                <a:path w="2728" h="1684" extrusionOk="0">
                  <a:moveTo>
                    <a:pt x="236" y="135"/>
                  </a:moveTo>
                  <a:lnTo>
                    <a:pt x="640" y="168"/>
                  </a:lnTo>
                  <a:lnTo>
                    <a:pt x="1785" y="202"/>
                  </a:lnTo>
                  <a:lnTo>
                    <a:pt x="2189" y="202"/>
                  </a:lnTo>
                  <a:lnTo>
                    <a:pt x="2391" y="236"/>
                  </a:lnTo>
                  <a:lnTo>
                    <a:pt x="2492" y="236"/>
                  </a:lnTo>
                  <a:lnTo>
                    <a:pt x="2559" y="269"/>
                  </a:lnTo>
                  <a:lnTo>
                    <a:pt x="2593" y="404"/>
                  </a:lnTo>
                  <a:lnTo>
                    <a:pt x="2593" y="539"/>
                  </a:lnTo>
                  <a:lnTo>
                    <a:pt x="2593" y="808"/>
                  </a:lnTo>
                  <a:lnTo>
                    <a:pt x="2593" y="1414"/>
                  </a:lnTo>
                  <a:lnTo>
                    <a:pt x="2559" y="1448"/>
                  </a:lnTo>
                  <a:lnTo>
                    <a:pt x="2492" y="1515"/>
                  </a:lnTo>
                  <a:lnTo>
                    <a:pt x="2290" y="1549"/>
                  </a:lnTo>
                  <a:lnTo>
                    <a:pt x="1616" y="1549"/>
                  </a:lnTo>
                  <a:lnTo>
                    <a:pt x="909" y="1481"/>
                  </a:lnTo>
                  <a:lnTo>
                    <a:pt x="472" y="1448"/>
                  </a:lnTo>
                  <a:lnTo>
                    <a:pt x="371" y="1414"/>
                  </a:lnTo>
                  <a:lnTo>
                    <a:pt x="303" y="1313"/>
                  </a:lnTo>
                  <a:lnTo>
                    <a:pt x="236" y="1178"/>
                  </a:lnTo>
                  <a:lnTo>
                    <a:pt x="236" y="1044"/>
                  </a:lnTo>
                  <a:lnTo>
                    <a:pt x="202" y="707"/>
                  </a:lnTo>
                  <a:lnTo>
                    <a:pt x="202" y="438"/>
                  </a:lnTo>
                  <a:lnTo>
                    <a:pt x="236" y="303"/>
                  </a:lnTo>
                  <a:lnTo>
                    <a:pt x="202" y="135"/>
                  </a:lnTo>
                  <a:close/>
                  <a:moveTo>
                    <a:pt x="236" y="0"/>
                  </a:moveTo>
                  <a:lnTo>
                    <a:pt x="34" y="34"/>
                  </a:lnTo>
                  <a:lnTo>
                    <a:pt x="0" y="67"/>
                  </a:lnTo>
                  <a:lnTo>
                    <a:pt x="0" y="101"/>
                  </a:lnTo>
                  <a:lnTo>
                    <a:pt x="0" y="135"/>
                  </a:lnTo>
                  <a:lnTo>
                    <a:pt x="34" y="168"/>
                  </a:lnTo>
                  <a:lnTo>
                    <a:pt x="101" y="168"/>
                  </a:lnTo>
                  <a:lnTo>
                    <a:pt x="101" y="202"/>
                  </a:lnTo>
                  <a:lnTo>
                    <a:pt x="101" y="303"/>
                  </a:lnTo>
                  <a:lnTo>
                    <a:pt x="68" y="471"/>
                  </a:lnTo>
                  <a:lnTo>
                    <a:pt x="68" y="673"/>
                  </a:lnTo>
                  <a:lnTo>
                    <a:pt x="101" y="1111"/>
                  </a:lnTo>
                  <a:lnTo>
                    <a:pt x="202" y="1549"/>
                  </a:lnTo>
                  <a:lnTo>
                    <a:pt x="236" y="1582"/>
                  </a:lnTo>
                  <a:lnTo>
                    <a:pt x="573" y="1582"/>
                  </a:lnTo>
                  <a:lnTo>
                    <a:pt x="876" y="1616"/>
                  </a:lnTo>
                  <a:lnTo>
                    <a:pt x="1482" y="1683"/>
                  </a:lnTo>
                  <a:lnTo>
                    <a:pt x="2357" y="1683"/>
                  </a:lnTo>
                  <a:lnTo>
                    <a:pt x="2660" y="1616"/>
                  </a:lnTo>
                  <a:lnTo>
                    <a:pt x="2694" y="1582"/>
                  </a:lnTo>
                  <a:lnTo>
                    <a:pt x="2727" y="1549"/>
                  </a:lnTo>
                  <a:lnTo>
                    <a:pt x="2727" y="909"/>
                  </a:lnTo>
                  <a:lnTo>
                    <a:pt x="2727" y="572"/>
                  </a:lnTo>
                  <a:lnTo>
                    <a:pt x="2660" y="269"/>
                  </a:lnTo>
                  <a:lnTo>
                    <a:pt x="2626" y="168"/>
                  </a:lnTo>
                  <a:lnTo>
                    <a:pt x="2525" y="135"/>
                  </a:lnTo>
                  <a:lnTo>
                    <a:pt x="2424" y="101"/>
                  </a:lnTo>
                  <a:lnTo>
                    <a:pt x="1650" y="101"/>
                  </a:lnTo>
                  <a:lnTo>
                    <a:pt x="977" y="34"/>
                  </a:lnTo>
                  <a:lnTo>
                    <a:pt x="505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0" name="Google Shape;1580;p10"/>
            <p:cNvSpPr/>
            <p:nvPr/>
          </p:nvSpPr>
          <p:spPr>
            <a:xfrm>
              <a:off x="1915325" y="2794350"/>
              <a:ext cx="69050" cy="29500"/>
            </a:xfrm>
            <a:custGeom>
              <a:avLst/>
              <a:gdLst/>
              <a:ahLst/>
              <a:cxnLst/>
              <a:rect l="l" t="t" r="r" b="b"/>
              <a:pathLst>
                <a:path w="2762" h="1180" extrusionOk="0">
                  <a:moveTo>
                    <a:pt x="438" y="1"/>
                  </a:moveTo>
                  <a:lnTo>
                    <a:pt x="202" y="68"/>
                  </a:lnTo>
                  <a:lnTo>
                    <a:pt x="101" y="102"/>
                  </a:lnTo>
                  <a:lnTo>
                    <a:pt x="34" y="169"/>
                  </a:lnTo>
                  <a:lnTo>
                    <a:pt x="0" y="237"/>
                  </a:lnTo>
                  <a:lnTo>
                    <a:pt x="34" y="270"/>
                  </a:lnTo>
                  <a:lnTo>
                    <a:pt x="101" y="270"/>
                  </a:lnTo>
                  <a:lnTo>
                    <a:pt x="135" y="237"/>
                  </a:lnTo>
                  <a:lnTo>
                    <a:pt x="202" y="203"/>
                  </a:lnTo>
                  <a:lnTo>
                    <a:pt x="303" y="169"/>
                  </a:lnTo>
                  <a:lnTo>
                    <a:pt x="539" y="136"/>
                  </a:lnTo>
                  <a:lnTo>
                    <a:pt x="977" y="169"/>
                  </a:lnTo>
                  <a:lnTo>
                    <a:pt x="1919" y="203"/>
                  </a:lnTo>
                  <a:lnTo>
                    <a:pt x="2256" y="237"/>
                  </a:lnTo>
                  <a:lnTo>
                    <a:pt x="2391" y="270"/>
                  </a:lnTo>
                  <a:lnTo>
                    <a:pt x="2525" y="338"/>
                  </a:lnTo>
                  <a:lnTo>
                    <a:pt x="2593" y="371"/>
                  </a:lnTo>
                  <a:lnTo>
                    <a:pt x="2626" y="439"/>
                  </a:lnTo>
                  <a:lnTo>
                    <a:pt x="2660" y="607"/>
                  </a:lnTo>
                  <a:lnTo>
                    <a:pt x="2626" y="910"/>
                  </a:lnTo>
                  <a:lnTo>
                    <a:pt x="2660" y="1179"/>
                  </a:lnTo>
                  <a:lnTo>
                    <a:pt x="2761" y="1179"/>
                  </a:lnTo>
                  <a:lnTo>
                    <a:pt x="2761" y="708"/>
                  </a:lnTo>
                  <a:lnTo>
                    <a:pt x="2761" y="439"/>
                  </a:lnTo>
                  <a:lnTo>
                    <a:pt x="2727" y="371"/>
                  </a:lnTo>
                  <a:lnTo>
                    <a:pt x="2660" y="270"/>
                  </a:lnTo>
                  <a:lnTo>
                    <a:pt x="2593" y="237"/>
                  </a:lnTo>
                  <a:lnTo>
                    <a:pt x="2525" y="169"/>
                  </a:lnTo>
                  <a:lnTo>
                    <a:pt x="2256" y="102"/>
                  </a:lnTo>
                  <a:lnTo>
                    <a:pt x="1919" y="68"/>
                  </a:lnTo>
                  <a:lnTo>
                    <a:pt x="1583" y="68"/>
                  </a:lnTo>
                  <a:lnTo>
                    <a:pt x="909" y="35"/>
                  </a:lnTo>
                  <a:lnTo>
                    <a:pt x="674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1" name="Google Shape;1581;p10"/>
            <p:cNvSpPr/>
            <p:nvPr/>
          </p:nvSpPr>
          <p:spPr>
            <a:xfrm>
              <a:off x="2033150" y="2721975"/>
              <a:ext cx="65675" cy="66525"/>
            </a:xfrm>
            <a:custGeom>
              <a:avLst/>
              <a:gdLst/>
              <a:ahLst/>
              <a:cxnLst/>
              <a:rect l="l" t="t" r="r" b="b"/>
              <a:pathLst>
                <a:path w="2627" h="2661" extrusionOk="0">
                  <a:moveTo>
                    <a:pt x="2122" y="135"/>
                  </a:moveTo>
                  <a:lnTo>
                    <a:pt x="2257" y="169"/>
                  </a:lnTo>
                  <a:lnTo>
                    <a:pt x="2358" y="236"/>
                  </a:lnTo>
                  <a:lnTo>
                    <a:pt x="2425" y="337"/>
                  </a:lnTo>
                  <a:lnTo>
                    <a:pt x="2492" y="539"/>
                  </a:lnTo>
                  <a:lnTo>
                    <a:pt x="2492" y="741"/>
                  </a:lnTo>
                  <a:lnTo>
                    <a:pt x="2492" y="1179"/>
                  </a:lnTo>
                  <a:lnTo>
                    <a:pt x="2425" y="1718"/>
                  </a:lnTo>
                  <a:lnTo>
                    <a:pt x="2391" y="1953"/>
                  </a:lnTo>
                  <a:lnTo>
                    <a:pt x="2290" y="2223"/>
                  </a:lnTo>
                  <a:lnTo>
                    <a:pt x="2223" y="2324"/>
                  </a:lnTo>
                  <a:lnTo>
                    <a:pt x="2156" y="2391"/>
                  </a:lnTo>
                  <a:lnTo>
                    <a:pt x="2021" y="2458"/>
                  </a:lnTo>
                  <a:lnTo>
                    <a:pt x="1920" y="2492"/>
                  </a:lnTo>
                  <a:lnTo>
                    <a:pt x="1381" y="2492"/>
                  </a:lnTo>
                  <a:lnTo>
                    <a:pt x="472" y="2458"/>
                  </a:lnTo>
                  <a:lnTo>
                    <a:pt x="337" y="2425"/>
                  </a:lnTo>
                  <a:lnTo>
                    <a:pt x="236" y="2324"/>
                  </a:lnTo>
                  <a:lnTo>
                    <a:pt x="169" y="2223"/>
                  </a:lnTo>
                  <a:lnTo>
                    <a:pt x="135" y="2088"/>
                  </a:lnTo>
                  <a:lnTo>
                    <a:pt x="135" y="1785"/>
                  </a:lnTo>
                  <a:lnTo>
                    <a:pt x="169" y="1516"/>
                  </a:lnTo>
                  <a:lnTo>
                    <a:pt x="169" y="741"/>
                  </a:lnTo>
                  <a:lnTo>
                    <a:pt x="203" y="472"/>
                  </a:lnTo>
                  <a:lnTo>
                    <a:pt x="169" y="337"/>
                  </a:lnTo>
                  <a:lnTo>
                    <a:pt x="135" y="202"/>
                  </a:lnTo>
                  <a:lnTo>
                    <a:pt x="169" y="202"/>
                  </a:lnTo>
                  <a:lnTo>
                    <a:pt x="472" y="169"/>
                  </a:lnTo>
                  <a:lnTo>
                    <a:pt x="775" y="135"/>
                  </a:lnTo>
                  <a:close/>
                  <a:moveTo>
                    <a:pt x="506" y="0"/>
                  </a:moveTo>
                  <a:lnTo>
                    <a:pt x="135" y="68"/>
                  </a:lnTo>
                  <a:lnTo>
                    <a:pt x="135" y="101"/>
                  </a:lnTo>
                  <a:lnTo>
                    <a:pt x="102" y="101"/>
                  </a:lnTo>
                  <a:lnTo>
                    <a:pt x="68" y="135"/>
                  </a:lnTo>
                  <a:lnTo>
                    <a:pt x="34" y="573"/>
                  </a:lnTo>
                  <a:lnTo>
                    <a:pt x="34" y="1010"/>
                  </a:lnTo>
                  <a:lnTo>
                    <a:pt x="34" y="1852"/>
                  </a:lnTo>
                  <a:lnTo>
                    <a:pt x="1" y="2088"/>
                  </a:lnTo>
                  <a:lnTo>
                    <a:pt x="34" y="2290"/>
                  </a:lnTo>
                  <a:lnTo>
                    <a:pt x="68" y="2357"/>
                  </a:lnTo>
                  <a:lnTo>
                    <a:pt x="102" y="2458"/>
                  </a:lnTo>
                  <a:lnTo>
                    <a:pt x="169" y="2526"/>
                  </a:lnTo>
                  <a:lnTo>
                    <a:pt x="270" y="2559"/>
                  </a:lnTo>
                  <a:lnTo>
                    <a:pt x="573" y="2627"/>
                  </a:lnTo>
                  <a:lnTo>
                    <a:pt x="876" y="2660"/>
                  </a:lnTo>
                  <a:lnTo>
                    <a:pt x="1482" y="2627"/>
                  </a:lnTo>
                  <a:lnTo>
                    <a:pt x="1718" y="2627"/>
                  </a:lnTo>
                  <a:lnTo>
                    <a:pt x="1987" y="2593"/>
                  </a:lnTo>
                  <a:lnTo>
                    <a:pt x="2122" y="2559"/>
                  </a:lnTo>
                  <a:lnTo>
                    <a:pt x="2223" y="2526"/>
                  </a:lnTo>
                  <a:lnTo>
                    <a:pt x="2324" y="2458"/>
                  </a:lnTo>
                  <a:lnTo>
                    <a:pt x="2391" y="2357"/>
                  </a:lnTo>
                  <a:lnTo>
                    <a:pt x="2526" y="2088"/>
                  </a:lnTo>
                  <a:lnTo>
                    <a:pt x="2560" y="1819"/>
                  </a:lnTo>
                  <a:lnTo>
                    <a:pt x="2593" y="1246"/>
                  </a:lnTo>
                  <a:lnTo>
                    <a:pt x="2627" y="707"/>
                  </a:lnTo>
                  <a:lnTo>
                    <a:pt x="2627" y="438"/>
                  </a:lnTo>
                  <a:lnTo>
                    <a:pt x="2593" y="337"/>
                  </a:lnTo>
                  <a:lnTo>
                    <a:pt x="2526" y="202"/>
                  </a:lnTo>
                  <a:lnTo>
                    <a:pt x="2459" y="135"/>
                  </a:lnTo>
                  <a:lnTo>
                    <a:pt x="2358" y="68"/>
                  </a:lnTo>
                  <a:lnTo>
                    <a:pt x="2257" y="34"/>
                  </a:lnTo>
                  <a:lnTo>
                    <a:pt x="2156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2" name="Google Shape;1582;p10"/>
            <p:cNvSpPr/>
            <p:nvPr/>
          </p:nvSpPr>
          <p:spPr>
            <a:xfrm>
              <a:off x="1913625" y="2764050"/>
              <a:ext cx="10125" cy="13500"/>
            </a:xfrm>
            <a:custGeom>
              <a:avLst/>
              <a:gdLst/>
              <a:ahLst/>
              <a:cxnLst/>
              <a:rect l="l" t="t" r="r" b="b"/>
              <a:pathLst>
                <a:path w="405" h="540" extrusionOk="0">
                  <a:moveTo>
                    <a:pt x="1" y="1"/>
                  </a:moveTo>
                  <a:lnTo>
                    <a:pt x="1" y="68"/>
                  </a:lnTo>
                  <a:lnTo>
                    <a:pt x="1" y="169"/>
                  </a:lnTo>
                  <a:lnTo>
                    <a:pt x="35" y="237"/>
                  </a:lnTo>
                  <a:lnTo>
                    <a:pt x="68" y="270"/>
                  </a:lnTo>
                  <a:lnTo>
                    <a:pt x="237" y="270"/>
                  </a:lnTo>
                  <a:lnTo>
                    <a:pt x="270" y="338"/>
                  </a:lnTo>
                  <a:lnTo>
                    <a:pt x="270" y="405"/>
                  </a:lnTo>
                  <a:lnTo>
                    <a:pt x="102" y="405"/>
                  </a:lnTo>
                  <a:lnTo>
                    <a:pt x="68" y="371"/>
                  </a:lnTo>
                  <a:lnTo>
                    <a:pt x="35" y="405"/>
                  </a:lnTo>
                  <a:lnTo>
                    <a:pt x="1" y="439"/>
                  </a:lnTo>
                  <a:lnTo>
                    <a:pt x="1" y="506"/>
                  </a:lnTo>
                  <a:lnTo>
                    <a:pt x="35" y="540"/>
                  </a:lnTo>
                  <a:lnTo>
                    <a:pt x="304" y="540"/>
                  </a:lnTo>
                  <a:lnTo>
                    <a:pt x="338" y="506"/>
                  </a:lnTo>
                  <a:lnTo>
                    <a:pt x="371" y="472"/>
                  </a:lnTo>
                  <a:lnTo>
                    <a:pt x="405" y="371"/>
                  </a:lnTo>
                  <a:lnTo>
                    <a:pt x="405" y="270"/>
                  </a:lnTo>
                  <a:lnTo>
                    <a:pt x="371" y="203"/>
                  </a:lnTo>
                  <a:lnTo>
                    <a:pt x="304" y="169"/>
                  </a:lnTo>
                  <a:lnTo>
                    <a:pt x="237" y="136"/>
                  </a:lnTo>
                  <a:lnTo>
                    <a:pt x="136" y="136"/>
                  </a:lnTo>
                  <a:lnTo>
                    <a:pt x="136" y="102"/>
                  </a:lnTo>
                  <a:lnTo>
                    <a:pt x="237" y="102"/>
                  </a:lnTo>
                  <a:lnTo>
                    <a:pt x="304" y="68"/>
                  </a:lnTo>
                  <a:lnTo>
                    <a:pt x="405" y="35"/>
                  </a:lnTo>
                  <a:lnTo>
                    <a:pt x="405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3" name="Google Shape;1583;p10"/>
            <p:cNvSpPr/>
            <p:nvPr/>
          </p:nvSpPr>
          <p:spPr>
            <a:xfrm>
              <a:off x="1959075" y="2722825"/>
              <a:ext cx="63175" cy="66500"/>
            </a:xfrm>
            <a:custGeom>
              <a:avLst/>
              <a:gdLst/>
              <a:ahLst/>
              <a:cxnLst/>
              <a:rect l="l" t="t" r="r" b="b"/>
              <a:pathLst>
                <a:path w="2527" h="2660" extrusionOk="0">
                  <a:moveTo>
                    <a:pt x="2122" y="135"/>
                  </a:moveTo>
                  <a:lnTo>
                    <a:pt x="2257" y="202"/>
                  </a:lnTo>
                  <a:lnTo>
                    <a:pt x="2324" y="337"/>
                  </a:lnTo>
                  <a:lnTo>
                    <a:pt x="2391" y="471"/>
                  </a:lnTo>
                  <a:lnTo>
                    <a:pt x="2425" y="673"/>
                  </a:lnTo>
                  <a:lnTo>
                    <a:pt x="2425" y="1044"/>
                  </a:lnTo>
                  <a:lnTo>
                    <a:pt x="2391" y="1347"/>
                  </a:lnTo>
                  <a:lnTo>
                    <a:pt x="2391" y="1818"/>
                  </a:lnTo>
                  <a:lnTo>
                    <a:pt x="2391" y="2054"/>
                  </a:lnTo>
                  <a:lnTo>
                    <a:pt x="2358" y="2290"/>
                  </a:lnTo>
                  <a:lnTo>
                    <a:pt x="2290" y="2424"/>
                  </a:lnTo>
                  <a:lnTo>
                    <a:pt x="2189" y="2492"/>
                  </a:lnTo>
                  <a:lnTo>
                    <a:pt x="1886" y="2492"/>
                  </a:lnTo>
                  <a:lnTo>
                    <a:pt x="1550" y="2458"/>
                  </a:lnTo>
                  <a:lnTo>
                    <a:pt x="1280" y="2424"/>
                  </a:lnTo>
                  <a:lnTo>
                    <a:pt x="674" y="2424"/>
                  </a:lnTo>
                  <a:lnTo>
                    <a:pt x="371" y="2458"/>
                  </a:lnTo>
                  <a:lnTo>
                    <a:pt x="203" y="2424"/>
                  </a:lnTo>
                  <a:lnTo>
                    <a:pt x="136" y="2391"/>
                  </a:lnTo>
                  <a:lnTo>
                    <a:pt x="136" y="2323"/>
                  </a:lnTo>
                  <a:lnTo>
                    <a:pt x="136" y="2054"/>
                  </a:lnTo>
                  <a:lnTo>
                    <a:pt x="136" y="1785"/>
                  </a:lnTo>
                  <a:lnTo>
                    <a:pt x="203" y="1246"/>
                  </a:lnTo>
                  <a:lnTo>
                    <a:pt x="237" y="774"/>
                  </a:lnTo>
                  <a:lnTo>
                    <a:pt x="203" y="269"/>
                  </a:lnTo>
                  <a:lnTo>
                    <a:pt x="472" y="202"/>
                  </a:lnTo>
                  <a:lnTo>
                    <a:pt x="1449" y="202"/>
                  </a:lnTo>
                  <a:lnTo>
                    <a:pt x="1684" y="135"/>
                  </a:lnTo>
                  <a:close/>
                  <a:moveTo>
                    <a:pt x="1684" y="0"/>
                  </a:moveTo>
                  <a:lnTo>
                    <a:pt x="1247" y="67"/>
                  </a:lnTo>
                  <a:lnTo>
                    <a:pt x="472" y="67"/>
                  </a:lnTo>
                  <a:lnTo>
                    <a:pt x="237" y="135"/>
                  </a:lnTo>
                  <a:lnTo>
                    <a:pt x="237" y="101"/>
                  </a:lnTo>
                  <a:lnTo>
                    <a:pt x="203" y="67"/>
                  </a:lnTo>
                  <a:lnTo>
                    <a:pt x="169" y="67"/>
                  </a:lnTo>
                  <a:lnTo>
                    <a:pt x="136" y="101"/>
                  </a:lnTo>
                  <a:lnTo>
                    <a:pt x="102" y="404"/>
                  </a:lnTo>
                  <a:lnTo>
                    <a:pt x="68" y="741"/>
                  </a:lnTo>
                  <a:lnTo>
                    <a:pt x="68" y="1044"/>
                  </a:lnTo>
                  <a:lnTo>
                    <a:pt x="68" y="1347"/>
                  </a:lnTo>
                  <a:lnTo>
                    <a:pt x="1" y="1953"/>
                  </a:lnTo>
                  <a:lnTo>
                    <a:pt x="1" y="2222"/>
                  </a:lnTo>
                  <a:lnTo>
                    <a:pt x="1" y="2525"/>
                  </a:lnTo>
                  <a:lnTo>
                    <a:pt x="35" y="2559"/>
                  </a:lnTo>
                  <a:lnTo>
                    <a:pt x="68" y="2593"/>
                  </a:lnTo>
                  <a:lnTo>
                    <a:pt x="674" y="2593"/>
                  </a:lnTo>
                  <a:lnTo>
                    <a:pt x="1280" y="2559"/>
                  </a:lnTo>
                  <a:lnTo>
                    <a:pt x="1516" y="2593"/>
                  </a:lnTo>
                  <a:lnTo>
                    <a:pt x="1752" y="2626"/>
                  </a:lnTo>
                  <a:lnTo>
                    <a:pt x="1987" y="2660"/>
                  </a:lnTo>
                  <a:lnTo>
                    <a:pt x="2223" y="2660"/>
                  </a:lnTo>
                  <a:lnTo>
                    <a:pt x="2290" y="2626"/>
                  </a:lnTo>
                  <a:lnTo>
                    <a:pt x="2358" y="2593"/>
                  </a:lnTo>
                  <a:lnTo>
                    <a:pt x="2459" y="2458"/>
                  </a:lnTo>
                  <a:lnTo>
                    <a:pt x="2526" y="2290"/>
                  </a:lnTo>
                  <a:lnTo>
                    <a:pt x="2526" y="2088"/>
                  </a:lnTo>
                  <a:lnTo>
                    <a:pt x="2526" y="1650"/>
                  </a:lnTo>
                  <a:lnTo>
                    <a:pt x="2526" y="1347"/>
                  </a:lnTo>
                  <a:lnTo>
                    <a:pt x="2526" y="976"/>
                  </a:lnTo>
                  <a:lnTo>
                    <a:pt x="2526" y="572"/>
                  </a:lnTo>
                  <a:lnTo>
                    <a:pt x="2459" y="370"/>
                  </a:lnTo>
                  <a:lnTo>
                    <a:pt x="2391" y="202"/>
                  </a:lnTo>
                  <a:lnTo>
                    <a:pt x="2257" y="101"/>
                  </a:lnTo>
                  <a:lnTo>
                    <a:pt x="2088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4" name="Google Shape;1584;p10"/>
            <p:cNvSpPr/>
            <p:nvPr/>
          </p:nvSpPr>
          <p:spPr>
            <a:xfrm>
              <a:off x="1895950" y="2673150"/>
              <a:ext cx="69900" cy="43800"/>
            </a:xfrm>
            <a:custGeom>
              <a:avLst/>
              <a:gdLst/>
              <a:ahLst/>
              <a:cxnLst/>
              <a:rect l="l" t="t" r="r" b="b"/>
              <a:pathLst>
                <a:path w="2796" h="1752" extrusionOk="0">
                  <a:moveTo>
                    <a:pt x="506" y="102"/>
                  </a:moveTo>
                  <a:lnTo>
                    <a:pt x="910" y="135"/>
                  </a:lnTo>
                  <a:lnTo>
                    <a:pt x="1381" y="169"/>
                  </a:lnTo>
                  <a:lnTo>
                    <a:pt x="1819" y="203"/>
                  </a:lnTo>
                  <a:lnTo>
                    <a:pt x="2156" y="236"/>
                  </a:lnTo>
                  <a:lnTo>
                    <a:pt x="2492" y="236"/>
                  </a:lnTo>
                  <a:lnTo>
                    <a:pt x="2560" y="270"/>
                  </a:lnTo>
                  <a:lnTo>
                    <a:pt x="2593" y="337"/>
                  </a:lnTo>
                  <a:lnTo>
                    <a:pt x="2661" y="607"/>
                  </a:lnTo>
                  <a:lnTo>
                    <a:pt x="2661" y="876"/>
                  </a:lnTo>
                  <a:lnTo>
                    <a:pt x="2661" y="1078"/>
                  </a:lnTo>
                  <a:lnTo>
                    <a:pt x="2661" y="1246"/>
                  </a:lnTo>
                  <a:lnTo>
                    <a:pt x="2627" y="1448"/>
                  </a:lnTo>
                  <a:lnTo>
                    <a:pt x="2593" y="1516"/>
                  </a:lnTo>
                  <a:lnTo>
                    <a:pt x="2560" y="1549"/>
                  </a:lnTo>
                  <a:lnTo>
                    <a:pt x="2425" y="1617"/>
                  </a:lnTo>
                  <a:lnTo>
                    <a:pt x="2156" y="1617"/>
                  </a:lnTo>
                  <a:lnTo>
                    <a:pt x="1718" y="1583"/>
                  </a:lnTo>
                  <a:lnTo>
                    <a:pt x="1482" y="1549"/>
                  </a:lnTo>
                  <a:lnTo>
                    <a:pt x="1280" y="1549"/>
                  </a:lnTo>
                  <a:lnTo>
                    <a:pt x="708" y="1617"/>
                  </a:lnTo>
                  <a:lnTo>
                    <a:pt x="472" y="1583"/>
                  </a:lnTo>
                  <a:lnTo>
                    <a:pt x="405" y="1583"/>
                  </a:lnTo>
                  <a:lnTo>
                    <a:pt x="371" y="1549"/>
                  </a:lnTo>
                  <a:lnTo>
                    <a:pt x="338" y="1482"/>
                  </a:lnTo>
                  <a:lnTo>
                    <a:pt x="304" y="1280"/>
                  </a:lnTo>
                  <a:lnTo>
                    <a:pt x="304" y="741"/>
                  </a:lnTo>
                  <a:lnTo>
                    <a:pt x="304" y="203"/>
                  </a:lnTo>
                  <a:lnTo>
                    <a:pt x="304" y="169"/>
                  </a:lnTo>
                  <a:lnTo>
                    <a:pt x="270" y="135"/>
                  </a:lnTo>
                  <a:lnTo>
                    <a:pt x="506" y="102"/>
                  </a:lnTo>
                  <a:close/>
                  <a:moveTo>
                    <a:pt x="338" y="1"/>
                  </a:moveTo>
                  <a:lnTo>
                    <a:pt x="169" y="34"/>
                  </a:lnTo>
                  <a:lnTo>
                    <a:pt x="35" y="135"/>
                  </a:lnTo>
                  <a:lnTo>
                    <a:pt x="1" y="169"/>
                  </a:lnTo>
                  <a:lnTo>
                    <a:pt x="35" y="203"/>
                  </a:lnTo>
                  <a:lnTo>
                    <a:pt x="68" y="236"/>
                  </a:lnTo>
                  <a:lnTo>
                    <a:pt x="102" y="203"/>
                  </a:lnTo>
                  <a:lnTo>
                    <a:pt x="203" y="169"/>
                  </a:lnTo>
                  <a:lnTo>
                    <a:pt x="237" y="152"/>
                  </a:lnTo>
                  <a:lnTo>
                    <a:pt x="237" y="152"/>
                  </a:lnTo>
                  <a:lnTo>
                    <a:pt x="237" y="169"/>
                  </a:lnTo>
                  <a:lnTo>
                    <a:pt x="169" y="506"/>
                  </a:lnTo>
                  <a:lnTo>
                    <a:pt x="136" y="809"/>
                  </a:lnTo>
                  <a:lnTo>
                    <a:pt x="136" y="1011"/>
                  </a:lnTo>
                  <a:lnTo>
                    <a:pt x="169" y="1213"/>
                  </a:lnTo>
                  <a:lnTo>
                    <a:pt x="169" y="1415"/>
                  </a:lnTo>
                  <a:lnTo>
                    <a:pt x="169" y="1617"/>
                  </a:lnTo>
                  <a:lnTo>
                    <a:pt x="203" y="1684"/>
                  </a:lnTo>
                  <a:lnTo>
                    <a:pt x="237" y="1684"/>
                  </a:lnTo>
                  <a:lnTo>
                    <a:pt x="540" y="1718"/>
                  </a:lnTo>
                  <a:lnTo>
                    <a:pt x="843" y="1718"/>
                  </a:lnTo>
                  <a:lnTo>
                    <a:pt x="1482" y="1684"/>
                  </a:lnTo>
                  <a:lnTo>
                    <a:pt x="1718" y="1718"/>
                  </a:lnTo>
                  <a:lnTo>
                    <a:pt x="1954" y="1751"/>
                  </a:lnTo>
                  <a:lnTo>
                    <a:pt x="2459" y="1751"/>
                  </a:lnTo>
                  <a:lnTo>
                    <a:pt x="2593" y="1684"/>
                  </a:lnTo>
                  <a:lnTo>
                    <a:pt x="2728" y="1583"/>
                  </a:lnTo>
                  <a:lnTo>
                    <a:pt x="2762" y="1415"/>
                  </a:lnTo>
                  <a:lnTo>
                    <a:pt x="2795" y="1213"/>
                  </a:lnTo>
                  <a:lnTo>
                    <a:pt x="2795" y="842"/>
                  </a:lnTo>
                  <a:lnTo>
                    <a:pt x="2762" y="506"/>
                  </a:lnTo>
                  <a:lnTo>
                    <a:pt x="2694" y="304"/>
                  </a:lnTo>
                  <a:lnTo>
                    <a:pt x="2627" y="203"/>
                  </a:lnTo>
                  <a:lnTo>
                    <a:pt x="2560" y="135"/>
                  </a:lnTo>
                  <a:lnTo>
                    <a:pt x="2391" y="102"/>
                  </a:lnTo>
                  <a:lnTo>
                    <a:pt x="2223" y="135"/>
                  </a:lnTo>
                  <a:lnTo>
                    <a:pt x="2088" y="135"/>
                  </a:lnTo>
                  <a:lnTo>
                    <a:pt x="1920" y="102"/>
                  </a:lnTo>
                  <a:lnTo>
                    <a:pt x="1617" y="68"/>
                  </a:lnTo>
                  <a:lnTo>
                    <a:pt x="1146" y="34"/>
                  </a:lnTo>
                  <a:lnTo>
                    <a:pt x="674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5" name="Google Shape;1585;p10"/>
            <p:cNvSpPr/>
            <p:nvPr/>
          </p:nvSpPr>
          <p:spPr>
            <a:xfrm>
              <a:off x="1847975" y="2798575"/>
              <a:ext cx="64000" cy="25275"/>
            </a:xfrm>
            <a:custGeom>
              <a:avLst/>
              <a:gdLst/>
              <a:ahLst/>
              <a:cxnLst/>
              <a:rect l="l" t="t" r="r" b="b"/>
              <a:pathLst>
                <a:path w="2560" h="1011" extrusionOk="0">
                  <a:moveTo>
                    <a:pt x="1314" y="0"/>
                  </a:moveTo>
                  <a:lnTo>
                    <a:pt x="135" y="34"/>
                  </a:lnTo>
                  <a:lnTo>
                    <a:pt x="102" y="68"/>
                  </a:lnTo>
                  <a:lnTo>
                    <a:pt x="68" y="68"/>
                  </a:lnTo>
                  <a:lnTo>
                    <a:pt x="1" y="270"/>
                  </a:lnTo>
                  <a:lnTo>
                    <a:pt x="1" y="472"/>
                  </a:lnTo>
                  <a:lnTo>
                    <a:pt x="34" y="909"/>
                  </a:lnTo>
                  <a:lnTo>
                    <a:pt x="34" y="1010"/>
                  </a:lnTo>
                  <a:lnTo>
                    <a:pt x="169" y="1010"/>
                  </a:lnTo>
                  <a:lnTo>
                    <a:pt x="135" y="606"/>
                  </a:lnTo>
                  <a:lnTo>
                    <a:pt x="102" y="371"/>
                  </a:lnTo>
                  <a:lnTo>
                    <a:pt x="135" y="169"/>
                  </a:lnTo>
                  <a:lnTo>
                    <a:pt x="1280" y="135"/>
                  </a:lnTo>
                  <a:lnTo>
                    <a:pt x="1920" y="101"/>
                  </a:lnTo>
                  <a:lnTo>
                    <a:pt x="2257" y="101"/>
                  </a:lnTo>
                  <a:lnTo>
                    <a:pt x="2391" y="135"/>
                  </a:lnTo>
                  <a:lnTo>
                    <a:pt x="2425" y="169"/>
                  </a:lnTo>
                  <a:lnTo>
                    <a:pt x="2459" y="1010"/>
                  </a:lnTo>
                  <a:lnTo>
                    <a:pt x="2560" y="1010"/>
                  </a:lnTo>
                  <a:lnTo>
                    <a:pt x="2526" y="34"/>
                  </a:lnTo>
                  <a:lnTo>
                    <a:pt x="2526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6" name="Google Shape;1586;p10"/>
            <p:cNvSpPr/>
            <p:nvPr/>
          </p:nvSpPr>
          <p:spPr>
            <a:xfrm>
              <a:off x="457500" y="2411375"/>
              <a:ext cx="14325" cy="12650"/>
            </a:xfrm>
            <a:custGeom>
              <a:avLst/>
              <a:gdLst/>
              <a:ahLst/>
              <a:cxnLst/>
              <a:rect l="l" t="t" r="r" b="b"/>
              <a:pathLst>
                <a:path w="573" h="506" extrusionOk="0">
                  <a:moveTo>
                    <a:pt x="101" y="1"/>
                  </a:moveTo>
                  <a:lnTo>
                    <a:pt x="34" y="35"/>
                  </a:lnTo>
                  <a:lnTo>
                    <a:pt x="0" y="102"/>
                  </a:lnTo>
                  <a:lnTo>
                    <a:pt x="34" y="136"/>
                  </a:lnTo>
                  <a:lnTo>
                    <a:pt x="101" y="237"/>
                  </a:lnTo>
                  <a:lnTo>
                    <a:pt x="202" y="338"/>
                  </a:lnTo>
                  <a:lnTo>
                    <a:pt x="303" y="439"/>
                  </a:lnTo>
                  <a:lnTo>
                    <a:pt x="438" y="506"/>
                  </a:lnTo>
                  <a:lnTo>
                    <a:pt x="505" y="506"/>
                  </a:lnTo>
                  <a:lnTo>
                    <a:pt x="539" y="439"/>
                  </a:lnTo>
                  <a:lnTo>
                    <a:pt x="573" y="371"/>
                  </a:lnTo>
                  <a:lnTo>
                    <a:pt x="539" y="304"/>
                  </a:lnTo>
                  <a:lnTo>
                    <a:pt x="337" y="169"/>
                  </a:lnTo>
                  <a:lnTo>
                    <a:pt x="135" y="35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7" name="Google Shape;1587;p10"/>
            <p:cNvSpPr/>
            <p:nvPr/>
          </p:nvSpPr>
          <p:spPr>
            <a:xfrm>
              <a:off x="438125" y="2432425"/>
              <a:ext cx="19400" cy="6750"/>
            </a:xfrm>
            <a:custGeom>
              <a:avLst/>
              <a:gdLst/>
              <a:ahLst/>
              <a:cxnLst/>
              <a:rect l="l" t="t" r="r" b="b"/>
              <a:pathLst>
                <a:path w="776" h="270" extrusionOk="0">
                  <a:moveTo>
                    <a:pt x="169" y="1"/>
                  </a:moveTo>
                  <a:lnTo>
                    <a:pt x="68" y="34"/>
                  </a:lnTo>
                  <a:lnTo>
                    <a:pt x="1" y="102"/>
                  </a:lnTo>
                  <a:lnTo>
                    <a:pt x="1" y="135"/>
                  </a:lnTo>
                  <a:lnTo>
                    <a:pt x="35" y="169"/>
                  </a:lnTo>
                  <a:lnTo>
                    <a:pt x="169" y="203"/>
                  </a:lnTo>
                  <a:lnTo>
                    <a:pt x="371" y="203"/>
                  </a:lnTo>
                  <a:lnTo>
                    <a:pt x="573" y="270"/>
                  </a:lnTo>
                  <a:lnTo>
                    <a:pt x="674" y="270"/>
                  </a:lnTo>
                  <a:lnTo>
                    <a:pt x="742" y="236"/>
                  </a:lnTo>
                  <a:lnTo>
                    <a:pt x="775" y="203"/>
                  </a:lnTo>
                  <a:lnTo>
                    <a:pt x="775" y="135"/>
                  </a:lnTo>
                  <a:lnTo>
                    <a:pt x="742" y="68"/>
                  </a:lnTo>
                  <a:lnTo>
                    <a:pt x="641" y="34"/>
                  </a:lnTo>
                  <a:lnTo>
                    <a:pt x="405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8" name="Google Shape;1588;p10"/>
            <p:cNvSpPr/>
            <p:nvPr/>
          </p:nvSpPr>
          <p:spPr>
            <a:xfrm>
              <a:off x="408675" y="2075550"/>
              <a:ext cx="73250" cy="76625"/>
            </a:xfrm>
            <a:custGeom>
              <a:avLst/>
              <a:gdLst/>
              <a:ahLst/>
              <a:cxnLst/>
              <a:rect l="l" t="t" r="r" b="b"/>
              <a:pathLst>
                <a:path w="2930" h="3065" extrusionOk="0">
                  <a:moveTo>
                    <a:pt x="1920" y="472"/>
                  </a:moveTo>
                  <a:lnTo>
                    <a:pt x="2391" y="505"/>
                  </a:lnTo>
                  <a:lnTo>
                    <a:pt x="2391" y="707"/>
                  </a:lnTo>
                  <a:lnTo>
                    <a:pt x="2391" y="943"/>
                  </a:lnTo>
                  <a:lnTo>
                    <a:pt x="2425" y="1347"/>
                  </a:lnTo>
                  <a:lnTo>
                    <a:pt x="2021" y="1347"/>
                  </a:lnTo>
                  <a:lnTo>
                    <a:pt x="1617" y="1381"/>
                  </a:lnTo>
                  <a:lnTo>
                    <a:pt x="1482" y="943"/>
                  </a:lnTo>
                  <a:lnTo>
                    <a:pt x="1381" y="472"/>
                  </a:lnTo>
                  <a:close/>
                  <a:moveTo>
                    <a:pt x="1078" y="539"/>
                  </a:moveTo>
                  <a:lnTo>
                    <a:pt x="1179" y="1010"/>
                  </a:lnTo>
                  <a:lnTo>
                    <a:pt x="1246" y="1414"/>
                  </a:lnTo>
                  <a:lnTo>
                    <a:pt x="1145" y="1414"/>
                  </a:lnTo>
                  <a:lnTo>
                    <a:pt x="775" y="1482"/>
                  </a:lnTo>
                  <a:lnTo>
                    <a:pt x="573" y="1515"/>
                  </a:lnTo>
                  <a:lnTo>
                    <a:pt x="404" y="1616"/>
                  </a:lnTo>
                  <a:lnTo>
                    <a:pt x="270" y="1179"/>
                  </a:lnTo>
                  <a:lnTo>
                    <a:pt x="202" y="1010"/>
                  </a:lnTo>
                  <a:lnTo>
                    <a:pt x="135" y="808"/>
                  </a:lnTo>
                  <a:lnTo>
                    <a:pt x="707" y="674"/>
                  </a:lnTo>
                  <a:lnTo>
                    <a:pt x="910" y="640"/>
                  </a:lnTo>
                  <a:lnTo>
                    <a:pt x="1011" y="606"/>
                  </a:lnTo>
                  <a:lnTo>
                    <a:pt x="1078" y="539"/>
                  </a:lnTo>
                  <a:close/>
                  <a:moveTo>
                    <a:pt x="2458" y="1616"/>
                  </a:moveTo>
                  <a:lnTo>
                    <a:pt x="2526" y="2189"/>
                  </a:lnTo>
                  <a:lnTo>
                    <a:pt x="2593" y="2458"/>
                  </a:lnTo>
                  <a:lnTo>
                    <a:pt x="2660" y="2727"/>
                  </a:lnTo>
                  <a:lnTo>
                    <a:pt x="2458" y="2694"/>
                  </a:lnTo>
                  <a:lnTo>
                    <a:pt x="2223" y="2694"/>
                  </a:lnTo>
                  <a:lnTo>
                    <a:pt x="1819" y="2727"/>
                  </a:lnTo>
                  <a:lnTo>
                    <a:pt x="1246" y="2727"/>
                  </a:lnTo>
                  <a:lnTo>
                    <a:pt x="674" y="2795"/>
                  </a:lnTo>
                  <a:lnTo>
                    <a:pt x="539" y="2290"/>
                  </a:lnTo>
                  <a:lnTo>
                    <a:pt x="438" y="1785"/>
                  </a:lnTo>
                  <a:lnTo>
                    <a:pt x="640" y="1785"/>
                  </a:lnTo>
                  <a:lnTo>
                    <a:pt x="876" y="1751"/>
                  </a:lnTo>
                  <a:lnTo>
                    <a:pt x="1314" y="1650"/>
                  </a:lnTo>
                  <a:lnTo>
                    <a:pt x="1381" y="1785"/>
                  </a:lnTo>
                  <a:lnTo>
                    <a:pt x="1482" y="1886"/>
                  </a:lnTo>
                  <a:lnTo>
                    <a:pt x="1583" y="1919"/>
                  </a:lnTo>
                  <a:lnTo>
                    <a:pt x="1650" y="1886"/>
                  </a:lnTo>
                  <a:lnTo>
                    <a:pt x="1684" y="1818"/>
                  </a:lnTo>
                  <a:lnTo>
                    <a:pt x="1718" y="1717"/>
                  </a:lnTo>
                  <a:lnTo>
                    <a:pt x="1684" y="1616"/>
                  </a:lnTo>
                  <a:close/>
                  <a:moveTo>
                    <a:pt x="1145" y="0"/>
                  </a:moveTo>
                  <a:lnTo>
                    <a:pt x="1112" y="68"/>
                  </a:lnTo>
                  <a:lnTo>
                    <a:pt x="1078" y="303"/>
                  </a:lnTo>
                  <a:lnTo>
                    <a:pt x="876" y="404"/>
                  </a:lnTo>
                  <a:lnTo>
                    <a:pt x="606" y="472"/>
                  </a:lnTo>
                  <a:lnTo>
                    <a:pt x="303" y="573"/>
                  </a:lnTo>
                  <a:lnTo>
                    <a:pt x="169" y="606"/>
                  </a:lnTo>
                  <a:lnTo>
                    <a:pt x="34" y="674"/>
                  </a:lnTo>
                  <a:lnTo>
                    <a:pt x="0" y="707"/>
                  </a:lnTo>
                  <a:lnTo>
                    <a:pt x="0" y="741"/>
                  </a:lnTo>
                  <a:lnTo>
                    <a:pt x="34" y="808"/>
                  </a:lnTo>
                  <a:lnTo>
                    <a:pt x="34" y="1078"/>
                  </a:lnTo>
                  <a:lnTo>
                    <a:pt x="34" y="1347"/>
                  </a:lnTo>
                  <a:lnTo>
                    <a:pt x="68" y="1616"/>
                  </a:lnTo>
                  <a:lnTo>
                    <a:pt x="135" y="1919"/>
                  </a:lnTo>
                  <a:lnTo>
                    <a:pt x="270" y="2458"/>
                  </a:lnTo>
                  <a:lnTo>
                    <a:pt x="438" y="2963"/>
                  </a:lnTo>
                  <a:lnTo>
                    <a:pt x="505" y="3031"/>
                  </a:lnTo>
                  <a:lnTo>
                    <a:pt x="573" y="3064"/>
                  </a:lnTo>
                  <a:lnTo>
                    <a:pt x="1179" y="2997"/>
                  </a:lnTo>
                  <a:lnTo>
                    <a:pt x="1819" y="2963"/>
                  </a:lnTo>
                  <a:lnTo>
                    <a:pt x="2357" y="2997"/>
                  </a:lnTo>
                  <a:lnTo>
                    <a:pt x="2627" y="2997"/>
                  </a:lnTo>
                  <a:lnTo>
                    <a:pt x="2896" y="2929"/>
                  </a:lnTo>
                  <a:lnTo>
                    <a:pt x="2930" y="2896"/>
                  </a:lnTo>
                  <a:lnTo>
                    <a:pt x="2930" y="2862"/>
                  </a:lnTo>
                  <a:lnTo>
                    <a:pt x="2930" y="2828"/>
                  </a:lnTo>
                  <a:lnTo>
                    <a:pt x="2896" y="2795"/>
                  </a:lnTo>
                  <a:lnTo>
                    <a:pt x="2862" y="2795"/>
                  </a:lnTo>
                  <a:lnTo>
                    <a:pt x="2862" y="2559"/>
                  </a:lnTo>
                  <a:lnTo>
                    <a:pt x="2795" y="2323"/>
                  </a:lnTo>
                  <a:lnTo>
                    <a:pt x="2694" y="1886"/>
                  </a:lnTo>
                  <a:lnTo>
                    <a:pt x="2593" y="1179"/>
                  </a:lnTo>
                  <a:lnTo>
                    <a:pt x="2559" y="438"/>
                  </a:lnTo>
                  <a:lnTo>
                    <a:pt x="2559" y="404"/>
                  </a:lnTo>
                  <a:lnTo>
                    <a:pt x="2559" y="371"/>
                  </a:lnTo>
                  <a:lnTo>
                    <a:pt x="2526" y="337"/>
                  </a:lnTo>
                  <a:lnTo>
                    <a:pt x="2492" y="303"/>
                  </a:lnTo>
                  <a:lnTo>
                    <a:pt x="2458" y="303"/>
                  </a:lnTo>
                  <a:lnTo>
                    <a:pt x="1920" y="236"/>
                  </a:lnTo>
                  <a:lnTo>
                    <a:pt x="1650" y="236"/>
                  </a:lnTo>
                  <a:lnTo>
                    <a:pt x="1347" y="270"/>
                  </a:lnTo>
                  <a:lnTo>
                    <a:pt x="1347" y="236"/>
                  </a:lnTo>
                  <a:lnTo>
                    <a:pt x="1314" y="135"/>
                  </a:lnTo>
                  <a:lnTo>
                    <a:pt x="1347" y="101"/>
                  </a:lnTo>
                  <a:lnTo>
                    <a:pt x="1347" y="34"/>
                  </a:lnTo>
                  <a:lnTo>
                    <a:pt x="1314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9" name="Google Shape;1589;p10"/>
            <p:cNvSpPr/>
            <p:nvPr/>
          </p:nvSpPr>
          <p:spPr>
            <a:xfrm>
              <a:off x="485275" y="2399600"/>
              <a:ext cx="6750" cy="16850"/>
            </a:xfrm>
            <a:custGeom>
              <a:avLst/>
              <a:gdLst/>
              <a:ahLst/>
              <a:cxnLst/>
              <a:rect l="l" t="t" r="r" b="b"/>
              <a:pathLst>
                <a:path w="270" h="674" extrusionOk="0">
                  <a:moveTo>
                    <a:pt x="68" y="1"/>
                  </a:moveTo>
                  <a:lnTo>
                    <a:pt x="34" y="34"/>
                  </a:lnTo>
                  <a:lnTo>
                    <a:pt x="0" y="169"/>
                  </a:lnTo>
                  <a:lnTo>
                    <a:pt x="0" y="337"/>
                  </a:lnTo>
                  <a:lnTo>
                    <a:pt x="0" y="472"/>
                  </a:lnTo>
                  <a:lnTo>
                    <a:pt x="68" y="607"/>
                  </a:lnTo>
                  <a:lnTo>
                    <a:pt x="68" y="640"/>
                  </a:lnTo>
                  <a:lnTo>
                    <a:pt x="101" y="674"/>
                  </a:lnTo>
                  <a:lnTo>
                    <a:pt x="202" y="640"/>
                  </a:lnTo>
                  <a:lnTo>
                    <a:pt x="270" y="607"/>
                  </a:lnTo>
                  <a:lnTo>
                    <a:pt x="270" y="506"/>
                  </a:lnTo>
                  <a:lnTo>
                    <a:pt x="236" y="304"/>
                  </a:lnTo>
                  <a:lnTo>
                    <a:pt x="202" y="169"/>
                  </a:lnTo>
                  <a:lnTo>
                    <a:pt x="169" y="34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0" name="Google Shape;1590;p10"/>
            <p:cNvSpPr/>
            <p:nvPr/>
          </p:nvSpPr>
          <p:spPr>
            <a:xfrm>
              <a:off x="483575" y="2424850"/>
              <a:ext cx="49700" cy="49700"/>
            </a:xfrm>
            <a:custGeom>
              <a:avLst/>
              <a:gdLst/>
              <a:ahLst/>
              <a:cxnLst/>
              <a:rect l="l" t="t" r="r" b="b"/>
              <a:pathLst>
                <a:path w="1988" h="1988" extrusionOk="0">
                  <a:moveTo>
                    <a:pt x="1213" y="1"/>
                  </a:moveTo>
                  <a:lnTo>
                    <a:pt x="1078" y="102"/>
                  </a:lnTo>
                  <a:lnTo>
                    <a:pt x="944" y="236"/>
                  </a:lnTo>
                  <a:lnTo>
                    <a:pt x="775" y="539"/>
                  </a:lnTo>
                  <a:lnTo>
                    <a:pt x="573" y="876"/>
                  </a:lnTo>
                  <a:lnTo>
                    <a:pt x="540" y="943"/>
                  </a:lnTo>
                  <a:lnTo>
                    <a:pt x="405" y="741"/>
                  </a:lnTo>
                  <a:lnTo>
                    <a:pt x="338" y="506"/>
                  </a:lnTo>
                  <a:lnTo>
                    <a:pt x="237" y="270"/>
                  </a:lnTo>
                  <a:lnTo>
                    <a:pt x="136" y="34"/>
                  </a:lnTo>
                  <a:lnTo>
                    <a:pt x="35" y="34"/>
                  </a:lnTo>
                  <a:lnTo>
                    <a:pt x="1" y="68"/>
                  </a:lnTo>
                  <a:lnTo>
                    <a:pt x="1" y="135"/>
                  </a:lnTo>
                  <a:lnTo>
                    <a:pt x="68" y="405"/>
                  </a:lnTo>
                  <a:lnTo>
                    <a:pt x="136" y="708"/>
                  </a:lnTo>
                  <a:lnTo>
                    <a:pt x="270" y="977"/>
                  </a:lnTo>
                  <a:lnTo>
                    <a:pt x="405" y="1246"/>
                  </a:lnTo>
                  <a:lnTo>
                    <a:pt x="472" y="1280"/>
                  </a:lnTo>
                  <a:lnTo>
                    <a:pt x="506" y="1280"/>
                  </a:lnTo>
                  <a:lnTo>
                    <a:pt x="540" y="1314"/>
                  </a:lnTo>
                  <a:lnTo>
                    <a:pt x="573" y="1347"/>
                  </a:lnTo>
                  <a:lnTo>
                    <a:pt x="910" y="1482"/>
                  </a:lnTo>
                  <a:lnTo>
                    <a:pt x="1213" y="1650"/>
                  </a:lnTo>
                  <a:lnTo>
                    <a:pt x="1516" y="1852"/>
                  </a:lnTo>
                  <a:lnTo>
                    <a:pt x="1684" y="1953"/>
                  </a:lnTo>
                  <a:lnTo>
                    <a:pt x="1853" y="1987"/>
                  </a:lnTo>
                  <a:lnTo>
                    <a:pt x="1954" y="1987"/>
                  </a:lnTo>
                  <a:lnTo>
                    <a:pt x="1987" y="1920"/>
                  </a:lnTo>
                  <a:lnTo>
                    <a:pt x="1987" y="1852"/>
                  </a:lnTo>
                  <a:lnTo>
                    <a:pt x="1954" y="1785"/>
                  </a:lnTo>
                  <a:lnTo>
                    <a:pt x="1617" y="1583"/>
                  </a:lnTo>
                  <a:lnTo>
                    <a:pt x="1280" y="1381"/>
                  </a:lnTo>
                  <a:lnTo>
                    <a:pt x="977" y="1213"/>
                  </a:lnTo>
                  <a:lnTo>
                    <a:pt x="809" y="1179"/>
                  </a:lnTo>
                  <a:lnTo>
                    <a:pt x="641" y="1145"/>
                  </a:lnTo>
                  <a:lnTo>
                    <a:pt x="607" y="1078"/>
                  </a:lnTo>
                  <a:lnTo>
                    <a:pt x="742" y="910"/>
                  </a:lnTo>
                  <a:lnTo>
                    <a:pt x="876" y="708"/>
                  </a:lnTo>
                  <a:lnTo>
                    <a:pt x="1078" y="371"/>
                  </a:lnTo>
                  <a:lnTo>
                    <a:pt x="1179" y="169"/>
                  </a:lnTo>
                  <a:lnTo>
                    <a:pt x="1247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1" name="Google Shape;1591;p10"/>
            <p:cNvSpPr/>
            <p:nvPr/>
          </p:nvSpPr>
          <p:spPr>
            <a:xfrm>
              <a:off x="522300" y="2491350"/>
              <a:ext cx="9275" cy="6750"/>
            </a:xfrm>
            <a:custGeom>
              <a:avLst/>
              <a:gdLst/>
              <a:ahLst/>
              <a:cxnLst/>
              <a:rect l="l" t="t" r="r" b="b"/>
              <a:pathLst>
                <a:path w="371" h="270" extrusionOk="0">
                  <a:moveTo>
                    <a:pt x="68" y="0"/>
                  </a:moveTo>
                  <a:lnTo>
                    <a:pt x="1" y="34"/>
                  </a:lnTo>
                  <a:lnTo>
                    <a:pt x="1" y="101"/>
                  </a:lnTo>
                  <a:lnTo>
                    <a:pt x="102" y="202"/>
                  </a:lnTo>
                  <a:lnTo>
                    <a:pt x="203" y="236"/>
                  </a:lnTo>
                  <a:lnTo>
                    <a:pt x="270" y="270"/>
                  </a:lnTo>
                  <a:lnTo>
                    <a:pt x="304" y="270"/>
                  </a:lnTo>
                  <a:lnTo>
                    <a:pt x="371" y="236"/>
                  </a:lnTo>
                  <a:lnTo>
                    <a:pt x="371" y="202"/>
                  </a:lnTo>
                  <a:lnTo>
                    <a:pt x="371" y="135"/>
                  </a:lnTo>
                  <a:lnTo>
                    <a:pt x="304" y="101"/>
                  </a:lnTo>
                  <a:lnTo>
                    <a:pt x="236" y="34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2" name="Google Shape;1592;p10"/>
            <p:cNvSpPr/>
            <p:nvPr/>
          </p:nvSpPr>
          <p:spPr>
            <a:xfrm>
              <a:off x="519775" y="2663900"/>
              <a:ext cx="10125" cy="13500"/>
            </a:xfrm>
            <a:custGeom>
              <a:avLst/>
              <a:gdLst/>
              <a:ahLst/>
              <a:cxnLst/>
              <a:rect l="l" t="t" r="r" b="b"/>
              <a:pathLst>
                <a:path w="405" h="540" extrusionOk="0">
                  <a:moveTo>
                    <a:pt x="203" y="0"/>
                  </a:moveTo>
                  <a:lnTo>
                    <a:pt x="135" y="34"/>
                  </a:lnTo>
                  <a:lnTo>
                    <a:pt x="102" y="68"/>
                  </a:lnTo>
                  <a:lnTo>
                    <a:pt x="68" y="169"/>
                  </a:lnTo>
                  <a:lnTo>
                    <a:pt x="1" y="236"/>
                  </a:lnTo>
                  <a:lnTo>
                    <a:pt x="1" y="337"/>
                  </a:lnTo>
                  <a:lnTo>
                    <a:pt x="34" y="438"/>
                  </a:lnTo>
                  <a:lnTo>
                    <a:pt x="102" y="505"/>
                  </a:lnTo>
                  <a:lnTo>
                    <a:pt x="203" y="539"/>
                  </a:lnTo>
                  <a:lnTo>
                    <a:pt x="304" y="505"/>
                  </a:lnTo>
                  <a:lnTo>
                    <a:pt x="371" y="438"/>
                  </a:lnTo>
                  <a:lnTo>
                    <a:pt x="405" y="337"/>
                  </a:lnTo>
                  <a:lnTo>
                    <a:pt x="405" y="270"/>
                  </a:lnTo>
                  <a:lnTo>
                    <a:pt x="371" y="202"/>
                  </a:lnTo>
                  <a:lnTo>
                    <a:pt x="337" y="135"/>
                  </a:lnTo>
                  <a:lnTo>
                    <a:pt x="304" y="68"/>
                  </a:lnTo>
                  <a:lnTo>
                    <a:pt x="270" y="34"/>
                  </a:lnTo>
                  <a:lnTo>
                    <a:pt x="203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3" name="Google Shape;1593;p10"/>
            <p:cNvSpPr/>
            <p:nvPr/>
          </p:nvSpPr>
          <p:spPr>
            <a:xfrm>
              <a:off x="539975" y="2774150"/>
              <a:ext cx="9300" cy="11825"/>
            </a:xfrm>
            <a:custGeom>
              <a:avLst/>
              <a:gdLst/>
              <a:ahLst/>
              <a:cxnLst/>
              <a:rect l="l" t="t" r="r" b="b"/>
              <a:pathLst>
                <a:path w="372" h="473" extrusionOk="0">
                  <a:moveTo>
                    <a:pt x="135" y="1"/>
                  </a:moveTo>
                  <a:lnTo>
                    <a:pt x="102" y="35"/>
                  </a:lnTo>
                  <a:lnTo>
                    <a:pt x="34" y="102"/>
                  </a:lnTo>
                  <a:lnTo>
                    <a:pt x="1" y="169"/>
                  </a:lnTo>
                  <a:lnTo>
                    <a:pt x="1" y="237"/>
                  </a:lnTo>
                  <a:lnTo>
                    <a:pt x="1" y="338"/>
                  </a:lnTo>
                  <a:lnTo>
                    <a:pt x="34" y="405"/>
                  </a:lnTo>
                  <a:lnTo>
                    <a:pt x="68" y="439"/>
                  </a:lnTo>
                  <a:lnTo>
                    <a:pt x="135" y="472"/>
                  </a:lnTo>
                  <a:lnTo>
                    <a:pt x="304" y="472"/>
                  </a:lnTo>
                  <a:lnTo>
                    <a:pt x="371" y="405"/>
                  </a:lnTo>
                  <a:lnTo>
                    <a:pt x="371" y="304"/>
                  </a:lnTo>
                  <a:lnTo>
                    <a:pt x="371" y="237"/>
                  </a:lnTo>
                  <a:lnTo>
                    <a:pt x="371" y="169"/>
                  </a:lnTo>
                  <a:lnTo>
                    <a:pt x="337" y="102"/>
                  </a:lnTo>
                  <a:lnTo>
                    <a:pt x="304" y="102"/>
                  </a:lnTo>
                  <a:lnTo>
                    <a:pt x="270" y="35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4" name="Google Shape;1594;p10"/>
            <p:cNvSpPr/>
            <p:nvPr/>
          </p:nvSpPr>
          <p:spPr>
            <a:xfrm>
              <a:off x="529875" y="2721125"/>
              <a:ext cx="10975" cy="12650"/>
            </a:xfrm>
            <a:custGeom>
              <a:avLst/>
              <a:gdLst/>
              <a:ahLst/>
              <a:cxnLst/>
              <a:rect l="l" t="t" r="r" b="b"/>
              <a:pathLst>
                <a:path w="439" h="506" extrusionOk="0">
                  <a:moveTo>
                    <a:pt x="270" y="1"/>
                  </a:moveTo>
                  <a:lnTo>
                    <a:pt x="203" y="34"/>
                  </a:lnTo>
                  <a:lnTo>
                    <a:pt x="102" y="102"/>
                  </a:lnTo>
                  <a:lnTo>
                    <a:pt x="68" y="169"/>
                  </a:lnTo>
                  <a:lnTo>
                    <a:pt x="1" y="236"/>
                  </a:lnTo>
                  <a:lnTo>
                    <a:pt x="1" y="337"/>
                  </a:lnTo>
                  <a:lnTo>
                    <a:pt x="34" y="405"/>
                  </a:lnTo>
                  <a:lnTo>
                    <a:pt x="68" y="438"/>
                  </a:lnTo>
                  <a:lnTo>
                    <a:pt x="102" y="506"/>
                  </a:lnTo>
                  <a:lnTo>
                    <a:pt x="304" y="506"/>
                  </a:lnTo>
                  <a:lnTo>
                    <a:pt x="371" y="438"/>
                  </a:lnTo>
                  <a:lnTo>
                    <a:pt x="405" y="371"/>
                  </a:lnTo>
                  <a:lnTo>
                    <a:pt x="438" y="304"/>
                  </a:lnTo>
                  <a:lnTo>
                    <a:pt x="405" y="203"/>
                  </a:lnTo>
                  <a:lnTo>
                    <a:pt x="405" y="169"/>
                  </a:lnTo>
                  <a:lnTo>
                    <a:pt x="371" y="68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5" name="Google Shape;1595;p10"/>
            <p:cNvSpPr/>
            <p:nvPr/>
          </p:nvSpPr>
          <p:spPr>
            <a:xfrm>
              <a:off x="529025" y="2693350"/>
              <a:ext cx="10150" cy="11825"/>
            </a:xfrm>
            <a:custGeom>
              <a:avLst/>
              <a:gdLst/>
              <a:ahLst/>
              <a:cxnLst/>
              <a:rect l="l" t="t" r="r" b="b"/>
              <a:pathLst>
                <a:path w="406" h="473" extrusionOk="0">
                  <a:moveTo>
                    <a:pt x="102" y="1"/>
                  </a:moveTo>
                  <a:lnTo>
                    <a:pt x="35" y="68"/>
                  </a:lnTo>
                  <a:lnTo>
                    <a:pt x="1" y="236"/>
                  </a:lnTo>
                  <a:lnTo>
                    <a:pt x="1" y="304"/>
                  </a:lnTo>
                  <a:lnTo>
                    <a:pt x="35" y="405"/>
                  </a:lnTo>
                  <a:lnTo>
                    <a:pt x="136" y="472"/>
                  </a:lnTo>
                  <a:lnTo>
                    <a:pt x="237" y="472"/>
                  </a:lnTo>
                  <a:lnTo>
                    <a:pt x="371" y="405"/>
                  </a:lnTo>
                  <a:lnTo>
                    <a:pt x="405" y="337"/>
                  </a:lnTo>
                  <a:lnTo>
                    <a:pt x="405" y="270"/>
                  </a:lnTo>
                  <a:lnTo>
                    <a:pt x="371" y="135"/>
                  </a:lnTo>
                  <a:lnTo>
                    <a:pt x="338" y="135"/>
                  </a:lnTo>
                  <a:lnTo>
                    <a:pt x="338" y="102"/>
                  </a:lnTo>
                  <a:lnTo>
                    <a:pt x="304" y="34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6" name="Google Shape;1596;p10"/>
            <p:cNvSpPr/>
            <p:nvPr/>
          </p:nvSpPr>
          <p:spPr>
            <a:xfrm>
              <a:off x="1499525" y="2611700"/>
              <a:ext cx="1114425" cy="212150"/>
            </a:xfrm>
            <a:custGeom>
              <a:avLst/>
              <a:gdLst/>
              <a:ahLst/>
              <a:cxnLst/>
              <a:rect l="l" t="t" r="r" b="b"/>
              <a:pathLst>
                <a:path w="44577" h="8486" extrusionOk="0">
                  <a:moveTo>
                    <a:pt x="2222" y="1"/>
                  </a:moveTo>
                  <a:lnTo>
                    <a:pt x="1583" y="35"/>
                  </a:lnTo>
                  <a:lnTo>
                    <a:pt x="1280" y="35"/>
                  </a:lnTo>
                  <a:lnTo>
                    <a:pt x="943" y="68"/>
                  </a:lnTo>
                  <a:lnTo>
                    <a:pt x="606" y="169"/>
                  </a:lnTo>
                  <a:lnTo>
                    <a:pt x="472" y="203"/>
                  </a:lnTo>
                  <a:lnTo>
                    <a:pt x="337" y="304"/>
                  </a:lnTo>
                  <a:lnTo>
                    <a:pt x="303" y="371"/>
                  </a:lnTo>
                  <a:lnTo>
                    <a:pt x="236" y="439"/>
                  </a:lnTo>
                  <a:lnTo>
                    <a:pt x="202" y="607"/>
                  </a:lnTo>
                  <a:lnTo>
                    <a:pt x="236" y="977"/>
                  </a:lnTo>
                  <a:lnTo>
                    <a:pt x="169" y="1583"/>
                  </a:lnTo>
                  <a:lnTo>
                    <a:pt x="135" y="2156"/>
                  </a:lnTo>
                  <a:lnTo>
                    <a:pt x="68" y="2762"/>
                  </a:lnTo>
                  <a:lnTo>
                    <a:pt x="34" y="3368"/>
                  </a:lnTo>
                  <a:lnTo>
                    <a:pt x="0" y="5927"/>
                  </a:lnTo>
                  <a:lnTo>
                    <a:pt x="0" y="7206"/>
                  </a:lnTo>
                  <a:lnTo>
                    <a:pt x="68" y="8485"/>
                  </a:lnTo>
                  <a:lnTo>
                    <a:pt x="202" y="8485"/>
                  </a:lnTo>
                  <a:lnTo>
                    <a:pt x="202" y="7475"/>
                  </a:lnTo>
                  <a:lnTo>
                    <a:pt x="236" y="6432"/>
                  </a:lnTo>
                  <a:lnTo>
                    <a:pt x="202" y="4378"/>
                  </a:lnTo>
                  <a:lnTo>
                    <a:pt x="236" y="3435"/>
                  </a:lnTo>
                  <a:lnTo>
                    <a:pt x="303" y="2492"/>
                  </a:lnTo>
                  <a:lnTo>
                    <a:pt x="371" y="1550"/>
                  </a:lnTo>
                  <a:lnTo>
                    <a:pt x="404" y="607"/>
                  </a:lnTo>
                  <a:lnTo>
                    <a:pt x="404" y="540"/>
                  </a:lnTo>
                  <a:lnTo>
                    <a:pt x="438" y="472"/>
                  </a:lnTo>
                  <a:lnTo>
                    <a:pt x="573" y="371"/>
                  </a:lnTo>
                  <a:lnTo>
                    <a:pt x="741" y="304"/>
                  </a:lnTo>
                  <a:lnTo>
                    <a:pt x="977" y="237"/>
                  </a:lnTo>
                  <a:lnTo>
                    <a:pt x="1280" y="169"/>
                  </a:lnTo>
                  <a:lnTo>
                    <a:pt x="1616" y="169"/>
                  </a:lnTo>
                  <a:lnTo>
                    <a:pt x="2323" y="136"/>
                  </a:lnTo>
                  <a:lnTo>
                    <a:pt x="3064" y="136"/>
                  </a:lnTo>
                  <a:lnTo>
                    <a:pt x="3737" y="169"/>
                  </a:lnTo>
                  <a:lnTo>
                    <a:pt x="4613" y="203"/>
                  </a:lnTo>
                  <a:lnTo>
                    <a:pt x="7475" y="270"/>
                  </a:lnTo>
                  <a:lnTo>
                    <a:pt x="8687" y="304"/>
                  </a:lnTo>
                  <a:lnTo>
                    <a:pt x="9192" y="270"/>
                  </a:lnTo>
                  <a:lnTo>
                    <a:pt x="19528" y="270"/>
                  </a:lnTo>
                  <a:lnTo>
                    <a:pt x="25588" y="304"/>
                  </a:lnTo>
                  <a:lnTo>
                    <a:pt x="31648" y="371"/>
                  </a:lnTo>
                  <a:lnTo>
                    <a:pt x="37675" y="439"/>
                  </a:lnTo>
                  <a:lnTo>
                    <a:pt x="43735" y="472"/>
                  </a:lnTo>
                  <a:lnTo>
                    <a:pt x="43870" y="573"/>
                  </a:lnTo>
                  <a:lnTo>
                    <a:pt x="44004" y="708"/>
                  </a:lnTo>
                  <a:lnTo>
                    <a:pt x="44105" y="843"/>
                  </a:lnTo>
                  <a:lnTo>
                    <a:pt x="44173" y="1045"/>
                  </a:lnTo>
                  <a:lnTo>
                    <a:pt x="44307" y="1449"/>
                  </a:lnTo>
                  <a:lnTo>
                    <a:pt x="44341" y="1920"/>
                  </a:lnTo>
                  <a:lnTo>
                    <a:pt x="44341" y="2391"/>
                  </a:lnTo>
                  <a:lnTo>
                    <a:pt x="44341" y="2829"/>
                  </a:lnTo>
                  <a:lnTo>
                    <a:pt x="44307" y="3570"/>
                  </a:lnTo>
                  <a:lnTo>
                    <a:pt x="44274" y="4815"/>
                  </a:lnTo>
                  <a:lnTo>
                    <a:pt x="44240" y="6061"/>
                  </a:lnTo>
                  <a:lnTo>
                    <a:pt x="44173" y="7273"/>
                  </a:lnTo>
                  <a:lnTo>
                    <a:pt x="44173" y="7879"/>
                  </a:lnTo>
                  <a:lnTo>
                    <a:pt x="44173" y="8485"/>
                  </a:lnTo>
                  <a:lnTo>
                    <a:pt x="44408" y="8485"/>
                  </a:lnTo>
                  <a:lnTo>
                    <a:pt x="44408" y="7644"/>
                  </a:lnTo>
                  <a:lnTo>
                    <a:pt x="44408" y="5792"/>
                  </a:lnTo>
                  <a:lnTo>
                    <a:pt x="44476" y="4411"/>
                  </a:lnTo>
                  <a:lnTo>
                    <a:pt x="44543" y="3031"/>
                  </a:lnTo>
                  <a:lnTo>
                    <a:pt x="44577" y="2391"/>
                  </a:lnTo>
                  <a:lnTo>
                    <a:pt x="44543" y="1987"/>
                  </a:lnTo>
                  <a:lnTo>
                    <a:pt x="44509" y="1583"/>
                  </a:lnTo>
                  <a:lnTo>
                    <a:pt x="44442" y="1213"/>
                  </a:lnTo>
                  <a:lnTo>
                    <a:pt x="44341" y="843"/>
                  </a:lnTo>
                  <a:lnTo>
                    <a:pt x="44240" y="708"/>
                  </a:lnTo>
                  <a:lnTo>
                    <a:pt x="44139" y="573"/>
                  </a:lnTo>
                  <a:lnTo>
                    <a:pt x="44038" y="439"/>
                  </a:lnTo>
                  <a:lnTo>
                    <a:pt x="43903" y="371"/>
                  </a:lnTo>
                  <a:lnTo>
                    <a:pt x="43870" y="270"/>
                  </a:lnTo>
                  <a:lnTo>
                    <a:pt x="43836" y="237"/>
                  </a:lnTo>
                  <a:lnTo>
                    <a:pt x="43802" y="237"/>
                  </a:lnTo>
                  <a:lnTo>
                    <a:pt x="37944" y="203"/>
                  </a:lnTo>
                  <a:lnTo>
                    <a:pt x="32052" y="136"/>
                  </a:lnTo>
                  <a:lnTo>
                    <a:pt x="26194" y="68"/>
                  </a:lnTo>
                  <a:lnTo>
                    <a:pt x="20336" y="35"/>
                  </a:lnTo>
                  <a:lnTo>
                    <a:pt x="6532" y="35"/>
                  </a:lnTo>
                  <a:lnTo>
                    <a:pt x="5151" y="68"/>
                  </a:lnTo>
                  <a:lnTo>
                    <a:pt x="4108" y="35"/>
                  </a:lnTo>
                  <a:lnTo>
                    <a:pt x="2828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7" name="Google Shape;1597;p10"/>
            <p:cNvSpPr/>
            <p:nvPr/>
          </p:nvSpPr>
          <p:spPr>
            <a:xfrm>
              <a:off x="2360575" y="2793525"/>
              <a:ext cx="64000" cy="30325"/>
            </a:xfrm>
            <a:custGeom>
              <a:avLst/>
              <a:gdLst/>
              <a:ahLst/>
              <a:cxnLst/>
              <a:rect l="l" t="t" r="r" b="b"/>
              <a:pathLst>
                <a:path w="2560" h="1213" extrusionOk="0">
                  <a:moveTo>
                    <a:pt x="270" y="0"/>
                  </a:moveTo>
                  <a:lnTo>
                    <a:pt x="102" y="34"/>
                  </a:lnTo>
                  <a:lnTo>
                    <a:pt x="34" y="68"/>
                  </a:lnTo>
                  <a:lnTo>
                    <a:pt x="1" y="101"/>
                  </a:lnTo>
                  <a:lnTo>
                    <a:pt x="1" y="135"/>
                  </a:lnTo>
                  <a:lnTo>
                    <a:pt x="34" y="169"/>
                  </a:lnTo>
                  <a:lnTo>
                    <a:pt x="102" y="202"/>
                  </a:lnTo>
                  <a:lnTo>
                    <a:pt x="68" y="404"/>
                  </a:lnTo>
                  <a:lnTo>
                    <a:pt x="68" y="573"/>
                  </a:lnTo>
                  <a:lnTo>
                    <a:pt x="102" y="977"/>
                  </a:lnTo>
                  <a:lnTo>
                    <a:pt x="102" y="1212"/>
                  </a:lnTo>
                  <a:lnTo>
                    <a:pt x="270" y="1212"/>
                  </a:lnTo>
                  <a:lnTo>
                    <a:pt x="236" y="674"/>
                  </a:lnTo>
                  <a:lnTo>
                    <a:pt x="169" y="169"/>
                  </a:lnTo>
                  <a:lnTo>
                    <a:pt x="708" y="169"/>
                  </a:lnTo>
                  <a:lnTo>
                    <a:pt x="1516" y="202"/>
                  </a:lnTo>
                  <a:lnTo>
                    <a:pt x="2223" y="202"/>
                  </a:lnTo>
                  <a:lnTo>
                    <a:pt x="2290" y="236"/>
                  </a:lnTo>
                  <a:lnTo>
                    <a:pt x="2324" y="337"/>
                  </a:lnTo>
                  <a:lnTo>
                    <a:pt x="2391" y="438"/>
                  </a:lnTo>
                  <a:lnTo>
                    <a:pt x="2391" y="573"/>
                  </a:lnTo>
                  <a:lnTo>
                    <a:pt x="2391" y="876"/>
                  </a:lnTo>
                  <a:lnTo>
                    <a:pt x="2391" y="1212"/>
                  </a:lnTo>
                  <a:lnTo>
                    <a:pt x="2526" y="1212"/>
                  </a:lnTo>
                  <a:lnTo>
                    <a:pt x="2526" y="977"/>
                  </a:lnTo>
                  <a:lnTo>
                    <a:pt x="2559" y="606"/>
                  </a:lnTo>
                  <a:lnTo>
                    <a:pt x="2526" y="404"/>
                  </a:lnTo>
                  <a:lnTo>
                    <a:pt x="2458" y="236"/>
                  </a:lnTo>
                  <a:lnTo>
                    <a:pt x="2391" y="169"/>
                  </a:lnTo>
                  <a:lnTo>
                    <a:pt x="2324" y="101"/>
                  </a:lnTo>
                  <a:lnTo>
                    <a:pt x="2223" y="68"/>
                  </a:lnTo>
                  <a:lnTo>
                    <a:pt x="2155" y="34"/>
                  </a:lnTo>
                  <a:lnTo>
                    <a:pt x="1718" y="34"/>
                  </a:lnTo>
                  <a:lnTo>
                    <a:pt x="573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8" name="Google Shape;1598;p10"/>
            <p:cNvSpPr/>
            <p:nvPr/>
          </p:nvSpPr>
          <p:spPr>
            <a:xfrm>
              <a:off x="536625" y="2751425"/>
              <a:ext cx="10125" cy="10125"/>
            </a:xfrm>
            <a:custGeom>
              <a:avLst/>
              <a:gdLst/>
              <a:ahLst/>
              <a:cxnLst/>
              <a:rect l="l" t="t" r="r" b="b"/>
              <a:pathLst>
                <a:path w="405" h="405" extrusionOk="0">
                  <a:moveTo>
                    <a:pt x="202" y="1"/>
                  </a:moveTo>
                  <a:lnTo>
                    <a:pt x="101" y="34"/>
                  </a:lnTo>
                  <a:lnTo>
                    <a:pt x="34" y="136"/>
                  </a:lnTo>
                  <a:lnTo>
                    <a:pt x="0" y="203"/>
                  </a:lnTo>
                  <a:lnTo>
                    <a:pt x="34" y="270"/>
                  </a:lnTo>
                  <a:lnTo>
                    <a:pt x="67" y="371"/>
                  </a:lnTo>
                  <a:lnTo>
                    <a:pt x="168" y="405"/>
                  </a:lnTo>
                  <a:lnTo>
                    <a:pt x="269" y="405"/>
                  </a:lnTo>
                  <a:lnTo>
                    <a:pt x="370" y="338"/>
                  </a:lnTo>
                  <a:lnTo>
                    <a:pt x="404" y="270"/>
                  </a:lnTo>
                  <a:lnTo>
                    <a:pt x="404" y="169"/>
                  </a:lnTo>
                  <a:lnTo>
                    <a:pt x="404" y="136"/>
                  </a:lnTo>
                  <a:lnTo>
                    <a:pt x="337" y="34"/>
                  </a:lnTo>
                  <a:lnTo>
                    <a:pt x="269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9" name="Google Shape;1599;p10"/>
            <p:cNvSpPr/>
            <p:nvPr/>
          </p:nvSpPr>
          <p:spPr>
            <a:xfrm>
              <a:off x="545875" y="2804450"/>
              <a:ext cx="9275" cy="14350"/>
            </a:xfrm>
            <a:custGeom>
              <a:avLst/>
              <a:gdLst/>
              <a:ahLst/>
              <a:cxnLst/>
              <a:rect l="l" t="t" r="r" b="b"/>
              <a:pathLst>
                <a:path w="371" h="574" extrusionOk="0">
                  <a:moveTo>
                    <a:pt x="169" y="1"/>
                  </a:moveTo>
                  <a:lnTo>
                    <a:pt x="135" y="35"/>
                  </a:lnTo>
                  <a:lnTo>
                    <a:pt x="101" y="68"/>
                  </a:lnTo>
                  <a:lnTo>
                    <a:pt x="34" y="102"/>
                  </a:lnTo>
                  <a:lnTo>
                    <a:pt x="0" y="237"/>
                  </a:lnTo>
                  <a:lnTo>
                    <a:pt x="0" y="371"/>
                  </a:lnTo>
                  <a:lnTo>
                    <a:pt x="34" y="506"/>
                  </a:lnTo>
                  <a:lnTo>
                    <a:pt x="68" y="540"/>
                  </a:lnTo>
                  <a:lnTo>
                    <a:pt x="135" y="573"/>
                  </a:lnTo>
                  <a:lnTo>
                    <a:pt x="236" y="573"/>
                  </a:lnTo>
                  <a:lnTo>
                    <a:pt x="303" y="540"/>
                  </a:lnTo>
                  <a:lnTo>
                    <a:pt x="371" y="439"/>
                  </a:lnTo>
                  <a:lnTo>
                    <a:pt x="371" y="338"/>
                  </a:lnTo>
                  <a:lnTo>
                    <a:pt x="337" y="203"/>
                  </a:lnTo>
                  <a:lnTo>
                    <a:pt x="303" y="136"/>
                  </a:lnTo>
                  <a:lnTo>
                    <a:pt x="270" y="68"/>
                  </a:lnTo>
                  <a:lnTo>
                    <a:pt x="270" y="35"/>
                  </a:lnTo>
                  <a:lnTo>
                    <a:pt x="236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00" name="Google Shape;1600;p10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42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color">
  <p:cSld name="BLANK_1_1">
    <p:bg>
      <p:bgPr>
        <a:solidFill>
          <a:srgbClr val="F55D4B"/>
        </a:solidFill>
        <a:effectLst/>
      </p:bgPr>
    </p:bg>
    <p:spTree>
      <p:nvGrpSpPr>
        <p:cNvPr id="1" name="Shape 17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09" name="Google Shape;1709;p12"/>
          <p:cNvGrpSpPr/>
          <p:nvPr/>
        </p:nvGrpSpPr>
        <p:grpSpPr>
          <a:xfrm>
            <a:off x="1" y="5"/>
            <a:ext cx="9152065" cy="6864065"/>
            <a:chOff x="328725" y="238125"/>
            <a:chExt cx="3447625" cy="2585725"/>
          </a:xfrm>
        </p:grpSpPr>
        <p:sp>
          <p:nvSpPr>
            <p:cNvPr id="1710" name="Google Shape;1710;p12"/>
            <p:cNvSpPr/>
            <p:nvPr/>
          </p:nvSpPr>
          <p:spPr>
            <a:xfrm>
              <a:off x="2397625" y="2721125"/>
              <a:ext cx="62300" cy="66525"/>
            </a:xfrm>
            <a:custGeom>
              <a:avLst/>
              <a:gdLst/>
              <a:ahLst/>
              <a:cxnLst/>
              <a:rect l="l" t="t" r="r" b="b"/>
              <a:pathLst>
                <a:path w="2492" h="2661" extrusionOk="0">
                  <a:moveTo>
                    <a:pt x="1885" y="135"/>
                  </a:moveTo>
                  <a:lnTo>
                    <a:pt x="2289" y="169"/>
                  </a:lnTo>
                  <a:lnTo>
                    <a:pt x="2323" y="203"/>
                  </a:lnTo>
                  <a:lnTo>
                    <a:pt x="2357" y="270"/>
                  </a:lnTo>
                  <a:lnTo>
                    <a:pt x="2357" y="539"/>
                  </a:lnTo>
                  <a:lnTo>
                    <a:pt x="2357" y="1011"/>
                  </a:lnTo>
                  <a:lnTo>
                    <a:pt x="2323" y="1617"/>
                  </a:lnTo>
                  <a:lnTo>
                    <a:pt x="2289" y="2223"/>
                  </a:lnTo>
                  <a:lnTo>
                    <a:pt x="2256" y="2324"/>
                  </a:lnTo>
                  <a:lnTo>
                    <a:pt x="2256" y="2391"/>
                  </a:lnTo>
                  <a:lnTo>
                    <a:pt x="2222" y="2425"/>
                  </a:lnTo>
                  <a:lnTo>
                    <a:pt x="2121" y="2425"/>
                  </a:lnTo>
                  <a:lnTo>
                    <a:pt x="1650" y="2492"/>
                  </a:lnTo>
                  <a:lnTo>
                    <a:pt x="741" y="2492"/>
                  </a:lnTo>
                  <a:lnTo>
                    <a:pt x="505" y="2425"/>
                  </a:lnTo>
                  <a:lnTo>
                    <a:pt x="404" y="2391"/>
                  </a:lnTo>
                  <a:lnTo>
                    <a:pt x="337" y="2324"/>
                  </a:lnTo>
                  <a:lnTo>
                    <a:pt x="236" y="2156"/>
                  </a:lnTo>
                  <a:lnTo>
                    <a:pt x="202" y="1920"/>
                  </a:lnTo>
                  <a:lnTo>
                    <a:pt x="135" y="1516"/>
                  </a:lnTo>
                  <a:lnTo>
                    <a:pt x="101" y="1112"/>
                  </a:lnTo>
                  <a:lnTo>
                    <a:pt x="135" y="674"/>
                  </a:lnTo>
                  <a:lnTo>
                    <a:pt x="202" y="270"/>
                  </a:lnTo>
                  <a:lnTo>
                    <a:pt x="236" y="270"/>
                  </a:lnTo>
                  <a:lnTo>
                    <a:pt x="269" y="236"/>
                  </a:lnTo>
                  <a:lnTo>
                    <a:pt x="875" y="203"/>
                  </a:lnTo>
                  <a:lnTo>
                    <a:pt x="1515" y="135"/>
                  </a:lnTo>
                  <a:close/>
                  <a:moveTo>
                    <a:pt x="1279" y="1"/>
                  </a:moveTo>
                  <a:lnTo>
                    <a:pt x="135" y="102"/>
                  </a:lnTo>
                  <a:lnTo>
                    <a:pt x="101" y="135"/>
                  </a:lnTo>
                  <a:lnTo>
                    <a:pt x="67" y="169"/>
                  </a:lnTo>
                  <a:lnTo>
                    <a:pt x="67" y="203"/>
                  </a:lnTo>
                  <a:lnTo>
                    <a:pt x="101" y="236"/>
                  </a:lnTo>
                  <a:lnTo>
                    <a:pt x="135" y="236"/>
                  </a:lnTo>
                  <a:lnTo>
                    <a:pt x="67" y="472"/>
                  </a:lnTo>
                  <a:lnTo>
                    <a:pt x="34" y="708"/>
                  </a:lnTo>
                  <a:lnTo>
                    <a:pt x="0" y="1213"/>
                  </a:lnTo>
                  <a:lnTo>
                    <a:pt x="34" y="1752"/>
                  </a:lnTo>
                  <a:lnTo>
                    <a:pt x="67" y="2088"/>
                  </a:lnTo>
                  <a:lnTo>
                    <a:pt x="135" y="2223"/>
                  </a:lnTo>
                  <a:lnTo>
                    <a:pt x="202" y="2391"/>
                  </a:lnTo>
                  <a:lnTo>
                    <a:pt x="236" y="2459"/>
                  </a:lnTo>
                  <a:lnTo>
                    <a:pt x="303" y="2526"/>
                  </a:lnTo>
                  <a:lnTo>
                    <a:pt x="438" y="2593"/>
                  </a:lnTo>
                  <a:lnTo>
                    <a:pt x="606" y="2627"/>
                  </a:lnTo>
                  <a:lnTo>
                    <a:pt x="741" y="2627"/>
                  </a:lnTo>
                  <a:lnTo>
                    <a:pt x="1212" y="2661"/>
                  </a:lnTo>
                  <a:lnTo>
                    <a:pt x="1683" y="2627"/>
                  </a:lnTo>
                  <a:lnTo>
                    <a:pt x="2020" y="2627"/>
                  </a:lnTo>
                  <a:lnTo>
                    <a:pt x="2222" y="2593"/>
                  </a:lnTo>
                  <a:lnTo>
                    <a:pt x="2289" y="2560"/>
                  </a:lnTo>
                  <a:lnTo>
                    <a:pt x="2357" y="2526"/>
                  </a:lnTo>
                  <a:lnTo>
                    <a:pt x="2424" y="2358"/>
                  </a:lnTo>
                  <a:lnTo>
                    <a:pt x="2458" y="2156"/>
                  </a:lnTo>
                  <a:lnTo>
                    <a:pt x="2458" y="1785"/>
                  </a:lnTo>
                  <a:lnTo>
                    <a:pt x="2491" y="943"/>
                  </a:lnTo>
                  <a:lnTo>
                    <a:pt x="2491" y="102"/>
                  </a:lnTo>
                  <a:lnTo>
                    <a:pt x="2491" y="68"/>
                  </a:lnTo>
                  <a:lnTo>
                    <a:pt x="2458" y="34"/>
                  </a:lnTo>
                  <a:lnTo>
                    <a:pt x="21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1" name="Google Shape;1711;p12"/>
            <p:cNvSpPr/>
            <p:nvPr/>
          </p:nvSpPr>
          <p:spPr>
            <a:xfrm>
              <a:off x="2424550" y="2739650"/>
              <a:ext cx="16850" cy="17700"/>
            </a:xfrm>
            <a:custGeom>
              <a:avLst/>
              <a:gdLst/>
              <a:ahLst/>
              <a:cxnLst/>
              <a:rect l="l" t="t" r="r" b="b"/>
              <a:pathLst>
                <a:path w="674" h="708" extrusionOk="0">
                  <a:moveTo>
                    <a:pt x="169" y="0"/>
                  </a:moveTo>
                  <a:lnTo>
                    <a:pt x="135" y="101"/>
                  </a:lnTo>
                  <a:lnTo>
                    <a:pt x="135" y="202"/>
                  </a:lnTo>
                  <a:lnTo>
                    <a:pt x="68" y="202"/>
                  </a:lnTo>
                  <a:lnTo>
                    <a:pt x="0" y="236"/>
                  </a:lnTo>
                  <a:lnTo>
                    <a:pt x="0" y="303"/>
                  </a:lnTo>
                  <a:lnTo>
                    <a:pt x="34" y="337"/>
                  </a:lnTo>
                  <a:lnTo>
                    <a:pt x="135" y="337"/>
                  </a:lnTo>
                  <a:lnTo>
                    <a:pt x="135" y="505"/>
                  </a:lnTo>
                  <a:lnTo>
                    <a:pt x="135" y="674"/>
                  </a:lnTo>
                  <a:lnTo>
                    <a:pt x="169" y="708"/>
                  </a:lnTo>
                  <a:lnTo>
                    <a:pt x="236" y="708"/>
                  </a:lnTo>
                  <a:lnTo>
                    <a:pt x="270" y="674"/>
                  </a:lnTo>
                  <a:lnTo>
                    <a:pt x="270" y="505"/>
                  </a:lnTo>
                  <a:lnTo>
                    <a:pt x="270" y="303"/>
                  </a:lnTo>
                  <a:lnTo>
                    <a:pt x="337" y="303"/>
                  </a:lnTo>
                  <a:lnTo>
                    <a:pt x="505" y="337"/>
                  </a:lnTo>
                  <a:lnTo>
                    <a:pt x="640" y="337"/>
                  </a:lnTo>
                  <a:lnTo>
                    <a:pt x="674" y="303"/>
                  </a:lnTo>
                  <a:lnTo>
                    <a:pt x="674" y="270"/>
                  </a:lnTo>
                  <a:lnTo>
                    <a:pt x="674" y="202"/>
                  </a:lnTo>
                  <a:lnTo>
                    <a:pt x="606" y="169"/>
                  </a:lnTo>
                  <a:lnTo>
                    <a:pt x="270" y="169"/>
                  </a:lnTo>
                  <a:lnTo>
                    <a:pt x="270" y="68"/>
                  </a:lnTo>
                  <a:lnTo>
                    <a:pt x="23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2" name="Google Shape;1712;p12"/>
            <p:cNvSpPr/>
            <p:nvPr/>
          </p:nvSpPr>
          <p:spPr>
            <a:xfrm>
              <a:off x="2276400" y="2759850"/>
              <a:ext cx="13500" cy="17700"/>
            </a:xfrm>
            <a:custGeom>
              <a:avLst/>
              <a:gdLst/>
              <a:ahLst/>
              <a:cxnLst/>
              <a:rect l="l" t="t" r="r" b="b"/>
              <a:pathLst>
                <a:path w="540" h="708" extrusionOk="0">
                  <a:moveTo>
                    <a:pt x="405" y="135"/>
                  </a:moveTo>
                  <a:lnTo>
                    <a:pt x="405" y="236"/>
                  </a:lnTo>
                  <a:lnTo>
                    <a:pt x="405" y="304"/>
                  </a:lnTo>
                  <a:lnTo>
                    <a:pt x="338" y="472"/>
                  </a:lnTo>
                  <a:lnTo>
                    <a:pt x="270" y="607"/>
                  </a:lnTo>
                  <a:lnTo>
                    <a:pt x="203" y="607"/>
                  </a:lnTo>
                  <a:lnTo>
                    <a:pt x="169" y="506"/>
                  </a:lnTo>
                  <a:lnTo>
                    <a:pt x="136" y="405"/>
                  </a:lnTo>
                  <a:lnTo>
                    <a:pt x="136" y="304"/>
                  </a:lnTo>
                  <a:lnTo>
                    <a:pt x="203" y="236"/>
                  </a:lnTo>
                  <a:lnTo>
                    <a:pt x="371" y="169"/>
                  </a:lnTo>
                  <a:lnTo>
                    <a:pt x="338" y="135"/>
                  </a:lnTo>
                  <a:close/>
                  <a:moveTo>
                    <a:pt x="371" y="1"/>
                  </a:moveTo>
                  <a:lnTo>
                    <a:pt x="270" y="34"/>
                  </a:lnTo>
                  <a:lnTo>
                    <a:pt x="203" y="102"/>
                  </a:lnTo>
                  <a:lnTo>
                    <a:pt x="136" y="169"/>
                  </a:lnTo>
                  <a:lnTo>
                    <a:pt x="68" y="236"/>
                  </a:lnTo>
                  <a:lnTo>
                    <a:pt x="1" y="337"/>
                  </a:lnTo>
                  <a:lnTo>
                    <a:pt x="1" y="405"/>
                  </a:lnTo>
                  <a:lnTo>
                    <a:pt x="68" y="607"/>
                  </a:lnTo>
                  <a:lnTo>
                    <a:pt x="136" y="674"/>
                  </a:lnTo>
                  <a:lnTo>
                    <a:pt x="203" y="708"/>
                  </a:lnTo>
                  <a:lnTo>
                    <a:pt x="270" y="708"/>
                  </a:lnTo>
                  <a:lnTo>
                    <a:pt x="371" y="674"/>
                  </a:lnTo>
                  <a:lnTo>
                    <a:pt x="439" y="607"/>
                  </a:lnTo>
                  <a:lnTo>
                    <a:pt x="472" y="539"/>
                  </a:lnTo>
                  <a:lnTo>
                    <a:pt x="506" y="337"/>
                  </a:lnTo>
                  <a:lnTo>
                    <a:pt x="540" y="169"/>
                  </a:lnTo>
                  <a:lnTo>
                    <a:pt x="506" y="68"/>
                  </a:lnTo>
                  <a:lnTo>
                    <a:pt x="439" y="34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3" name="Google Shape;1713;p12"/>
            <p:cNvSpPr/>
            <p:nvPr/>
          </p:nvSpPr>
          <p:spPr>
            <a:xfrm>
              <a:off x="1523075" y="2675675"/>
              <a:ext cx="67375" cy="38750"/>
            </a:xfrm>
            <a:custGeom>
              <a:avLst/>
              <a:gdLst/>
              <a:ahLst/>
              <a:cxnLst/>
              <a:rect l="l" t="t" r="r" b="b"/>
              <a:pathLst>
                <a:path w="2695" h="1550" extrusionOk="0">
                  <a:moveTo>
                    <a:pt x="2021" y="135"/>
                  </a:moveTo>
                  <a:lnTo>
                    <a:pt x="2358" y="169"/>
                  </a:lnTo>
                  <a:lnTo>
                    <a:pt x="2492" y="236"/>
                  </a:lnTo>
                  <a:lnTo>
                    <a:pt x="2560" y="304"/>
                  </a:lnTo>
                  <a:lnTo>
                    <a:pt x="2593" y="438"/>
                  </a:lnTo>
                  <a:lnTo>
                    <a:pt x="2593" y="573"/>
                  </a:lnTo>
                  <a:lnTo>
                    <a:pt x="2560" y="876"/>
                  </a:lnTo>
                  <a:lnTo>
                    <a:pt x="2492" y="1112"/>
                  </a:lnTo>
                  <a:lnTo>
                    <a:pt x="2459" y="1246"/>
                  </a:lnTo>
                  <a:lnTo>
                    <a:pt x="2391" y="1314"/>
                  </a:lnTo>
                  <a:lnTo>
                    <a:pt x="2324" y="1347"/>
                  </a:lnTo>
                  <a:lnTo>
                    <a:pt x="2223" y="1381"/>
                  </a:lnTo>
                  <a:lnTo>
                    <a:pt x="1617" y="1448"/>
                  </a:lnTo>
                  <a:lnTo>
                    <a:pt x="1146" y="1448"/>
                  </a:lnTo>
                  <a:lnTo>
                    <a:pt x="641" y="1415"/>
                  </a:lnTo>
                  <a:lnTo>
                    <a:pt x="270" y="1381"/>
                  </a:lnTo>
                  <a:lnTo>
                    <a:pt x="203" y="1381"/>
                  </a:lnTo>
                  <a:lnTo>
                    <a:pt x="169" y="1347"/>
                  </a:lnTo>
                  <a:lnTo>
                    <a:pt x="136" y="1246"/>
                  </a:lnTo>
                  <a:lnTo>
                    <a:pt x="102" y="1044"/>
                  </a:lnTo>
                  <a:lnTo>
                    <a:pt x="136" y="607"/>
                  </a:lnTo>
                  <a:lnTo>
                    <a:pt x="169" y="169"/>
                  </a:lnTo>
                  <a:lnTo>
                    <a:pt x="540" y="203"/>
                  </a:lnTo>
                  <a:lnTo>
                    <a:pt x="910" y="169"/>
                  </a:lnTo>
                  <a:lnTo>
                    <a:pt x="1651" y="135"/>
                  </a:lnTo>
                  <a:close/>
                  <a:moveTo>
                    <a:pt x="1785" y="1"/>
                  </a:moveTo>
                  <a:lnTo>
                    <a:pt x="1247" y="34"/>
                  </a:lnTo>
                  <a:lnTo>
                    <a:pt x="674" y="68"/>
                  </a:lnTo>
                  <a:lnTo>
                    <a:pt x="405" y="68"/>
                  </a:lnTo>
                  <a:lnTo>
                    <a:pt x="169" y="34"/>
                  </a:lnTo>
                  <a:lnTo>
                    <a:pt x="68" y="34"/>
                  </a:lnTo>
                  <a:lnTo>
                    <a:pt x="68" y="102"/>
                  </a:lnTo>
                  <a:lnTo>
                    <a:pt x="68" y="135"/>
                  </a:lnTo>
                  <a:lnTo>
                    <a:pt x="35" y="472"/>
                  </a:lnTo>
                  <a:lnTo>
                    <a:pt x="1" y="910"/>
                  </a:lnTo>
                  <a:lnTo>
                    <a:pt x="1" y="1145"/>
                  </a:lnTo>
                  <a:lnTo>
                    <a:pt x="35" y="1314"/>
                  </a:lnTo>
                  <a:lnTo>
                    <a:pt x="68" y="1448"/>
                  </a:lnTo>
                  <a:lnTo>
                    <a:pt x="136" y="1482"/>
                  </a:lnTo>
                  <a:lnTo>
                    <a:pt x="169" y="1516"/>
                  </a:lnTo>
                  <a:lnTo>
                    <a:pt x="775" y="1549"/>
                  </a:lnTo>
                  <a:lnTo>
                    <a:pt x="1348" y="1549"/>
                  </a:lnTo>
                  <a:lnTo>
                    <a:pt x="1920" y="1516"/>
                  </a:lnTo>
                  <a:lnTo>
                    <a:pt x="2492" y="1448"/>
                  </a:lnTo>
                  <a:lnTo>
                    <a:pt x="2526" y="1415"/>
                  </a:lnTo>
                  <a:lnTo>
                    <a:pt x="2526" y="1381"/>
                  </a:lnTo>
                  <a:lnTo>
                    <a:pt x="2627" y="1011"/>
                  </a:lnTo>
                  <a:lnTo>
                    <a:pt x="2661" y="809"/>
                  </a:lnTo>
                  <a:lnTo>
                    <a:pt x="2694" y="607"/>
                  </a:lnTo>
                  <a:lnTo>
                    <a:pt x="2694" y="405"/>
                  </a:lnTo>
                  <a:lnTo>
                    <a:pt x="2627" y="270"/>
                  </a:lnTo>
                  <a:lnTo>
                    <a:pt x="2593" y="169"/>
                  </a:lnTo>
                  <a:lnTo>
                    <a:pt x="2526" y="135"/>
                  </a:lnTo>
                  <a:lnTo>
                    <a:pt x="2425" y="68"/>
                  </a:lnTo>
                  <a:lnTo>
                    <a:pt x="2324" y="34"/>
                  </a:lnTo>
                  <a:lnTo>
                    <a:pt x="20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4" name="Google Shape;1714;p12"/>
            <p:cNvSpPr/>
            <p:nvPr/>
          </p:nvSpPr>
          <p:spPr>
            <a:xfrm>
              <a:off x="2347950" y="2750600"/>
              <a:ext cx="16025" cy="4225"/>
            </a:xfrm>
            <a:custGeom>
              <a:avLst/>
              <a:gdLst/>
              <a:ahLst/>
              <a:cxnLst/>
              <a:rect l="l" t="t" r="r" b="b"/>
              <a:pathLst>
                <a:path w="641" h="169" extrusionOk="0">
                  <a:moveTo>
                    <a:pt x="34" y="0"/>
                  </a:moveTo>
                  <a:lnTo>
                    <a:pt x="1" y="34"/>
                  </a:lnTo>
                  <a:lnTo>
                    <a:pt x="1" y="101"/>
                  </a:lnTo>
                  <a:lnTo>
                    <a:pt x="135" y="135"/>
                  </a:lnTo>
                  <a:lnTo>
                    <a:pt x="270" y="169"/>
                  </a:lnTo>
                  <a:lnTo>
                    <a:pt x="573" y="169"/>
                  </a:lnTo>
                  <a:lnTo>
                    <a:pt x="607" y="135"/>
                  </a:lnTo>
                  <a:lnTo>
                    <a:pt x="640" y="101"/>
                  </a:lnTo>
                  <a:lnTo>
                    <a:pt x="640" y="67"/>
                  </a:lnTo>
                  <a:lnTo>
                    <a:pt x="607" y="34"/>
                  </a:lnTo>
                  <a:lnTo>
                    <a:pt x="47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5" name="Google Shape;1715;p12"/>
            <p:cNvSpPr/>
            <p:nvPr/>
          </p:nvSpPr>
          <p:spPr>
            <a:xfrm>
              <a:off x="2319325" y="2720300"/>
              <a:ext cx="69900" cy="66500"/>
            </a:xfrm>
            <a:custGeom>
              <a:avLst/>
              <a:gdLst/>
              <a:ahLst/>
              <a:cxnLst/>
              <a:rect l="l" t="t" r="r" b="b"/>
              <a:pathLst>
                <a:path w="2796" h="2660" extrusionOk="0">
                  <a:moveTo>
                    <a:pt x="439" y="0"/>
                  </a:moveTo>
                  <a:lnTo>
                    <a:pt x="203" y="67"/>
                  </a:lnTo>
                  <a:lnTo>
                    <a:pt x="102" y="101"/>
                  </a:lnTo>
                  <a:lnTo>
                    <a:pt x="35" y="168"/>
                  </a:lnTo>
                  <a:lnTo>
                    <a:pt x="1" y="236"/>
                  </a:lnTo>
                  <a:lnTo>
                    <a:pt x="35" y="269"/>
                  </a:lnTo>
                  <a:lnTo>
                    <a:pt x="102" y="269"/>
                  </a:lnTo>
                  <a:lnTo>
                    <a:pt x="136" y="236"/>
                  </a:lnTo>
                  <a:lnTo>
                    <a:pt x="203" y="202"/>
                  </a:lnTo>
                  <a:lnTo>
                    <a:pt x="304" y="168"/>
                  </a:lnTo>
                  <a:lnTo>
                    <a:pt x="540" y="135"/>
                  </a:lnTo>
                  <a:lnTo>
                    <a:pt x="977" y="168"/>
                  </a:lnTo>
                  <a:lnTo>
                    <a:pt x="1920" y="202"/>
                  </a:lnTo>
                  <a:lnTo>
                    <a:pt x="2257" y="236"/>
                  </a:lnTo>
                  <a:lnTo>
                    <a:pt x="2391" y="269"/>
                  </a:lnTo>
                  <a:lnTo>
                    <a:pt x="2526" y="337"/>
                  </a:lnTo>
                  <a:lnTo>
                    <a:pt x="2593" y="370"/>
                  </a:lnTo>
                  <a:lnTo>
                    <a:pt x="2627" y="438"/>
                  </a:lnTo>
                  <a:lnTo>
                    <a:pt x="2661" y="606"/>
                  </a:lnTo>
                  <a:lnTo>
                    <a:pt x="2627" y="909"/>
                  </a:lnTo>
                  <a:lnTo>
                    <a:pt x="2661" y="1549"/>
                  </a:lnTo>
                  <a:lnTo>
                    <a:pt x="2627" y="2189"/>
                  </a:lnTo>
                  <a:lnTo>
                    <a:pt x="2593" y="2424"/>
                  </a:lnTo>
                  <a:lnTo>
                    <a:pt x="2593" y="2458"/>
                  </a:lnTo>
                  <a:lnTo>
                    <a:pt x="2526" y="2458"/>
                  </a:lnTo>
                  <a:lnTo>
                    <a:pt x="2425" y="2492"/>
                  </a:lnTo>
                  <a:lnTo>
                    <a:pt x="2156" y="2492"/>
                  </a:lnTo>
                  <a:lnTo>
                    <a:pt x="1449" y="2458"/>
                  </a:lnTo>
                  <a:lnTo>
                    <a:pt x="1146" y="2492"/>
                  </a:lnTo>
                  <a:lnTo>
                    <a:pt x="843" y="2525"/>
                  </a:lnTo>
                  <a:lnTo>
                    <a:pt x="708" y="2525"/>
                  </a:lnTo>
                  <a:lnTo>
                    <a:pt x="573" y="2458"/>
                  </a:lnTo>
                  <a:lnTo>
                    <a:pt x="472" y="2391"/>
                  </a:lnTo>
                  <a:lnTo>
                    <a:pt x="405" y="2256"/>
                  </a:lnTo>
                  <a:lnTo>
                    <a:pt x="338" y="2020"/>
                  </a:lnTo>
                  <a:lnTo>
                    <a:pt x="304" y="1785"/>
                  </a:lnTo>
                  <a:lnTo>
                    <a:pt x="304" y="1246"/>
                  </a:lnTo>
                  <a:lnTo>
                    <a:pt x="304" y="774"/>
                  </a:lnTo>
                  <a:lnTo>
                    <a:pt x="338" y="303"/>
                  </a:lnTo>
                  <a:lnTo>
                    <a:pt x="304" y="269"/>
                  </a:lnTo>
                  <a:lnTo>
                    <a:pt x="304" y="236"/>
                  </a:lnTo>
                  <a:lnTo>
                    <a:pt x="270" y="236"/>
                  </a:lnTo>
                  <a:lnTo>
                    <a:pt x="237" y="269"/>
                  </a:lnTo>
                  <a:lnTo>
                    <a:pt x="203" y="505"/>
                  </a:lnTo>
                  <a:lnTo>
                    <a:pt x="169" y="774"/>
                  </a:lnTo>
                  <a:lnTo>
                    <a:pt x="169" y="1246"/>
                  </a:lnTo>
                  <a:lnTo>
                    <a:pt x="203" y="1852"/>
                  </a:lnTo>
                  <a:lnTo>
                    <a:pt x="237" y="2121"/>
                  </a:lnTo>
                  <a:lnTo>
                    <a:pt x="270" y="2290"/>
                  </a:lnTo>
                  <a:lnTo>
                    <a:pt x="304" y="2391"/>
                  </a:lnTo>
                  <a:lnTo>
                    <a:pt x="371" y="2492"/>
                  </a:lnTo>
                  <a:lnTo>
                    <a:pt x="472" y="2559"/>
                  </a:lnTo>
                  <a:lnTo>
                    <a:pt x="540" y="2593"/>
                  </a:lnTo>
                  <a:lnTo>
                    <a:pt x="641" y="2626"/>
                  </a:lnTo>
                  <a:lnTo>
                    <a:pt x="843" y="2660"/>
                  </a:lnTo>
                  <a:lnTo>
                    <a:pt x="1078" y="2626"/>
                  </a:lnTo>
                  <a:lnTo>
                    <a:pt x="2290" y="2626"/>
                  </a:lnTo>
                  <a:lnTo>
                    <a:pt x="2694" y="2593"/>
                  </a:lnTo>
                  <a:lnTo>
                    <a:pt x="2728" y="2559"/>
                  </a:lnTo>
                  <a:lnTo>
                    <a:pt x="2728" y="2525"/>
                  </a:lnTo>
                  <a:lnTo>
                    <a:pt x="2762" y="2054"/>
                  </a:lnTo>
                  <a:lnTo>
                    <a:pt x="2795" y="1616"/>
                  </a:lnTo>
                  <a:lnTo>
                    <a:pt x="2762" y="707"/>
                  </a:lnTo>
                  <a:lnTo>
                    <a:pt x="2762" y="438"/>
                  </a:lnTo>
                  <a:lnTo>
                    <a:pt x="2728" y="370"/>
                  </a:lnTo>
                  <a:lnTo>
                    <a:pt x="2661" y="269"/>
                  </a:lnTo>
                  <a:lnTo>
                    <a:pt x="2593" y="236"/>
                  </a:lnTo>
                  <a:lnTo>
                    <a:pt x="2526" y="168"/>
                  </a:lnTo>
                  <a:lnTo>
                    <a:pt x="2257" y="101"/>
                  </a:lnTo>
                  <a:lnTo>
                    <a:pt x="1920" y="67"/>
                  </a:lnTo>
                  <a:lnTo>
                    <a:pt x="1583" y="67"/>
                  </a:lnTo>
                  <a:lnTo>
                    <a:pt x="910" y="34"/>
                  </a:lnTo>
                  <a:lnTo>
                    <a:pt x="67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6" name="Google Shape;1716;p12"/>
            <p:cNvSpPr/>
            <p:nvPr/>
          </p:nvSpPr>
          <p:spPr>
            <a:xfrm>
              <a:off x="2128275" y="2674000"/>
              <a:ext cx="67350" cy="42100"/>
            </a:xfrm>
            <a:custGeom>
              <a:avLst/>
              <a:gdLst/>
              <a:ahLst/>
              <a:cxnLst/>
              <a:rect l="l" t="t" r="r" b="b"/>
              <a:pathLst>
                <a:path w="2694" h="1684" extrusionOk="0">
                  <a:moveTo>
                    <a:pt x="707" y="135"/>
                  </a:moveTo>
                  <a:lnTo>
                    <a:pt x="977" y="202"/>
                  </a:lnTo>
                  <a:lnTo>
                    <a:pt x="1212" y="202"/>
                  </a:lnTo>
                  <a:lnTo>
                    <a:pt x="1886" y="236"/>
                  </a:lnTo>
                  <a:lnTo>
                    <a:pt x="2222" y="236"/>
                  </a:lnTo>
                  <a:lnTo>
                    <a:pt x="2559" y="202"/>
                  </a:lnTo>
                  <a:lnTo>
                    <a:pt x="2559" y="202"/>
                  </a:lnTo>
                  <a:lnTo>
                    <a:pt x="2492" y="707"/>
                  </a:lnTo>
                  <a:lnTo>
                    <a:pt x="2492" y="1179"/>
                  </a:lnTo>
                  <a:lnTo>
                    <a:pt x="2458" y="1313"/>
                  </a:lnTo>
                  <a:lnTo>
                    <a:pt x="2458" y="1414"/>
                  </a:lnTo>
                  <a:lnTo>
                    <a:pt x="2357" y="1482"/>
                  </a:lnTo>
                  <a:lnTo>
                    <a:pt x="2256" y="1482"/>
                  </a:lnTo>
                  <a:lnTo>
                    <a:pt x="1616" y="1515"/>
                  </a:lnTo>
                  <a:lnTo>
                    <a:pt x="1313" y="1515"/>
                  </a:lnTo>
                  <a:lnTo>
                    <a:pt x="876" y="1549"/>
                  </a:lnTo>
                  <a:lnTo>
                    <a:pt x="640" y="1515"/>
                  </a:lnTo>
                  <a:lnTo>
                    <a:pt x="438" y="1515"/>
                  </a:lnTo>
                  <a:lnTo>
                    <a:pt x="303" y="1448"/>
                  </a:lnTo>
                  <a:lnTo>
                    <a:pt x="270" y="1414"/>
                  </a:lnTo>
                  <a:lnTo>
                    <a:pt x="236" y="1381"/>
                  </a:lnTo>
                  <a:lnTo>
                    <a:pt x="202" y="606"/>
                  </a:lnTo>
                  <a:lnTo>
                    <a:pt x="202" y="303"/>
                  </a:lnTo>
                  <a:lnTo>
                    <a:pt x="202" y="236"/>
                  </a:lnTo>
                  <a:lnTo>
                    <a:pt x="169" y="270"/>
                  </a:lnTo>
                  <a:lnTo>
                    <a:pt x="135" y="236"/>
                  </a:lnTo>
                  <a:lnTo>
                    <a:pt x="169" y="236"/>
                  </a:lnTo>
                  <a:lnTo>
                    <a:pt x="169" y="202"/>
                  </a:lnTo>
                  <a:lnTo>
                    <a:pt x="169" y="169"/>
                  </a:lnTo>
                  <a:lnTo>
                    <a:pt x="438" y="135"/>
                  </a:lnTo>
                  <a:close/>
                  <a:moveTo>
                    <a:pt x="270" y="0"/>
                  </a:moveTo>
                  <a:lnTo>
                    <a:pt x="135" y="34"/>
                  </a:lnTo>
                  <a:lnTo>
                    <a:pt x="34" y="68"/>
                  </a:lnTo>
                  <a:lnTo>
                    <a:pt x="0" y="101"/>
                  </a:lnTo>
                  <a:lnTo>
                    <a:pt x="0" y="169"/>
                  </a:lnTo>
                  <a:lnTo>
                    <a:pt x="34" y="202"/>
                  </a:lnTo>
                  <a:lnTo>
                    <a:pt x="101" y="202"/>
                  </a:lnTo>
                  <a:lnTo>
                    <a:pt x="68" y="337"/>
                  </a:lnTo>
                  <a:lnTo>
                    <a:pt x="68" y="472"/>
                  </a:lnTo>
                  <a:lnTo>
                    <a:pt x="68" y="1010"/>
                  </a:lnTo>
                  <a:lnTo>
                    <a:pt x="101" y="1515"/>
                  </a:lnTo>
                  <a:lnTo>
                    <a:pt x="135" y="1549"/>
                  </a:lnTo>
                  <a:lnTo>
                    <a:pt x="169" y="1583"/>
                  </a:lnTo>
                  <a:lnTo>
                    <a:pt x="438" y="1650"/>
                  </a:lnTo>
                  <a:lnTo>
                    <a:pt x="707" y="1684"/>
                  </a:lnTo>
                  <a:lnTo>
                    <a:pt x="2121" y="1684"/>
                  </a:lnTo>
                  <a:lnTo>
                    <a:pt x="2391" y="1650"/>
                  </a:lnTo>
                  <a:lnTo>
                    <a:pt x="2492" y="1616"/>
                  </a:lnTo>
                  <a:lnTo>
                    <a:pt x="2559" y="1549"/>
                  </a:lnTo>
                  <a:lnTo>
                    <a:pt x="2593" y="1482"/>
                  </a:lnTo>
                  <a:lnTo>
                    <a:pt x="2626" y="1381"/>
                  </a:lnTo>
                  <a:lnTo>
                    <a:pt x="2626" y="775"/>
                  </a:lnTo>
                  <a:lnTo>
                    <a:pt x="2660" y="472"/>
                  </a:lnTo>
                  <a:lnTo>
                    <a:pt x="2694" y="169"/>
                  </a:lnTo>
                  <a:lnTo>
                    <a:pt x="2660" y="101"/>
                  </a:lnTo>
                  <a:lnTo>
                    <a:pt x="2593" y="68"/>
                  </a:lnTo>
                  <a:lnTo>
                    <a:pt x="2222" y="101"/>
                  </a:lnTo>
                  <a:lnTo>
                    <a:pt x="1818" y="101"/>
                  </a:lnTo>
                  <a:lnTo>
                    <a:pt x="977" y="34"/>
                  </a:lnTo>
                  <a:lnTo>
                    <a:pt x="50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7" name="Google Shape;1717;p12"/>
            <p:cNvSpPr/>
            <p:nvPr/>
          </p:nvSpPr>
          <p:spPr>
            <a:xfrm>
              <a:off x="2107225" y="2721125"/>
              <a:ext cx="60625" cy="64850"/>
            </a:xfrm>
            <a:custGeom>
              <a:avLst/>
              <a:gdLst/>
              <a:ahLst/>
              <a:cxnLst/>
              <a:rect l="l" t="t" r="r" b="b"/>
              <a:pathLst>
                <a:path w="2425" h="2594" extrusionOk="0">
                  <a:moveTo>
                    <a:pt x="1044" y="1"/>
                  </a:moveTo>
                  <a:lnTo>
                    <a:pt x="640" y="34"/>
                  </a:lnTo>
                  <a:lnTo>
                    <a:pt x="371" y="68"/>
                  </a:lnTo>
                  <a:lnTo>
                    <a:pt x="270" y="102"/>
                  </a:lnTo>
                  <a:lnTo>
                    <a:pt x="135" y="169"/>
                  </a:lnTo>
                  <a:lnTo>
                    <a:pt x="102" y="270"/>
                  </a:lnTo>
                  <a:lnTo>
                    <a:pt x="68" y="371"/>
                  </a:lnTo>
                  <a:lnTo>
                    <a:pt x="68" y="607"/>
                  </a:lnTo>
                  <a:lnTo>
                    <a:pt x="34" y="1819"/>
                  </a:lnTo>
                  <a:lnTo>
                    <a:pt x="1" y="2122"/>
                  </a:lnTo>
                  <a:lnTo>
                    <a:pt x="34" y="2290"/>
                  </a:lnTo>
                  <a:lnTo>
                    <a:pt x="68" y="2358"/>
                  </a:lnTo>
                  <a:lnTo>
                    <a:pt x="102" y="2391"/>
                  </a:lnTo>
                  <a:lnTo>
                    <a:pt x="135" y="2391"/>
                  </a:lnTo>
                  <a:lnTo>
                    <a:pt x="135" y="2358"/>
                  </a:lnTo>
                  <a:lnTo>
                    <a:pt x="135" y="2257"/>
                  </a:lnTo>
                  <a:lnTo>
                    <a:pt x="135" y="2088"/>
                  </a:lnTo>
                  <a:lnTo>
                    <a:pt x="169" y="1819"/>
                  </a:lnTo>
                  <a:lnTo>
                    <a:pt x="203" y="842"/>
                  </a:lnTo>
                  <a:lnTo>
                    <a:pt x="203" y="539"/>
                  </a:lnTo>
                  <a:lnTo>
                    <a:pt x="236" y="371"/>
                  </a:lnTo>
                  <a:lnTo>
                    <a:pt x="270" y="304"/>
                  </a:lnTo>
                  <a:lnTo>
                    <a:pt x="337" y="236"/>
                  </a:lnTo>
                  <a:lnTo>
                    <a:pt x="539" y="169"/>
                  </a:lnTo>
                  <a:lnTo>
                    <a:pt x="775" y="135"/>
                  </a:lnTo>
                  <a:lnTo>
                    <a:pt x="1145" y="135"/>
                  </a:lnTo>
                  <a:lnTo>
                    <a:pt x="1549" y="169"/>
                  </a:lnTo>
                  <a:lnTo>
                    <a:pt x="1920" y="203"/>
                  </a:lnTo>
                  <a:lnTo>
                    <a:pt x="2290" y="304"/>
                  </a:lnTo>
                  <a:lnTo>
                    <a:pt x="2256" y="674"/>
                  </a:lnTo>
                  <a:lnTo>
                    <a:pt x="2290" y="1044"/>
                  </a:lnTo>
                  <a:lnTo>
                    <a:pt x="2223" y="1651"/>
                  </a:lnTo>
                  <a:lnTo>
                    <a:pt x="2189" y="2290"/>
                  </a:lnTo>
                  <a:lnTo>
                    <a:pt x="1886" y="2358"/>
                  </a:lnTo>
                  <a:lnTo>
                    <a:pt x="1549" y="2358"/>
                  </a:lnTo>
                  <a:lnTo>
                    <a:pt x="910" y="2290"/>
                  </a:lnTo>
                  <a:lnTo>
                    <a:pt x="438" y="2290"/>
                  </a:lnTo>
                  <a:lnTo>
                    <a:pt x="236" y="2358"/>
                  </a:lnTo>
                  <a:lnTo>
                    <a:pt x="135" y="2391"/>
                  </a:lnTo>
                  <a:lnTo>
                    <a:pt x="68" y="2492"/>
                  </a:lnTo>
                  <a:lnTo>
                    <a:pt x="68" y="2526"/>
                  </a:lnTo>
                  <a:lnTo>
                    <a:pt x="169" y="2526"/>
                  </a:lnTo>
                  <a:lnTo>
                    <a:pt x="304" y="2492"/>
                  </a:lnTo>
                  <a:lnTo>
                    <a:pt x="506" y="2459"/>
                  </a:lnTo>
                  <a:lnTo>
                    <a:pt x="809" y="2459"/>
                  </a:lnTo>
                  <a:lnTo>
                    <a:pt x="1112" y="2492"/>
                  </a:lnTo>
                  <a:lnTo>
                    <a:pt x="1650" y="2526"/>
                  </a:lnTo>
                  <a:lnTo>
                    <a:pt x="1920" y="2526"/>
                  </a:lnTo>
                  <a:lnTo>
                    <a:pt x="2189" y="2459"/>
                  </a:lnTo>
                  <a:lnTo>
                    <a:pt x="2189" y="2526"/>
                  </a:lnTo>
                  <a:lnTo>
                    <a:pt x="2223" y="2560"/>
                  </a:lnTo>
                  <a:lnTo>
                    <a:pt x="2256" y="2593"/>
                  </a:lnTo>
                  <a:lnTo>
                    <a:pt x="2290" y="2593"/>
                  </a:lnTo>
                  <a:lnTo>
                    <a:pt x="2324" y="2560"/>
                  </a:lnTo>
                  <a:lnTo>
                    <a:pt x="2357" y="2358"/>
                  </a:lnTo>
                  <a:lnTo>
                    <a:pt x="2357" y="2156"/>
                  </a:lnTo>
                  <a:lnTo>
                    <a:pt x="2391" y="1752"/>
                  </a:lnTo>
                  <a:lnTo>
                    <a:pt x="2391" y="1381"/>
                  </a:lnTo>
                  <a:lnTo>
                    <a:pt x="2425" y="977"/>
                  </a:lnTo>
                  <a:lnTo>
                    <a:pt x="2391" y="438"/>
                  </a:lnTo>
                  <a:lnTo>
                    <a:pt x="2391" y="304"/>
                  </a:lnTo>
                  <a:lnTo>
                    <a:pt x="2425" y="304"/>
                  </a:lnTo>
                  <a:lnTo>
                    <a:pt x="2425" y="236"/>
                  </a:lnTo>
                  <a:lnTo>
                    <a:pt x="2425" y="203"/>
                  </a:lnTo>
                  <a:lnTo>
                    <a:pt x="2391" y="169"/>
                  </a:lnTo>
                  <a:lnTo>
                    <a:pt x="2357" y="169"/>
                  </a:lnTo>
                  <a:lnTo>
                    <a:pt x="1953" y="68"/>
                  </a:lnTo>
                  <a:lnTo>
                    <a:pt x="151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8" name="Google Shape;1718;p12"/>
            <p:cNvSpPr/>
            <p:nvPr/>
          </p:nvSpPr>
          <p:spPr>
            <a:xfrm>
              <a:off x="2435500" y="2794350"/>
              <a:ext cx="61450" cy="29500"/>
            </a:xfrm>
            <a:custGeom>
              <a:avLst/>
              <a:gdLst/>
              <a:ahLst/>
              <a:cxnLst/>
              <a:rect l="l" t="t" r="r" b="b"/>
              <a:pathLst>
                <a:path w="2458" h="1180" extrusionOk="0">
                  <a:moveTo>
                    <a:pt x="1616" y="1"/>
                  </a:moveTo>
                  <a:lnTo>
                    <a:pt x="1178" y="68"/>
                  </a:lnTo>
                  <a:lnTo>
                    <a:pt x="909" y="102"/>
                  </a:lnTo>
                  <a:lnTo>
                    <a:pt x="640" y="68"/>
                  </a:lnTo>
                  <a:lnTo>
                    <a:pt x="404" y="68"/>
                  </a:lnTo>
                  <a:lnTo>
                    <a:pt x="168" y="136"/>
                  </a:lnTo>
                  <a:lnTo>
                    <a:pt x="168" y="102"/>
                  </a:lnTo>
                  <a:lnTo>
                    <a:pt x="135" y="68"/>
                  </a:lnTo>
                  <a:lnTo>
                    <a:pt x="101" y="68"/>
                  </a:lnTo>
                  <a:lnTo>
                    <a:pt x="67" y="102"/>
                  </a:lnTo>
                  <a:lnTo>
                    <a:pt x="34" y="371"/>
                  </a:lnTo>
                  <a:lnTo>
                    <a:pt x="34" y="641"/>
                  </a:lnTo>
                  <a:lnTo>
                    <a:pt x="0" y="1179"/>
                  </a:lnTo>
                  <a:lnTo>
                    <a:pt x="135" y="1179"/>
                  </a:lnTo>
                  <a:lnTo>
                    <a:pt x="168" y="742"/>
                  </a:lnTo>
                  <a:lnTo>
                    <a:pt x="135" y="270"/>
                  </a:lnTo>
                  <a:lnTo>
                    <a:pt x="404" y="237"/>
                  </a:lnTo>
                  <a:lnTo>
                    <a:pt x="673" y="203"/>
                  </a:lnTo>
                  <a:lnTo>
                    <a:pt x="1414" y="203"/>
                  </a:lnTo>
                  <a:lnTo>
                    <a:pt x="1616" y="169"/>
                  </a:lnTo>
                  <a:lnTo>
                    <a:pt x="1852" y="136"/>
                  </a:lnTo>
                  <a:lnTo>
                    <a:pt x="2054" y="136"/>
                  </a:lnTo>
                  <a:lnTo>
                    <a:pt x="2189" y="203"/>
                  </a:lnTo>
                  <a:lnTo>
                    <a:pt x="2256" y="304"/>
                  </a:lnTo>
                  <a:lnTo>
                    <a:pt x="2323" y="405"/>
                  </a:lnTo>
                  <a:lnTo>
                    <a:pt x="2357" y="573"/>
                  </a:lnTo>
                  <a:lnTo>
                    <a:pt x="2357" y="876"/>
                  </a:lnTo>
                  <a:lnTo>
                    <a:pt x="2357" y="1179"/>
                  </a:lnTo>
                  <a:lnTo>
                    <a:pt x="2458" y="1179"/>
                  </a:lnTo>
                  <a:lnTo>
                    <a:pt x="2458" y="843"/>
                  </a:lnTo>
                  <a:lnTo>
                    <a:pt x="2424" y="472"/>
                  </a:lnTo>
                  <a:lnTo>
                    <a:pt x="2391" y="338"/>
                  </a:lnTo>
                  <a:lnTo>
                    <a:pt x="2290" y="203"/>
                  </a:lnTo>
                  <a:lnTo>
                    <a:pt x="2189" y="68"/>
                  </a:lnTo>
                  <a:lnTo>
                    <a:pt x="202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9" name="Google Shape;1719;p12"/>
            <p:cNvSpPr/>
            <p:nvPr/>
          </p:nvSpPr>
          <p:spPr>
            <a:xfrm>
              <a:off x="2508725" y="2793525"/>
              <a:ext cx="64825" cy="30325"/>
            </a:xfrm>
            <a:custGeom>
              <a:avLst/>
              <a:gdLst/>
              <a:ahLst/>
              <a:cxnLst/>
              <a:rect l="l" t="t" r="r" b="b"/>
              <a:pathLst>
                <a:path w="2593" h="1213" extrusionOk="0">
                  <a:moveTo>
                    <a:pt x="472" y="0"/>
                  </a:moveTo>
                  <a:lnTo>
                    <a:pt x="101" y="101"/>
                  </a:lnTo>
                  <a:lnTo>
                    <a:pt x="68" y="135"/>
                  </a:lnTo>
                  <a:lnTo>
                    <a:pt x="68" y="169"/>
                  </a:lnTo>
                  <a:lnTo>
                    <a:pt x="0" y="674"/>
                  </a:lnTo>
                  <a:lnTo>
                    <a:pt x="0" y="1212"/>
                  </a:lnTo>
                  <a:lnTo>
                    <a:pt x="135" y="1212"/>
                  </a:lnTo>
                  <a:lnTo>
                    <a:pt x="135" y="741"/>
                  </a:lnTo>
                  <a:lnTo>
                    <a:pt x="169" y="472"/>
                  </a:lnTo>
                  <a:lnTo>
                    <a:pt x="169" y="337"/>
                  </a:lnTo>
                  <a:lnTo>
                    <a:pt x="135" y="202"/>
                  </a:lnTo>
                  <a:lnTo>
                    <a:pt x="438" y="169"/>
                  </a:lnTo>
                  <a:lnTo>
                    <a:pt x="741" y="135"/>
                  </a:lnTo>
                  <a:lnTo>
                    <a:pt x="2088" y="135"/>
                  </a:lnTo>
                  <a:lnTo>
                    <a:pt x="2222" y="169"/>
                  </a:lnTo>
                  <a:lnTo>
                    <a:pt x="2323" y="236"/>
                  </a:lnTo>
                  <a:lnTo>
                    <a:pt x="2391" y="337"/>
                  </a:lnTo>
                  <a:lnTo>
                    <a:pt x="2458" y="539"/>
                  </a:lnTo>
                  <a:lnTo>
                    <a:pt x="2458" y="741"/>
                  </a:lnTo>
                  <a:lnTo>
                    <a:pt x="2458" y="1179"/>
                  </a:lnTo>
                  <a:lnTo>
                    <a:pt x="2458" y="1212"/>
                  </a:lnTo>
                  <a:lnTo>
                    <a:pt x="2593" y="1212"/>
                  </a:lnTo>
                  <a:lnTo>
                    <a:pt x="2593" y="707"/>
                  </a:lnTo>
                  <a:lnTo>
                    <a:pt x="2593" y="438"/>
                  </a:lnTo>
                  <a:lnTo>
                    <a:pt x="2559" y="337"/>
                  </a:lnTo>
                  <a:lnTo>
                    <a:pt x="2492" y="236"/>
                  </a:lnTo>
                  <a:lnTo>
                    <a:pt x="2424" y="135"/>
                  </a:lnTo>
                  <a:lnTo>
                    <a:pt x="2323" y="68"/>
                  </a:lnTo>
                  <a:lnTo>
                    <a:pt x="2222" y="34"/>
                  </a:lnTo>
                  <a:lnTo>
                    <a:pt x="212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0" name="Google Shape;1720;p12"/>
            <p:cNvSpPr/>
            <p:nvPr/>
          </p:nvSpPr>
          <p:spPr>
            <a:xfrm>
              <a:off x="1546650" y="2770800"/>
              <a:ext cx="13500" cy="3375"/>
            </a:xfrm>
            <a:custGeom>
              <a:avLst/>
              <a:gdLst/>
              <a:ahLst/>
              <a:cxnLst/>
              <a:rect l="l" t="t" r="r" b="b"/>
              <a:pathLst>
                <a:path w="540" h="135" extrusionOk="0">
                  <a:moveTo>
                    <a:pt x="270" y="0"/>
                  </a:moveTo>
                  <a:lnTo>
                    <a:pt x="135" y="34"/>
                  </a:lnTo>
                  <a:lnTo>
                    <a:pt x="68" y="68"/>
                  </a:lnTo>
                  <a:lnTo>
                    <a:pt x="1" y="68"/>
                  </a:lnTo>
                  <a:lnTo>
                    <a:pt x="1" y="101"/>
                  </a:lnTo>
                  <a:lnTo>
                    <a:pt x="34" y="135"/>
                  </a:lnTo>
                  <a:lnTo>
                    <a:pt x="236" y="135"/>
                  </a:lnTo>
                  <a:lnTo>
                    <a:pt x="472" y="101"/>
                  </a:lnTo>
                  <a:lnTo>
                    <a:pt x="506" y="68"/>
                  </a:lnTo>
                  <a:lnTo>
                    <a:pt x="539" y="68"/>
                  </a:lnTo>
                  <a:lnTo>
                    <a:pt x="50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1" name="Google Shape;1721;p12"/>
            <p:cNvSpPr/>
            <p:nvPr/>
          </p:nvSpPr>
          <p:spPr>
            <a:xfrm>
              <a:off x="2251150" y="2724500"/>
              <a:ext cx="64850" cy="64000"/>
            </a:xfrm>
            <a:custGeom>
              <a:avLst/>
              <a:gdLst/>
              <a:ahLst/>
              <a:cxnLst/>
              <a:rect l="l" t="t" r="r" b="b"/>
              <a:pathLst>
                <a:path w="2594" h="2560" extrusionOk="0">
                  <a:moveTo>
                    <a:pt x="2290" y="101"/>
                  </a:moveTo>
                  <a:lnTo>
                    <a:pt x="2425" y="135"/>
                  </a:lnTo>
                  <a:lnTo>
                    <a:pt x="2459" y="169"/>
                  </a:lnTo>
                  <a:lnTo>
                    <a:pt x="2492" y="808"/>
                  </a:lnTo>
                  <a:lnTo>
                    <a:pt x="2492" y="1448"/>
                  </a:lnTo>
                  <a:lnTo>
                    <a:pt x="2459" y="1751"/>
                  </a:lnTo>
                  <a:lnTo>
                    <a:pt x="2425" y="2054"/>
                  </a:lnTo>
                  <a:lnTo>
                    <a:pt x="2358" y="2189"/>
                  </a:lnTo>
                  <a:lnTo>
                    <a:pt x="2290" y="2290"/>
                  </a:lnTo>
                  <a:lnTo>
                    <a:pt x="2189" y="2391"/>
                  </a:lnTo>
                  <a:lnTo>
                    <a:pt x="2055" y="2425"/>
                  </a:lnTo>
                  <a:lnTo>
                    <a:pt x="1550" y="2425"/>
                  </a:lnTo>
                  <a:lnTo>
                    <a:pt x="1045" y="2391"/>
                  </a:lnTo>
                  <a:lnTo>
                    <a:pt x="741" y="2391"/>
                  </a:lnTo>
                  <a:lnTo>
                    <a:pt x="573" y="2357"/>
                  </a:lnTo>
                  <a:lnTo>
                    <a:pt x="438" y="2324"/>
                  </a:lnTo>
                  <a:lnTo>
                    <a:pt x="337" y="2256"/>
                  </a:lnTo>
                  <a:lnTo>
                    <a:pt x="236" y="2189"/>
                  </a:lnTo>
                  <a:lnTo>
                    <a:pt x="169" y="2054"/>
                  </a:lnTo>
                  <a:lnTo>
                    <a:pt x="135" y="1886"/>
                  </a:lnTo>
                  <a:lnTo>
                    <a:pt x="135" y="1684"/>
                  </a:lnTo>
                  <a:lnTo>
                    <a:pt x="169" y="1482"/>
                  </a:lnTo>
                  <a:lnTo>
                    <a:pt x="203" y="1111"/>
                  </a:lnTo>
                  <a:lnTo>
                    <a:pt x="203" y="876"/>
                  </a:lnTo>
                  <a:lnTo>
                    <a:pt x="169" y="640"/>
                  </a:lnTo>
                  <a:lnTo>
                    <a:pt x="169" y="404"/>
                  </a:lnTo>
                  <a:lnTo>
                    <a:pt x="169" y="169"/>
                  </a:lnTo>
                  <a:lnTo>
                    <a:pt x="1314" y="135"/>
                  </a:lnTo>
                  <a:lnTo>
                    <a:pt x="1954" y="101"/>
                  </a:lnTo>
                  <a:close/>
                  <a:moveTo>
                    <a:pt x="1348" y="0"/>
                  </a:moveTo>
                  <a:lnTo>
                    <a:pt x="169" y="34"/>
                  </a:lnTo>
                  <a:lnTo>
                    <a:pt x="135" y="68"/>
                  </a:lnTo>
                  <a:lnTo>
                    <a:pt x="102" y="68"/>
                  </a:lnTo>
                  <a:lnTo>
                    <a:pt x="34" y="270"/>
                  </a:lnTo>
                  <a:lnTo>
                    <a:pt x="34" y="472"/>
                  </a:lnTo>
                  <a:lnTo>
                    <a:pt x="68" y="909"/>
                  </a:lnTo>
                  <a:lnTo>
                    <a:pt x="68" y="1145"/>
                  </a:lnTo>
                  <a:lnTo>
                    <a:pt x="68" y="1347"/>
                  </a:lnTo>
                  <a:lnTo>
                    <a:pt x="1" y="1819"/>
                  </a:lnTo>
                  <a:lnTo>
                    <a:pt x="34" y="2021"/>
                  </a:lnTo>
                  <a:lnTo>
                    <a:pt x="68" y="2189"/>
                  </a:lnTo>
                  <a:lnTo>
                    <a:pt x="169" y="2290"/>
                  </a:lnTo>
                  <a:lnTo>
                    <a:pt x="270" y="2391"/>
                  </a:lnTo>
                  <a:lnTo>
                    <a:pt x="405" y="2458"/>
                  </a:lnTo>
                  <a:lnTo>
                    <a:pt x="573" y="2492"/>
                  </a:lnTo>
                  <a:lnTo>
                    <a:pt x="944" y="2526"/>
                  </a:lnTo>
                  <a:lnTo>
                    <a:pt x="1482" y="2559"/>
                  </a:lnTo>
                  <a:lnTo>
                    <a:pt x="2055" y="2559"/>
                  </a:lnTo>
                  <a:lnTo>
                    <a:pt x="2189" y="2526"/>
                  </a:lnTo>
                  <a:lnTo>
                    <a:pt x="2324" y="2492"/>
                  </a:lnTo>
                  <a:lnTo>
                    <a:pt x="2459" y="2425"/>
                  </a:lnTo>
                  <a:lnTo>
                    <a:pt x="2492" y="2357"/>
                  </a:lnTo>
                  <a:lnTo>
                    <a:pt x="2526" y="2324"/>
                  </a:lnTo>
                  <a:lnTo>
                    <a:pt x="2560" y="2021"/>
                  </a:lnTo>
                  <a:lnTo>
                    <a:pt x="2593" y="1751"/>
                  </a:lnTo>
                  <a:lnTo>
                    <a:pt x="2593" y="1179"/>
                  </a:lnTo>
                  <a:lnTo>
                    <a:pt x="2560" y="606"/>
                  </a:lnTo>
                  <a:lnTo>
                    <a:pt x="2560" y="34"/>
                  </a:lnTo>
                  <a:lnTo>
                    <a:pt x="256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2" name="Google Shape;1722;p12"/>
            <p:cNvSpPr/>
            <p:nvPr/>
          </p:nvSpPr>
          <p:spPr>
            <a:xfrm>
              <a:off x="1522250" y="2724500"/>
              <a:ext cx="63150" cy="63150"/>
            </a:xfrm>
            <a:custGeom>
              <a:avLst/>
              <a:gdLst/>
              <a:ahLst/>
              <a:cxnLst/>
              <a:rect l="l" t="t" r="r" b="b"/>
              <a:pathLst>
                <a:path w="2526" h="2526" extrusionOk="0">
                  <a:moveTo>
                    <a:pt x="2323" y="135"/>
                  </a:moveTo>
                  <a:lnTo>
                    <a:pt x="2323" y="606"/>
                  </a:lnTo>
                  <a:lnTo>
                    <a:pt x="2290" y="1078"/>
                  </a:lnTo>
                  <a:lnTo>
                    <a:pt x="2323" y="1381"/>
                  </a:lnTo>
                  <a:lnTo>
                    <a:pt x="2357" y="1684"/>
                  </a:lnTo>
                  <a:lnTo>
                    <a:pt x="2391" y="1852"/>
                  </a:lnTo>
                  <a:lnTo>
                    <a:pt x="2391" y="2054"/>
                  </a:lnTo>
                  <a:lnTo>
                    <a:pt x="2357" y="2223"/>
                  </a:lnTo>
                  <a:lnTo>
                    <a:pt x="2290" y="2290"/>
                  </a:lnTo>
                  <a:lnTo>
                    <a:pt x="2222" y="2324"/>
                  </a:lnTo>
                  <a:lnTo>
                    <a:pt x="2054" y="2357"/>
                  </a:lnTo>
                  <a:lnTo>
                    <a:pt x="1886" y="2391"/>
                  </a:lnTo>
                  <a:lnTo>
                    <a:pt x="1010" y="2391"/>
                  </a:lnTo>
                  <a:lnTo>
                    <a:pt x="775" y="2357"/>
                  </a:lnTo>
                  <a:lnTo>
                    <a:pt x="539" y="2324"/>
                  </a:lnTo>
                  <a:lnTo>
                    <a:pt x="236" y="2324"/>
                  </a:lnTo>
                  <a:lnTo>
                    <a:pt x="202" y="2290"/>
                  </a:lnTo>
                  <a:lnTo>
                    <a:pt x="169" y="2256"/>
                  </a:lnTo>
                  <a:lnTo>
                    <a:pt x="135" y="2088"/>
                  </a:lnTo>
                  <a:lnTo>
                    <a:pt x="135" y="1617"/>
                  </a:lnTo>
                  <a:lnTo>
                    <a:pt x="202" y="1145"/>
                  </a:lnTo>
                  <a:lnTo>
                    <a:pt x="202" y="640"/>
                  </a:lnTo>
                  <a:lnTo>
                    <a:pt x="169" y="438"/>
                  </a:lnTo>
                  <a:lnTo>
                    <a:pt x="135" y="202"/>
                  </a:lnTo>
                  <a:lnTo>
                    <a:pt x="674" y="169"/>
                  </a:lnTo>
                  <a:lnTo>
                    <a:pt x="1212" y="202"/>
                  </a:lnTo>
                  <a:lnTo>
                    <a:pt x="1785" y="169"/>
                  </a:lnTo>
                  <a:lnTo>
                    <a:pt x="2323" y="135"/>
                  </a:lnTo>
                  <a:close/>
                  <a:moveTo>
                    <a:pt x="2357" y="0"/>
                  </a:moveTo>
                  <a:lnTo>
                    <a:pt x="2088" y="34"/>
                  </a:lnTo>
                  <a:lnTo>
                    <a:pt x="1785" y="68"/>
                  </a:lnTo>
                  <a:lnTo>
                    <a:pt x="1212" y="68"/>
                  </a:lnTo>
                  <a:lnTo>
                    <a:pt x="640" y="34"/>
                  </a:lnTo>
                  <a:lnTo>
                    <a:pt x="68" y="68"/>
                  </a:lnTo>
                  <a:lnTo>
                    <a:pt x="0" y="101"/>
                  </a:lnTo>
                  <a:lnTo>
                    <a:pt x="0" y="135"/>
                  </a:lnTo>
                  <a:lnTo>
                    <a:pt x="0" y="202"/>
                  </a:lnTo>
                  <a:lnTo>
                    <a:pt x="68" y="202"/>
                  </a:lnTo>
                  <a:lnTo>
                    <a:pt x="34" y="741"/>
                  </a:lnTo>
                  <a:lnTo>
                    <a:pt x="34" y="1280"/>
                  </a:lnTo>
                  <a:lnTo>
                    <a:pt x="0" y="1852"/>
                  </a:lnTo>
                  <a:lnTo>
                    <a:pt x="0" y="2122"/>
                  </a:lnTo>
                  <a:lnTo>
                    <a:pt x="34" y="2391"/>
                  </a:lnTo>
                  <a:lnTo>
                    <a:pt x="34" y="2458"/>
                  </a:lnTo>
                  <a:lnTo>
                    <a:pt x="438" y="2458"/>
                  </a:lnTo>
                  <a:lnTo>
                    <a:pt x="775" y="2492"/>
                  </a:lnTo>
                  <a:lnTo>
                    <a:pt x="1448" y="2526"/>
                  </a:lnTo>
                  <a:lnTo>
                    <a:pt x="1953" y="2526"/>
                  </a:lnTo>
                  <a:lnTo>
                    <a:pt x="2189" y="2492"/>
                  </a:lnTo>
                  <a:lnTo>
                    <a:pt x="2290" y="2458"/>
                  </a:lnTo>
                  <a:lnTo>
                    <a:pt x="2391" y="2391"/>
                  </a:lnTo>
                  <a:lnTo>
                    <a:pt x="2458" y="2324"/>
                  </a:lnTo>
                  <a:lnTo>
                    <a:pt x="2492" y="2223"/>
                  </a:lnTo>
                  <a:lnTo>
                    <a:pt x="2525" y="2021"/>
                  </a:lnTo>
                  <a:lnTo>
                    <a:pt x="2525" y="1819"/>
                  </a:lnTo>
                  <a:lnTo>
                    <a:pt x="2492" y="1617"/>
                  </a:lnTo>
                  <a:lnTo>
                    <a:pt x="2458" y="1347"/>
                  </a:lnTo>
                  <a:lnTo>
                    <a:pt x="2424" y="1078"/>
                  </a:lnTo>
                  <a:lnTo>
                    <a:pt x="2458" y="573"/>
                  </a:lnTo>
                  <a:lnTo>
                    <a:pt x="2458" y="337"/>
                  </a:lnTo>
                  <a:lnTo>
                    <a:pt x="2458" y="68"/>
                  </a:lnTo>
                  <a:lnTo>
                    <a:pt x="2424" y="34"/>
                  </a:lnTo>
                  <a:lnTo>
                    <a:pt x="235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3" name="Google Shape;1723;p12"/>
            <p:cNvSpPr/>
            <p:nvPr/>
          </p:nvSpPr>
          <p:spPr>
            <a:xfrm>
              <a:off x="2179625" y="2722825"/>
              <a:ext cx="64825" cy="64825"/>
            </a:xfrm>
            <a:custGeom>
              <a:avLst/>
              <a:gdLst/>
              <a:ahLst/>
              <a:cxnLst/>
              <a:rect l="l" t="t" r="r" b="b"/>
              <a:pathLst>
                <a:path w="2593" h="2593" extrusionOk="0">
                  <a:moveTo>
                    <a:pt x="606" y="101"/>
                  </a:moveTo>
                  <a:lnTo>
                    <a:pt x="1111" y="135"/>
                  </a:lnTo>
                  <a:lnTo>
                    <a:pt x="1616" y="168"/>
                  </a:lnTo>
                  <a:lnTo>
                    <a:pt x="2121" y="202"/>
                  </a:lnTo>
                  <a:lnTo>
                    <a:pt x="2256" y="236"/>
                  </a:lnTo>
                  <a:lnTo>
                    <a:pt x="2357" y="269"/>
                  </a:lnTo>
                  <a:lnTo>
                    <a:pt x="2390" y="370"/>
                  </a:lnTo>
                  <a:lnTo>
                    <a:pt x="2424" y="471"/>
                  </a:lnTo>
                  <a:lnTo>
                    <a:pt x="2458" y="707"/>
                  </a:lnTo>
                  <a:lnTo>
                    <a:pt x="2458" y="943"/>
                  </a:lnTo>
                  <a:lnTo>
                    <a:pt x="2424" y="1482"/>
                  </a:lnTo>
                  <a:lnTo>
                    <a:pt x="2390" y="2020"/>
                  </a:lnTo>
                  <a:lnTo>
                    <a:pt x="2357" y="2189"/>
                  </a:lnTo>
                  <a:lnTo>
                    <a:pt x="2289" y="2290"/>
                  </a:lnTo>
                  <a:lnTo>
                    <a:pt x="2188" y="2391"/>
                  </a:lnTo>
                  <a:lnTo>
                    <a:pt x="2087" y="2424"/>
                  </a:lnTo>
                  <a:lnTo>
                    <a:pt x="1953" y="2458"/>
                  </a:lnTo>
                  <a:lnTo>
                    <a:pt x="1818" y="2458"/>
                  </a:lnTo>
                  <a:lnTo>
                    <a:pt x="1549" y="2424"/>
                  </a:lnTo>
                  <a:lnTo>
                    <a:pt x="943" y="2391"/>
                  </a:lnTo>
                  <a:lnTo>
                    <a:pt x="539" y="2357"/>
                  </a:lnTo>
                  <a:lnTo>
                    <a:pt x="337" y="2323"/>
                  </a:lnTo>
                  <a:lnTo>
                    <a:pt x="236" y="2256"/>
                  </a:lnTo>
                  <a:lnTo>
                    <a:pt x="202" y="2189"/>
                  </a:lnTo>
                  <a:lnTo>
                    <a:pt x="135" y="1953"/>
                  </a:lnTo>
                  <a:lnTo>
                    <a:pt x="101" y="1717"/>
                  </a:lnTo>
                  <a:lnTo>
                    <a:pt x="101" y="1212"/>
                  </a:lnTo>
                  <a:lnTo>
                    <a:pt x="135" y="707"/>
                  </a:lnTo>
                  <a:lnTo>
                    <a:pt x="135" y="202"/>
                  </a:lnTo>
                  <a:lnTo>
                    <a:pt x="370" y="135"/>
                  </a:lnTo>
                  <a:lnTo>
                    <a:pt x="606" y="101"/>
                  </a:lnTo>
                  <a:close/>
                  <a:moveTo>
                    <a:pt x="438" y="0"/>
                  </a:moveTo>
                  <a:lnTo>
                    <a:pt x="67" y="67"/>
                  </a:lnTo>
                  <a:lnTo>
                    <a:pt x="34" y="101"/>
                  </a:lnTo>
                  <a:lnTo>
                    <a:pt x="34" y="135"/>
                  </a:lnTo>
                  <a:lnTo>
                    <a:pt x="34" y="168"/>
                  </a:lnTo>
                  <a:lnTo>
                    <a:pt x="0" y="842"/>
                  </a:lnTo>
                  <a:lnTo>
                    <a:pt x="0" y="1515"/>
                  </a:lnTo>
                  <a:lnTo>
                    <a:pt x="0" y="1717"/>
                  </a:lnTo>
                  <a:lnTo>
                    <a:pt x="0" y="1987"/>
                  </a:lnTo>
                  <a:lnTo>
                    <a:pt x="34" y="2121"/>
                  </a:lnTo>
                  <a:lnTo>
                    <a:pt x="67" y="2256"/>
                  </a:lnTo>
                  <a:lnTo>
                    <a:pt x="135" y="2357"/>
                  </a:lnTo>
                  <a:lnTo>
                    <a:pt x="236" y="2424"/>
                  </a:lnTo>
                  <a:lnTo>
                    <a:pt x="337" y="2458"/>
                  </a:lnTo>
                  <a:lnTo>
                    <a:pt x="438" y="2492"/>
                  </a:lnTo>
                  <a:lnTo>
                    <a:pt x="673" y="2492"/>
                  </a:lnTo>
                  <a:lnTo>
                    <a:pt x="1178" y="2559"/>
                  </a:lnTo>
                  <a:lnTo>
                    <a:pt x="1650" y="2559"/>
                  </a:lnTo>
                  <a:lnTo>
                    <a:pt x="1885" y="2593"/>
                  </a:lnTo>
                  <a:lnTo>
                    <a:pt x="2121" y="2559"/>
                  </a:lnTo>
                  <a:lnTo>
                    <a:pt x="2222" y="2525"/>
                  </a:lnTo>
                  <a:lnTo>
                    <a:pt x="2323" y="2492"/>
                  </a:lnTo>
                  <a:lnTo>
                    <a:pt x="2390" y="2391"/>
                  </a:lnTo>
                  <a:lnTo>
                    <a:pt x="2458" y="2290"/>
                  </a:lnTo>
                  <a:lnTo>
                    <a:pt x="2525" y="1987"/>
                  </a:lnTo>
                  <a:lnTo>
                    <a:pt x="2559" y="1684"/>
                  </a:lnTo>
                  <a:lnTo>
                    <a:pt x="2559" y="1044"/>
                  </a:lnTo>
                  <a:lnTo>
                    <a:pt x="2592" y="572"/>
                  </a:lnTo>
                  <a:lnTo>
                    <a:pt x="2559" y="370"/>
                  </a:lnTo>
                  <a:lnTo>
                    <a:pt x="2525" y="236"/>
                  </a:lnTo>
                  <a:lnTo>
                    <a:pt x="2458" y="168"/>
                  </a:lnTo>
                  <a:lnTo>
                    <a:pt x="2357" y="101"/>
                  </a:lnTo>
                  <a:lnTo>
                    <a:pt x="2256" y="67"/>
                  </a:lnTo>
                  <a:lnTo>
                    <a:pt x="1986" y="34"/>
                  </a:lnTo>
                  <a:lnTo>
                    <a:pt x="1481" y="34"/>
                  </a:lnTo>
                  <a:lnTo>
                    <a:pt x="77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4" name="Google Shape;1724;p12"/>
            <p:cNvSpPr/>
            <p:nvPr/>
          </p:nvSpPr>
          <p:spPr>
            <a:xfrm>
              <a:off x="2205700" y="2761525"/>
              <a:ext cx="12650" cy="16025"/>
            </a:xfrm>
            <a:custGeom>
              <a:avLst/>
              <a:gdLst/>
              <a:ahLst/>
              <a:cxnLst/>
              <a:rect l="l" t="t" r="r" b="b"/>
              <a:pathLst>
                <a:path w="506" h="641" extrusionOk="0">
                  <a:moveTo>
                    <a:pt x="270" y="136"/>
                  </a:moveTo>
                  <a:lnTo>
                    <a:pt x="371" y="169"/>
                  </a:lnTo>
                  <a:lnTo>
                    <a:pt x="304" y="237"/>
                  </a:lnTo>
                  <a:lnTo>
                    <a:pt x="270" y="270"/>
                  </a:lnTo>
                  <a:lnTo>
                    <a:pt x="169" y="270"/>
                  </a:lnTo>
                  <a:lnTo>
                    <a:pt x="135" y="203"/>
                  </a:lnTo>
                  <a:lnTo>
                    <a:pt x="135" y="136"/>
                  </a:lnTo>
                  <a:close/>
                  <a:moveTo>
                    <a:pt x="203" y="1"/>
                  </a:moveTo>
                  <a:lnTo>
                    <a:pt x="135" y="35"/>
                  </a:lnTo>
                  <a:lnTo>
                    <a:pt x="68" y="68"/>
                  </a:lnTo>
                  <a:lnTo>
                    <a:pt x="34" y="102"/>
                  </a:lnTo>
                  <a:lnTo>
                    <a:pt x="1" y="169"/>
                  </a:lnTo>
                  <a:lnTo>
                    <a:pt x="1" y="237"/>
                  </a:lnTo>
                  <a:lnTo>
                    <a:pt x="68" y="338"/>
                  </a:lnTo>
                  <a:lnTo>
                    <a:pt x="203" y="405"/>
                  </a:lnTo>
                  <a:lnTo>
                    <a:pt x="304" y="405"/>
                  </a:lnTo>
                  <a:lnTo>
                    <a:pt x="270" y="439"/>
                  </a:lnTo>
                  <a:lnTo>
                    <a:pt x="236" y="506"/>
                  </a:lnTo>
                  <a:lnTo>
                    <a:pt x="203" y="472"/>
                  </a:lnTo>
                  <a:lnTo>
                    <a:pt x="135" y="472"/>
                  </a:lnTo>
                  <a:lnTo>
                    <a:pt x="135" y="573"/>
                  </a:lnTo>
                  <a:lnTo>
                    <a:pt x="169" y="641"/>
                  </a:lnTo>
                  <a:lnTo>
                    <a:pt x="236" y="641"/>
                  </a:lnTo>
                  <a:lnTo>
                    <a:pt x="304" y="607"/>
                  </a:lnTo>
                  <a:lnTo>
                    <a:pt x="371" y="540"/>
                  </a:lnTo>
                  <a:lnTo>
                    <a:pt x="438" y="439"/>
                  </a:lnTo>
                  <a:lnTo>
                    <a:pt x="472" y="304"/>
                  </a:lnTo>
                  <a:lnTo>
                    <a:pt x="506" y="203"/>
                  </a:lnTo>
                  <a:lnTo>
                    <a:pt x="472" y="169"/>
                  </a:lnTo>
                  <a:lnTo>
                    <a:pt x="405" y="136"/>
                  </a:lnTo>
                  <a:lnTo>
                    <a:pt x="371" y="68"/>
                  </a:lnTo>
                  <a:lnTo>
                    <a:pt x="304" y="35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5" name="Google Shape;1725;p12"/>
            <p:cNvSpPr/>
            <p:nvPr/>
          </p:nvSpPr>
          <p:spPr>
            <a:xfrm>
              <a:off x="1545800" y="2757325"/>
              <a:ext cx="12650" cy="10125"/>
            </a:xfrm>
            <a:custGeom>
              <a:avLst/>
              <a:gdLst/>
              <a:ahLst/>
              <a:cxnLst/>
              <a:rect l="l" t="t" r="r" b="b"/>
              <a:pathLst>
                <a:path w="506" h="405" extrusionOk="0">
                  <a:moveTo>
                    <a:pt x="203" y="102"/>
                  </a:moveTo>
                  <a:lnTo>
                    <a:pt x="203" y="135"/>
                  </a:lnTo>
                  <a:lnTo>
                    <a:pt x="237" y="169"/>
                  </a:lnTo>
                  <a:lnTo>
                    <a:pt x="338" y="135"/>
                  </a:lnTo>
                  <a:lnTo>
                    <a:pt x="203" y="270"/>
                  </a:lnTo>
                  <a:lnTo>
                    <a:pt x="136" y="304"/>
                  </a:lnTo>
                  <a:lnTo>
                    <a:pt x="102" y="304"/>
                  </a:lnTo>
                  <a:lnTo>
                    <a:pt x="136" y="203"/>
                  </a:lnTo>
                  <a:lnTo>
                    <a:pt x="169" y="135"/>
                  </a:lnTo>
                  <a:lnTo>
                    <a:pt x="203" y="102"/>
                  </a:lnTo>
                  <a:close/>
                  <a:moveTo>
                    <a:pt x="169" y="1"/>
                  </a:moveTo>
                  <a:lnTo>
                    <a:pt x="102" y="68"/>
                  </a:lnTo>
                  <a:lnTo>
                    <a:pt x="35" y="102"/>
                  </a:lnTo>
                  <a:lnTo>
                    <a:pt x="1" y="270"/>
                  </a:lnTo>
                  <a:lnTo>
                    <a:pt x="1" y="371"/>
                  </a:lnTo>
                  <a:lnTo>
                    <a:pt x="68" y="405"/>
                  </a:lnTo>
                  <a:lnTo>
                    <a:pt x="237" y="405"/>
                  </a:lnTo>
                  <a:lnTo>
                    <a:pt x="371" y="304"/>
                  </a:lnTo>
                  <a:lnTo>
                    <a:pt x="439" y="236"/>
                  </a:lnTo>
                  <a:lnTo>
                    <a:pt x="506" y="169"/>
                  </a:lnTo>
                  <a:lnTo>
                    <a:pt x="506" y="102"/>
                  </a:lnTo>
                  <a:lnTo>
                    <a:pt x="472" y="34"/>
                  </a:lnTo>
                  <a:lnTo>
                    <a:pt x="439" y="34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6" name="Google Shape;1726;p12"/>
            <p:cNvSpPr/>
            <p:nvPr/>
          </p:nvSpPr>
          <p:spPr>
            <a:xfrm>
              <a:off x="2287350" y="2795200"/>
              <a:ext cx="67350" cy="28650"/>
            </a:xfrm>
            <a:custGeom>
              <a:avLst/>
              <a:gdLst/>
              <a:ahLst/>
              <a:cxnLst/>
              <a:rect l="l" t="t" r="r" b="b"/>
              <a:pathLst>
                <a:path w="2694" h="1146" extrusionOk="0">
                  <a:moveTo>
                    <a:pt x="1549" y="1"/>
                  </a:moveTo>
                  <a:lnTo>
                    <a:pt x="1112" y="34"/>
                  </a:lnTo>
                  <a:lnTo>
                    <a:pt x="337" y="34"/>
                  </a:lnTo>
                  <a:lnTo>
                    <a:pt x="102" y="68"/>
                  </a:lnTo>
                  <a:lnTo>
                    <a:pt x="34" y="102"/>
                  </a:lnTo>
                  <a:lnTo>
                    <a:pt x="34" y="169"/>
                  </a:lnTo>
                  <a:lnTo>
                    <a:pt x="1" y="304"/>
                  </a:lnTo>
                  <a:lnTo>
                    <a:pt x="1" y="438"/>
                  </a:lnTo>
                  <a:lnTo>
                    <a:pt x="1" y="741"/>
                  </a:lnTo>
                  <a:lnTo>
                    <a:pt x="1" y="1145"/>
                  </a:lnTo>
                  <a:lnTo>
                    <a:pt x="135" y="1145"/>
                  </a:lnTo>
                  <a:lnTo>
                    <a:pt x="135" y="741"/>
                  </a:lnTo>
                  <a:lnTo>
                    <a:pt x="135" y="337"/>
                  </a:lnTo>
                  <a:lnTo>
                    <a:pt x="135" y="203"/>
                  </a:lnTo>
                  <a:lnTo>
                    <a:pt x="506" y="169"/>
                  </a:lnTo>
                  <a:lnTo>
                    <a:pt x="876" y="135"/>
                  </a:lnTo>
                  <a:lnTo>
                    <a:pt x="1246" y="169"/>
                  </a:lnTo>
                  <a:lnTo>
                    <a:pt x="1583" y="135"/>
                  </a:lnTo>
                  <a:lnTo>
                    <a:pt x="1953" y="135"/>
                  </a:lnTo>
                  <a:lnTo>
                    <a:pt x="2155" y="169"/>
                  </a:lnTo>
                  <a:lnTo>
                    <a:pt x="2324" y="203"/>
                  </a:lnTo>
                  <a:lnTo>
                    <a:pt x="2425" y="236"/>
                  </a:lnTo>
                  <a:lnTo>
                    <a:pt x="2492" y="304"/>
                  </a:lnTo>
                  <a:lnTo>
                    <a:pt x="2526" y="405"/>
                  </a:lnTo>
                  <a:lnTo>
                    <a:pt x="2559" y="506"/>
                  </a:lnTo>
                  <a:lnTo>
                    <a:pt x="2559" y="741"/>
                  </a:lnTo>
                  <a:lnTo>
                    <a:pt x="2559" y="943"/>
                  </a:lnTo>
                  <a:lnTo>
                    <a:pt x="2526" y="1145"/>
                  </a:lnTo>
                  <a:lnTo>
                    <a:pt x="2660" y="1145"/>
                  </a:lnTo>
                  <a:lnTo>
                    <a:pt x="2694" y="876"/>
                  </a:lnTo>
                  <a:lnTo>
                    <a:pt x="2694" y="539"/>
                  </a:lnTo>
                  <a:lnTo>
                    <a:pt x="2660" y="337"/>
                  </a:lnTo>
                  <a:lnTo>
                    <a:pt x="2593" y="203"/>
                  </a:lnTo>
                  <a:lnTo>
                    <a:pt x="2458" y="102"/>
                  </a:lnTo>
                  <a:lnTo>
                    <a:pt x="2324" y="68"/>
                  </a:lnTo>
                  <a:lnTo>
                    <a:pt x="2155" y="34"/>
                  </a:lnTo>
                  <a:lnTo>
                    <a:pt x="198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7" name="Google Shape;1727;p12"/>
            <p:cNvSpPr/>
            <p:nvPr/>
          </p:nvSpPr>
          <p:spPr>
            <a:xfrm>
              <a:off x="1692275" y="2759850"/>
              <a:ext cx="14325" cy="16025"/>
            </a:xfrm>
            <a:custGeom>
              <a:avLst/>
              <a:gdLst/>
              <a:ahLst/>
              <a:cxnLst/>
              <a:rect l="l" t="t" r="r" b="b"/>
              <a:pathLst>
                <a:path w="573" h="641" extrusionOk="0">
                  <a:moveTo>
                    <a:pt x="303" y="1"/>
                  </a:moveTo>
                  <a:lnTo>
                    <a:pt x="169" y="68"/>
                  </a:lnTo>
                  <a:lnTo>
                    <a:pt x="68" y="169"/>
                  </a:lnTo>
                  <a:lnTo>
                    <a:pt x="68" y="203"/>
                  </a:lnTo>
                  <a:lnTo>
                    <a:pt x="68" y="236"/>
                  </a:lnTo>
                  <a:lnTo>
                    <a:pt x="135" y="236"/>
                  </a:lnTo>
                  <a:lnTo>
                    <a:pt x="270" y="135"/>
                  </a:lnTo>
                  <a:lnTo>
                    <a:pt x="371" y="102"/>
                  </a:lnTo>
                  <a:lnTo>
                    <a:pt x="438" y="135"/>
                  </a:lnTo>
                  <a:lnTo>
                    <a:pt x="202" y="337"/>
                  </a:lnTo>
                  <a:lnTo>
                    <a:pt x="34" y="506"/>
                  </a:lnTo>
                  <a:lnTo>
                    <a:pt x="0" y="539"/>
                  </a:lnTo>
                  <a:lnTo>
                    <a:pt x="0" y="607"/>
                  </a:lnTo>
                  <a:lnTo>
                    <a:pt x="34" y="607"/>
                  </a:lnTo>
                  <a:lnTo>
                    <a:pt x="101" y="640"/>
                  </a:lnTo>
                  <a:lnTo>
                    <a:pt x="404" y="573"/>
                  </a:lnTo>
                  <a:lnTo>
                    <a:pt x="539" y="573"/>
                  </a:lnTo>
                  <a:lnTo>
                    <a:pt x="573" y="539"/>
                  </a:lnTo>
                  <a:lnTo>
                    <a:pt x="573" y="472"/>
                  </a:lnTo>
                  <a:lnTo>
                    <a:pt x="539" y="438"/>
                  </a:lnTo>
                  <a:lnTo>
                    <a:pt x="404" y="438"/>
                  </a:lnTo>
                  <a:lnTo>
                    <a:pt x="270" y="472"/>
                  </a:lnTo>
                  <a:lnTo>
                    <a:pt x="539" y="203"/>
                  </a:lnTo>
                  <a:lnTo>
                    <a:pt x="573" y="169"/>
                  </a:lnTo>
                  <a:lnTo>
                    <a:pt x="573" y="135"/>
                  </a:lnTo>
                  <a:lnTo>
                    <a:pt x="539" y="68"/>
                  </a:lnTo>
                  <a:lnTo>
                    <a:pt x="47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8" name="Google Shape;1728;p12"/>
            <p:cNvSpPr/>
            <p:nvPr/>
          </p:nvSpPr>
          <p:spPr>
            <a:xfrm>
              <a:off x="1825250" y="2676525"/>
              <a:ext cx="66525" cy="41275"/>
            </a:xfrm>
            <a:custGeom>
              <a:avLst/>
              <a:gdLst/>
              <a:ahLst/>
              <a:cxnLst/>
              <a:rect l="l" t="t" r="r" b="b"/>
              <a:pathLst>
                <a:path w="2661" h="1651" extrusionOk="0">
                  <a:moveTo>
                    <a:pt x="943" y="135"/>
                  </a:moveTo>
                  <a:lnTo>
                    <a:pt x="1954" y="169"/>
                  </a:lnTo>
                  <a:lnTo>
                    <a:pt x="2257" y="169"/>
                  </a:lnTo>
                  <a:lnTo>
                    <a:pt x="2358" y="202"/>
                  </a:lnTo>
                  <a:lnTo>
                    <a:pt x="2425" y="236"/>
                  </a:lnTo>
                  <a:lnTo>
                    <a:pt x="2459" y="303"/>
                  </a:lnTo>
                  <a:lnTo>
                    <a:pt x="2459" y="438"/>
                  </a:lnTo>
                  <a:lnTo>
                    <a:pt x="2459" y="573"/>
                  </a:lnTo>
                  <a:lnTo>
                    <a:pt x="2425" y="808"/>
                  </a:lnTo>
                  <a:lnTo>
                    <a:pt x="2425" y="1111"/>
                  </a:lnTo>
                  <a:lnTo>
                    <a:pt x="2459" y="1246"/>
                  </a:lnTo>
                  <a:lnTo>
                    <a:pt x="2492" y="1381"/>
                  </a:lnTo>
                  <a:lnTo>
                    <a:pt x="2021" y="1414"/>
                  </a:lnTo>
                  <a:lnTo>
                    <a:pt x="1516" y="1414"/>
                  </a:lnTo>
                  <a:lnTo>
                    <a:pt x="1112" y="1448"/>
                  </a:lnTo>
                  <a:lnTo>
                    <a:pt x="674" y="1515"/>
                  </a:lnTo>
                  <a:lnTo>
                    <a:pt x="438" y="1482"/>
                  </a:lnTo>
                  <a:lnTo>
                    <a:pt x="203" y="1414"/>
                  </a:lnTo>
                  <a:lnTo>
                    <a:pt x="169" y="1381"/>
                  </a:lnTo>
                  <a:lnTo>
                    <a:pt x="135" y="1347"/>
                  </a:lnTo>
                  <a:lnTo>
                    <a:pt x="135" y="1179"/>
                  </a:lnTo>
                  <a:lnTo>
                    <a:pt x="135" y="909"/>
                  </a:lnTo>
                  <a:lnTo>
                    <a:pt x="135" y="573"/>
                  </a:lnTo>
                  <a:lnTo>
                    <a:pt x="102" y="236"/>
                  </a:lnTo>
                  <a:lnTo>
                    <a:pt x="135" y="236"/>
                  </a:lnTo>
                  <a:lnTo>
                    <a:pt x="236" y="169"/>
                  </a:lnTo>
                  <a:lnTo>
                    <a:pt x="337" y="135"/>
                  </a:lnTo>
                  <a:close/>
                  <a:moveTo>
                    <a:pt x="304" y="0"/>
                  </a:moveTo>
                  <a:lnTo>
                    <a:pt x="203" y="34"/>
                  </a:lnTo>
                  <a:lnTo>
                    <a:pt x="102" y="101"/>
                  </a:lnTo>
                  <a:lnTo>
                    <a:pt x="102" y="34"/>
                  </a:lnTo>
                  <a:lnTo>
                    <a:pt x="34" y="34"/>
                  </a:lnTo>
                  <a:lnTo>
                    <a:pt x="1" y="337"/>
                  </a:lnTo>
                  <a:lnTo>
                    <a:pt x="1" y="640"/>
                  </a:lnTo>
                  <a:lnTo>
                    <a:pt x="1" y="1246"/>
                  </a:lnTo>
                  <a:lnTo>
                    <a:pt x="34" y="1347"/>
                  </a:lnTo>
                  <a:lnTo>
                    <a:pt x="68" y="1448"/>
                  </a:lnTo>
                  <a:lnTo>
                    <a:pt x="135" y="1515"/>
                  </a:lnTo>
                  <a:lnTo>
                    <a:pt x="236" y="1583"/>
                  </a:lnTo>
                  <a:lnTo>
                    <a:pt x="472" y="1616"/>
                  </a:lnTo>
                  <a:lnTo>
                    <a:pt x="741" y="1650"/>
                  </a:lnTo>
                  <a:lnTo>
                    <a:pt x="1280" y="1583"/>
                  </a:lnTo>
                  <a:lnTo>
                    <a:pt x="1617" y="1549"/>
                  </a:lnTo>
                  <a:lnTo>
                    <a:pt x="2257" y="1549"/>
                  </a:lnTo>
                  <a:lnTo>
                    <a:pt x="2593" y="1515"/>
                  </a:lnTo>
                  <a:lnTo>
                    <a:pt x="2661" y="1482"/>
                  </a:lnTo>
                  <a:lnTo>
                    <a:pt x="2661" y="1448"/>
                  </a:lnTo>
                  <a:lnTo>
                    <a:pt x="2661" y="1414"/>
                  </a:lnTo>
                  <a:lnTo>
                    <a:pt x="2593" y="1246"/>
                  </a:lnTo>
                  <a:lnTo>
                    <a:pt x="2560" y="1078"/>
                  </a:lnTo>
                  <a:lnTo>
                    <a:pt x="2560" y="741"/>
                  </a:lnTo>
                  <a:lnTo>
                    <a:pt x="2593" y="539"/>
                  </a:lnTo>
                  <a:lnTo>
                    <a:pt x="2593" y="371"/>
                  </a:lnTo>
                  <a:lnTo>
                    <a:pt x="2560" y="202"/>
                  </a:lnTo>
                  <a:lnTo>
                    <a:pt x="2459" y="34"/>
                  </a:lnTo>
                  <a:lnTo>
                    <a:pt x="2425" y="34"/>
                  </a:lnTo>
                  <a:lnTo>
                    <a:pt x="2391" y="0"/>
                  </a:lnTo>
                  <a:lnTo>
                    <a:pt x="2055" y="34"/>
                  </a:lnTo>
                  <a:lnTo>
                    <a:pt x="1718" y="34"/>
                  </a:lnTo>
                  <a:lnTo>
                    <a:pt x="101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9" name="Google Shape;1729;p12"/>
            <p:cNvSpPr/>
            <p:nvPr/>
          </p:nvSpPr>
          <p:spPr>
            <a:xfrm>
              <a:off x="2143425" y="2793525"/>
              <a:ext cx="64825" cy="30325"/>
            </a:xfrm>
            <a:custGeom>
              <a:avLst/>
              <a:gdLst/>
              <a:ahLst/>
              <a:cxnLst/>
              <a:rect l="l" t="t" r="r" b="b"/>
              <a:pathLst>
                <a:path w="2593" h="1213" extrusionOk="0">
                  <a:moveTo>
                    <a:pt x="1852" y="0"/>
                  </a:moveTo>
                  <a:lnTo>
                    <a:pt x="1347" y="34"/>
                  </a:lnTo>
                  <a:lnTo>
                    <a:pt x="842" y="68"/>
                  </a:lnTo>
                  <a:lnTo>
                    <a:pt x="68" y="68"/>
                  </a:lnTo>
                  <a:lnTo>
                    <a:pt x="34" y="101"/>
                  </a:lnTo>
                  <a:lnTo>
                    <a:pt x="0" y="135"/>
                  </a:lnTo>
                  <a:lnTo>
                    <a:pt x="0" y="169"/>
                  </a:lnTo>
                  <a:lnTo>
                    <a:pt x="34" y="202"/>
                  </a:lnTo>
                  <a:lnTo>
                    <a:pt x="0" y="404"/>
                  </a:lnTo>
                  <a:lnTo>
                    <a:pt x="0" y="640"/>
                  </a:lnTo>
                  <a:lnTo>
                    <a:pt x="34" y="1078"/>
                  </a:lnTo>
                  <a:lnTo>
                    <a:pt x="34" y="1212"/>
                  </a:lnTo>
                  <a:lnTo>
                    <a:pt x="169" y="1212"/>
                  </a:lnTo>
                  <a:lnTo>
                    <a:pt x="169" y="741"/>
                  </a:lnTo>
                  <a:lnTo>
                    <a:pt x="135" y="472"/>
                  </a:lnTo>
                  <a:lnTo>
                    <a:pt x="135" y="236"/>
                  </a:lnTo>
                  <a:lnTo>
                    <a:pt x="909" y="202"/>
                  </a:lnTo>
                  <a:lnTo>
                    <a:pt x="1684" y="135"/>
                  </a:lnTo>
                  <a:lnTo>
                    <a:pt x="1953" y="135"/>
                  </a:lnTo>
                  <a:lnTo>
                    <a:pt x="2189" y="169"/>
                  </a:lnTo>
                  <a:lnTo>
                    <a:pt x="2323" y="202"/>
                  </a:lnTo>
                  <a:lnTo>
                    <a:pt x="2391" y="303"/>
                  </a:lnTo>
                  <a:lnTo>
                    <a:pt x="2424" y="404"/>
                  </a:lnTo>
                  <a:lnTo>
                    <a:pt x="2458" y="539"/>
                  </a:lnTo>
                  <a:lnTo>
                    <a:pt x="2458" y="876"/>
                  </a:lnTo>
                  <a:lnTo>
                    <a:pt x="2424" y="1212"/>
                  </a:lnTo>
                  <a:lnTo>
                    <a:pt x="2525" y="1212"/>
                  </a:lnTo>
                  <a:lnTo>
                    <a:pt x="2593" y="842"/>
                  </a:lnTo>
                  <a:lnTo>
                    <a:pt x="2593" y="505"/>
                  </a:lnTo>
                  <a:lnTo>
                    <a:pt x="2559" y="303"/>
                  </a:lnTo>
                  <a:lnTo>
                    <a:pt x="2492" y="169"/>
                  </a:lnTo>
                  <a:lnTo>
                    <a:pt x="2357" y="68"/>
                  </a:lnTo>
                  <a:lnTo>
                    <a:pt x="2189" y="34"/>
                  </a:lnTo>
                  <a:lnTo>
                    <a:pt x="202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0" name="Google Shape;1730;p12"/>
            <p:cNvSpPr/>
            <p:nvPr/>
          </p:nvSpPr>
          <p:spPr>
            <a:xfrm>
              <a:off x="2050825" y="2675675"/>
              <a:ext cx="69050" cy="41275"/>
            </a:xfrm>
            <a:custGeom>
              <a:avLst/>
              <a:gdLst/>
              <a:ahLst/>
              <a:cxnLst/>
              <a:rect l="l" t="t" r="r" b="b"/>
              <a:pathLst>
                <a:path w="2762" h="1651" extrusionOk="0">
                  <a:moveTo>
                    <a:pt x="2593" y="135"/>
                  </a:moveTo>
                  <a:lnTo>
                    <a:pt x="2627" y="169"/>
                  </a:lnTo>
                  <a:lnTo>
                    <a:pt x="2661" y="169"/>
                  </a:lnTo>
                  <a:lnTo>
                    <a:pt x="2661" y="270"/>
                  </a:lnTo>
                  <a:lnTo>
                    <a:pt x="2627" y="573"/>
                  </a:lnTo>
                  <a:lnTo>
                    <a:pt x="2526" y="1145"/>
                  </a:lnTo>
                  <a:lnTo>
                    <a:pt x="2492" y="1314"/>
                  </a:lnTo>
                  <a:lnTo>
                    <a:pt x="2425" y="1415"/>
                  </a:lnTo>
                  <a:lnTo>
                    <a:pt x="2324" y="1448"/>
                  </a:lnTo>
                  <a:lnTo>
                    <a:pt x="2122" y="1482"/>
                  </a:lnTo>
                  <a:lnTo>
                    <a:pt x="1785" y="1516"/>
                  </a:lnTo>
                  <a:lnTo>
                    <a:pt x="1415" y="1482"/>
                  </a:lnTo>
                  <a:lnTo>
                    <a:pt x="843" y="1448"/>
                  </a:lnTo>
                  <a:lnTo>
                    <a:pt x="506" y="1448"/>
                  </a:lnTo>
                  <a:lnTo>
                    <a:pt x="337" y="1415"/>
                  </a:lnTo>
                  <a:lnTo>
                    <a:pt x="270" y="1381"/>
                  </a:lnTo>
                  <a:lnTo>
                    <a:pt x="203" y="1314"/>
                  </a:lnTo>
                  <a:lnTo>
                    <a:pt x="169" y="1246"/>
                  </a:lnTo>
                  <a:lnTo>
                    <a:pt x="135" y="1145"/>
                  </a:lnTo>
                  <a:lnTo>
                    <a:pt x="135" y="910"/>
                  </a:lnTo>
                  <a:lnTo>
                    <a:pt x="135" y="539"/>
                  </a:lnTo>
                  <a:lnTo>
                    <a:pt x="203" y="203"/>
                  </a:lnTo>
                  <a:lnTo>
                    <a:pt x="438" y="169"/>
                  </a:lnTo>
                  <a:lnTo>
                    <a:pt x="742" y="169"/>
                  </a:lnTo>
                  <a:lnTo>
                    <a:pt x="1213" y="135"/>
                  </a:lnTo>
                  <a:close/>
                  <a:moveTo>
                    <a:pt x="742" y="1"/>
                  </a:moveTo>
                  <a:lnTo>
                    <a:pt x="472" y="34"/>
                  </a:lnTo>
                  <a:lnTo>
                    <a:pt x="203" y="68"/>
                  </a:lnTo>
                  <a:lnTo>
                    <a:pt x="169" y="34"/>
                  </a:lnTo>
                  <a:lnTo>
                    <a:pt x="135" y="34"/>
                  </a:lnTo>
                  <a:lnTo>
                    <a:pt x="102" y="68"/>
                  </a:lnTo>
                  <a:lnTo>
                    <a:pt x="102" y="102"/>
                  </a:lnTo>
                  <a:lnTo>
                    <a:pt x="68" y="135"/>
                  </a:lnTo>
                  <a:lnTo>
                    <a:pt x="34" y="203"/>
                  </a:lnTo>
                  <a:lnTo>
                    <a:pt x="34" y="236"/>
                  </a:lnTo>
                  <a:lnTo>
                    <a:pt x="68" y="270"/>
                  </a:lnTo>
                  <a:lnTo>
                    <a:pt x="1" y="708"/>
                  </a:lnTo>
                  <a:lnTo>
                    <a:pt x="1" y="1145"/>
                  </a:lnTo>
                  <a:lnTo>
                    <a:pt x="34" y="1280"/>
                  </a:lnTo>
                  <a:lnTo>
                    <a:pt x="68" y="1381"/>
                  </a:lnTo>
                  <a:lnTo>
                    <a:pt x="135" y="1448"/>
                  </a:lnTo>
                  <a:lnTo>
                    <a:pt x="203" y="1516"/>
                  </a:lnTo>
                  <a:lnTo>
                    <a:pt x="472" y="1583"/>
                  </a:lnTo>
                  <a:lnTo>
                    <a:pt x="742" y="1617"/>
                  </a:lnTo>
                  <a:lnTo>
                    <a:pt x="1314" y="1650"/>
                  </a:lnTo>
                  <a:lnTo>
                    <a:pt x="1954" y="1650"/>
                  </a:lnTo>
                  <a:lnTo>
                    <a:pt x="2257" y="1617"/>
                  </a:lnTo>
                  <a:lnTo>
                    <a:pt x="2593" y="1549"/>
                  </a:lnTo>
                  <a:lnTo>
                    <a:pt x="2627" y="1516"/>
                  </a:lnTo>
                  <a:lnTo>
                    <a:pt x="2627" y="1482"/>
                  </a:lnTo>
                  <a:lnTo>
                    <a:pt x="2661" y="1145"/>
                  </a:lnTo>
                  <a:lnTo>
                    <a:pt x="2694" y="809"/>
                  </a:lnTo>
                  <a:lnTo>
                    <a:pt x="2728" y="472"/>
                  </a:lnTo>
                  <a:lnTo>
                    <a:pt x="2762" y="102"/>
                  </a:lnTo>
                  <a:lnTo>
                    <a:pt x="2762" y="68"/>
                  </a:lnTo>
                  <a:lnTo>
                    <a:pt x="2728" y="68"/>
                  </a:lnTo>
                  <a:lnTo>
                    <a:pt x="2324" y="34"/>
                  </a:lnTo>
                  <a:lnTo>
                    <a:pt x="1954" y="1"/>
                  </a:lnTo>
                  <a:lnTo>
                    <a:pt x="1146" y="34"/>
                  </a:lnTo>
                  <a:lnTo>
                    <a:pt x="74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1" name="Google Shape;1731;p12"/>
            <p:cNvSpPr/>
            <p:nvPr/>
          </p:nvSpPr>
          <p:spPr>
            <a:xfrm>
              <a:off x="1596325" y="2674000"/>
              <a:ext cx="67350" cy="42100"/>
            </a:xfrm>
            <a:custGeom>
              <a:avLst/>
              <a:gdLst/>
              <a:ahLst/>
              <a:cxnLst/>
              <a:rect l="l" t="t" r="r" b="b"/>
              <a:pathLst>
                <a:path w="2694" h="1684" extrusionOk="0">
                  <a:moveTo>
                    <a:pt x="707" y="135"/>
                  </a:moveTo>
                  <a:lnTo>
                    <a:pt x="976" y="202"/>
                  </a:lnTo>
                  <a:lnTo>
                    <a:pt x="1212" y="202"/>
                  </a:lnTo>
                  <a:lnTo>
                    <a:pt x="1885" y="236"/>
                  </a:lnTo>
                  <a:lnTo>
                    <a:pt x="2222" y="236"/>
                  </a:lnTo>
                  <a:lnTo>
                    <a:pt x="2559" y="202"/>
                  </a:lnTo>
                  <a:lnTo>
                    <a:pt x="2559" y="202"/>
                  </a:lnTo>
                  <a:lnTo>
                    <a:pt x="2492" y="707"/>
                  </a:lnTo>
                  <a:lnTo>
                    <a:pt x="2492" y="1179"/>
                  </a:lnTo>
                  <a:lnTo>
                    <a:pt x="2458" y="1313"/>
                  </a:lnTo>
                  <a:lnTo>
                    <a:pt x="2458" y="1414"/>
                  </a:lnTo>
                  <a:lnTo>
                    <a:pt x="2357" y="1482"/>
                  </a:lnTo>
                  <a:lnTo>
                    <a:pt x="2256" y="1482"/>
                  </a:lnTo>
                  <a:lnTo>
                    <a:pt x="1616" y="1515"/>
                  </a:lnTo>
                  <a:lnTo>
                    <a:pt x="1313" y="1515"/>
                  </a:lnTo>
                  <a:lnTo>
                    <a:pt x="875" y="1549"/>
                  </a:lnTo>
                  <a:lnTo>
                    <a:pt x="640" y="1515"/>
                  </a:lnTo>
                  <a:lnTo>
                    <a:pt x="438" y="1515"/>
                  </a:lnTo>
                  <a:lnTo>
                    <a:pt x="303" y="1448"/>
                  </a:lnTo>
                  <a:lnTo>
                    <a:pt x="269" y="1414"/>
                  </a:lnTo>
                  <a:lnTo>
                    <a:pt x="236" y="1381"/>
                  </a:lnTo>
                  <a:lnTo>
                    <a:pt x="202" y="606"/>
                  </a:lnTo>
                  <a:lnTo>
                    <a:pt x="202" y="303"/>
                  </a:lnTo>
                  <a:lnTo>
                    <a:pt x="202" y="236"/>
                  </a:lnTo>
                  <a:lnTo>
                    <a:pt x="168" y="270"/>
                  </a:lnTo>
                  <a:lnTo>
                    <a:pt x="135" y="236"/>
                  </a:lnTo>
                  <a:lnTo>
                    <a:pt x="168" y="236"/>
                  </a:lnTo>
                  <a:lnTo>
                    <a:pt x="168" y="202"/>
                  </a:lnTo>
                  <a:lnTo>
                    <a:pt x="168" y="169"/>
                  </a:lnTo>
                  <a:lnTo>
                    <a:pt x="438" y="135"/>
                  </a:lnTo>
                  <a:close/>
                  <a:moveTo>
                    <a:pt x="269" y="0"/>
                  </a:moveTo>
                  <a:lnTo>
                    <a:pt x="135" y="34"/>
                  </a:lnTo>
                  <a:lnTo>
                    <a:pt x="34" y="68"/>
                  </a:lnTo>
                  <a:lnTo>
                    <a:pt x="0" y="101"/>
                  </a:lnTo>
                  <a:lnTo>
                    <a:pt x="0" y="169"/>
                  </a:lnTo>
                  <a:lnTo>
                    <a:pt x="34" y="202"/>
                  </a:lnTo>
                  <a:lnTo>
                    <a:pt x="101" y="202"/>
                  </a:lnTo>
                  <a:lnTo>
                    <a:pt x="67" y="337"/>
                  </a:lnTo>
                  <a:lnTo>
                    <a:pt x="67" y="472"/>
                  </a:lnTo>
                  <a:lnTo>
                    <a:pt x="67" y="1010"/>
                  </a:lnTo>
                  <a:lnTo>
                    <a:pt x="101" y="1515"/>
                  </a:lnTo>
                  <a:lnTo>
                    <a:pt x="135" y="1549"/>
                  </a:lnTo>
                  <a:lnTo>
                    <a:pt x="168" y="1583"/>
                  </a:lnTo>
                  <a:lnTo>
                    <a:pt x="438" y="1650"/>
                  </a:lnTo>
                  <a:lnTo>
                    <a:pt x="707" y="1684"/>
                  </a:lnTo>
                  <a:lnTo>
                    <a:pt x="2121" y="1684"/>
                  </a:lnTo>
                  <a:lnTo>
                    <a:pt x="2390" y="1650"/>
                  </a:lnTo>
                  <a:lnTo>
                    <a:pt x="2492" y="1616"/>
                  </a:lnTo>
                  <a:lnTo>
                    <a:pt x="2559" y="1549"/>
                  </a:lnTo>
                  <a:lnTo>
                    <a:pt x="2593" y="1482"/>
                  </a:lnTo>
                  <a:lnTo>
                    <a:pt x="2626" y="1381"/>
                  </a:lnTo>
                  <a:lnTo>
                    <a:pt x="2626" y="775"/>
                  </a:lnTo>
                  <a:lnTo>
                    <a:pt x="2660" y="472"/>
                  </a:lnTo>
                  <a:lnTo>
                    <a:pt x="2694" y="169"/>
                  </a:lnTo>
                  <a:lnTo>
                    <a:pt x="2660" y="101"/>
                  </a:lnTo>
                  <a:lnTo>
                    <a:pt x="2593" y="68"/>
                  </a:lnTo>
                  <a:lnTo>
                    <a:pt x="2222" y="101"/>
                  </a:lnTo>
                  <a:lnTo>
                    <a:pt x="1818" y="101"/>
                  </a:lnTo>
                  <a:lnTo>
                    <a:pt x="976" y="34"/>
                  </a:lnTo>
                  <a:lnTo>
                    <a:pt x="50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2" name="Google Shape;1732;p12"/>
            <p:cNvSpPr/>
            <p:nvPr/>
          </p:nvSpPr>
          <p:spPr>
            <a:xfrm>
              <a:off x="2427925" y="2673150"/>
              <a:ext cx="69875" cy="43800"/>
            </a:xfrm>
            <a:custGeom>
              <a:avLst/>
              <a:gdLst/>
              <a:ahLst/>
              <a:cxnLst/>
              <a:rect l="l" t="t" r="r" b="b"/>
              <a:pathLst>
                <a:path w="2795" h="1752" extrusionOk="0">
                  <a:moveTo>
                    <a:pt x="505" y="102"/>
                  </a:moveTo>
                  <a:lnTo>
                    <a:pt x="909" y="135"/>
                  </a:lnTo>
                  <a:lnTo>
                    <a:pt x="1380" y="169"/>
                  </a:lnTo>
                  <a:lnTo>
                    <a:pt x="1818" y="203"/>
                  </a:lnTo>
                  <a:lnTo>
                    <a:pt x="2155" y="236"/>
                  </a:lnTo>
                  <a:lnTo>
                    <a:pt x="2492" y="236"/>
                  </a:lnTo>
                  <a:lnTo>
                    <a:pt x="2559" y="270"/>
                  </a:lnTo>
                  <a:lnTo>
                    <a:pt x="2593" y="337"/>
                  </a:lnTo>
                  <a:lnTo>
                    <a:pt x="2660" y="607"/>
                  </a:lnTo>
                  <a:lnTo>
                    <a:pt x="2660" y="876"/>
                  </a:lnTo>
                  <a:lnTo>
                    <a:pt x="2660" y="1078"/>
                  </a:lnTo>
                  <a:lnTo>
                    <a:pt x="2660" y="1246"/>
                  </a:lnTo>
                  <a:lnTo>
                    <a:pt x="2626" y="1448"/>
                  </a:lnTo>
                  <a:lnTo>
                    <a:pt x="2593" y="1516"/>
                  </a:lnTo>
                  <a:lnTo>
                    <a:pt x="2559" y="1549"/>
                  </a:lnTo>
                  <a:lnTo>
                    <a:pt x="2424" y="1617"/>
                  </a:lnTo>
                  <a:lnTo>
                    <a:pt x="2155" y="1617"/>
                  </a:lnTo>
                  <a:lnTo>
                    <a:pt x="1717" y="1583"/>
                  </a:lnTo>
                  <a:lnTo>
                    <a:pt x="1481" y="1549"/>
                  </a:lnTo>
                  <a:lnTo>
                    <a:pt x="1279" y="1549"/>
                  </a:lnTo>
                  <a:lnTo>
                    <a:pt x="707" y="1617"/>
                  </a:lnTo>
                  <a:lnTo>
                    <a:pt x="471" y="1583"/>
                  </a:lnTo>
                  <a:lnTo>
                    <a:pt x="404" y="1583"/>
                  </a:lnTo>
                  <a:lnTo>
                    <a:pt x="370" y="1549"/>
                  </a:lnTo>
                  <a:lnTo>
                    <a:pt x="337" y="1482"/>
                  </a:lnTo>
                  <a:lnTo>
                    <a:pt x="303" y="1280"/>
                  </a:lnTo>
                  <a:lnTo>
                    <a:pt x="303" y="741"/>
                  </a:lnTo>
                  <a:lnTo>
                    <a:pt x="303" y="203"/>
                  </a:lnTo>
                  <a:lnTo>
                    <a:pt x="303" y="169"/>
                  </a:lnTo>
                  <a:lnTo>
                    <a:pt x="269" y="135"/>
                  </a:lnTo>
                  <a:lnTo>
                    <a:pt x="505" y="102"/>
                  </a:lnTo>
                  <a:close/>
                  <a:moveTo>
                    <a:pt x="337" y="1"/>
                  </a:moveTo>
                  <a:lnTo>
                    <a:pt x="168" y="34"/>
                  </a:lnTo>
                  <a:lnTo>
                    <a:pt x="34" y="135"/>
                  </a:lnTo>
                  <a:lnTo>
                    <a:pt x="0" y="169"/>
                  </a:lnTo>
                  <a:lnTo>
                    <a:pt x="34" y="203"/>
                  </a:lnTo>
                  <a:lnTo>
                    <a:pt x="67" y="236"/>
                  </a:lnTo>
                  <a:lnTo>
                    <a:pt x="101" y="203"/>
                  </a:lnTo>
                  <a:lnTo>
                    <a:pt x="202" y="169"/>
                  </a:lnTo>
                  <a:lnTo>
                    <a:pt x="236" y="152"/>
                  </a:lnTo>
                  <a:lnTo>
                    <a:pt x="236" y="169"/>
                  </a:lnTo>
                  <a:lnTo>
                    <a:pt x="168" y="506"/>
                  </a:lnTo>
                  <a:lnTo>
                    <a:pt x="135" y="809"/>
                  </a:lnTo>
                  <a:lnTo>
                    <a:pt x="135" y="1011"/>
                  </a:lnTo>
                  <a:lnTo>
                    <a:pt x="168" y="1213"/>
                  </a:lnTo>
                  <a:lnTo>
                    <a:pt x="168" y="1415"/>
                  </a:lnTo>
                  <a:lnTo>
                    <a:pt x="168" y="1617"/>
                  </a:lnTo>
                  <a:lnTo>
                    <a:pt x="202" y="1684"/>
                  </a:lnTo>
                  <a:lnTo>
                    <a:pt x="236" y="1684"/>
                  </a:lnTo>
                  <a:lnTo>
                    <a:pt x="539" y="1718"/>
                  </a:lnTo>
                  <a:lnTo>
                    <a:pt x="842" y="1718"/>
                  </a:lnTo>
                  <a:lnTo>
                    <a:pt x="1481" y="1684"/>
                  </a:lnTo>
                  <a:lnTo>
                    <a:pt x="1717" y="1718"/>
                  </a:lnTo>
                  <a:lnTo>
                    <a:pt x="1953" y="1751"/>
                  </a:lnTo>
                  <a:lnTo>
                    <a:pt x="2458" y="1751"/>
                  </a:lnTo>
                  <a:lnTo>
                    <a:pt x="2593" y="1684"/>
                  </a:lnTo>
                  <a:lnTo>
                    <a:pt x="2727" y="1583"/>
                  </a:lnTo>
                  <a:lnTo>
                    <a:pt x="2761" y="1415"/>
                  </a:lnTo>
                  <a:lnTo>
                    <a:pt x="2795" y="1213"/>
                  </a:lnTo>
                  <a:lnTo>
                    <a:pt x="2795" y="842"/>
                  </a:lnTo>
                  <a:lnTo>
                    <a:pt x="2761" y="506"/>
                  </a:lnTo>
                  <a:lnTo>
                    <a:pt x="2694" y="304"/>
                  </a:lnTo>
                  <a:lnTo>
                    <a:pt x="2626" y="203"/>
                  </a:lnTo>
                  <a:lnTo>
                    <a:pt x="2559" y="135"/>
                  </a:lnTo>
                  <a:lnTo>
                    <a:pt x="2391" y="102"/>
                  </a:lnTo>
                  <a:lnTo>
                    <a:pt x="2222" y="135"/>
                  </a:lnTo>
                  <a:lnTo>
                    <a:pt x="2088" y="135"/>
                  </a:lnTo>
                  <a:lnTo>
                    <a:pt x="1919" y="102"/>
                  </a:lnTo>
                  <a:lnTo>
                    <a:pt x="1616" y="68"/>
                  </a:lnTo>
                  <a:lnTo>
                    <a:pt x="1145" y="34"/>
                  </a:lnTo>
                  <a:lnTo>
                    <a:pt x="67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3" name="Google Shape;1733;p12"/>
            <p:cNvSpPr/>
            <p:nvPr/>
          </p:nvSpPr>
          <p:spPr>
            <a:xfrm>
              <a:off x="2201500" y="2675675"/>
              <a:ext cx="69875" cy="40425"/>
            </a:xfrm>
            <a:custGeom>
              <a:avLst/>
              <a:gdLst/>
              <a:ahLst/>
              <a:cxnLst/>
              <a:rect l="l" t="t" r="r" b="b"/>
              <a:pathLst>
                <a:path w="2795" h="1617" extrusionOk="0">
                  <a:moveTo>
                    <a:pt x="2660" y="169"/>
                  </a:moveTo>
                  <a:lnTo>
                    <a:pt x="2593" y="1415"/>
                  </a:lnTo>
                  <a:lnTo>
                    <a:pt x="2020" y="1448"/>
                  </a:lnTo>
                  <a:lnTo>
                    <a:pt x="1448" y="1415"/>
                  </a:lnTo>
                  <a:lnTo>
                    <a:pt x="876" y="1415"/>
                  </a:lnTo>
                  <a:lnTo>
                    <a:pt x="303" y="1448"/>
                  </a:lnTo>
                  <a:lnTo>
                    <a:pt x="202" y="1145"/>
                  </a:lnTo>
                  <a:lnTo>
                    <a:pt x="169" y="809"/>
                  </a:lnTo>
                  <a:lnTo>
                    <a:pt x="135" y="506"/>
                  </a:lnTo>
                  <a:lnTo>
                    <a:pt x="202" y="203"/>
                  </a:lnTo>
                  <a:lnTo>
                    <a:pt x="303" y="169"/>
                  </a:lnTo>
                  <a:lnTo>
                    <a:pt x="404" y="169"/>
                  </a:lnTo>
                  <a:lnTo>
                    <a:pt x="606" y="203"/>
                  </a:lnTo>
                  <a:lnTo>
                    <a:pt x="1111" y="236"/>
                  </a:lnTo>
                  <a:lnTo>
                    <a:pt x="1886" y="236"/>
                  </a:lnTo>
                  <a:lnTo>
                    <a:pt x="2660" y="169"/>
                  </a:lnTo>
                  <a:close/>
                  <a:moveTo>
                    <a:pt x="404" y="1"/>
                  </a:moveTo>
                  <a:lnTo>
                    <a:pt x="202" y="34"/>
                  </a:lnTo>
                  <a:lnTo>
                    <a:pt x="169" y="34"/>
                  </a:lnTo>
                  <a:lnTo>
                    <a:pt x="135" y="68"/>
                  </a:lnTo>
                  <a:lnTo>
                    <a:pt x="101" y="68"/>
                  </a:lnTo>
                  <a:lnTo>
                    <a:pt x="68" y="135"/>
                  </a:lnTo>
                  <a:lnTo>
                    <a:pt x="101" y="169"/>
                  </a:lnTo>
                  <a:lnTo>
                    <a:pt x="34" y="337"/>
                  </a:lnTo>
                  <a:lnTo>
                    <a:pt x="0" y="506"/>
                  </a:lnTo>
                  <a:lnTo>
                    <a:pt x="0" y="876"/>
                  </a:lnTo>
                  <a:lnTo>
                    <a:pt x="68" y="1246"/>
                  </a:lnTo>
                  <a:lnTo>
                    <a:pt x="169" y="1549"/>
                  </a:lnTo>
                  <a:lnTo>
                    <a:pt x="202" y="1583"/>
                  </a:lnTo>
                  <a:lnTo>
                    <a:pt x="270" y="1617"/>
                  </a:lnTo>
                  <a:lnTo>
                    <a:pt x="573" y="1583"/>
                  </a:lnTo>
                  <a:lnTo>
                    <a:pt x="876" y="1549"/>
                  </a:lnTo>
                  <a:lnTo>
                    <a:pt x="1482" y="1583"/>
                  </a:lnTo>
                  <a:lnTo>
                    <a:pt x="2088" y="1617"/>
                  </a:lnTo>
                  <a:lnTo>
                    <a:pt x="2694" y="1583"/>
                  </a:lnTo>
                  <a:lnTo>
                    <a:pt x="2727" y="1549"/>
                  </a:lnTo>
                  <a:lnTo>
                    <a:pt x="2761" y="1516"/>
                  </a:lnTo>
                  <a:lnTo>
                    <a:pt x="2761" y="809"/>
                  </a:lnTo>
                  <a:lnTo>
                    <a:pt x="2795" y="102"/>
                  </a:lnTo>
                  <a:lnTo>
                    <a:pt x="2795" y="34"/>
                  </a:lnTo>
                  <a:lnTo>
                    <a:pt x="2727" y="1"/>
                  </a:lnTo>
                  <a:lnTo>
                    <a:pt x="1886" y="68"/>
                  </a:lnTo>
                  <a:lnTo>
                    <a:pt x="1482" y="102"/>
                  </a:lnTo>
                  <a:lnTo>
                    <a:pt x="1044" y="68"/>
                  </a:lnTo>
                  <a:lnTo>
                    <a:pt x="640" y="34"/>
                  </a:lnTo>
                  <a:lnTo>
                    <a:pt x="40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4" name="Google Shape;1734;p12"/>
            <p:cNvSpPr/>
            <p:nvPr/>
          </p:nvSpPr>
          <p:spPr>
            <a:xfrm>
              <a:off x="1668700" y="2721975"/>
              <a:ext cx="64825" cy="65675"/>
            </a:xfrm>
            <a:custGeom>
              <a:avLst/>
              <a:gdLst/>
              <a:ahLst/>
              <a:cxnLst/>
              <a:rect l="l" t="t" r="r" b="b"/>
              <a:pathLst>
                <a:path w="2593" h="2627" extrusionOk="0">
                  <a:moveTo>
                    <a:pt x="1953" y="135"/>
                  </a:moveTo>
                  <a:lnTo>
                    <a:pt x="2189" y="169"/>
                  </a:lnTo>
                  <a:lnTo>
                    <a:pt x="2324" y="202"/>
                  </a:lnTo>
                  <a:lnTo>
                    <a:pt x="2391" y="270"/>
                  </a:lnTo>
                  <a:lnTo>
                    <a:pt x="2425" y="404"/>
                  </a:lnTo>
                  <a:lnTo>
                    <a:pt x="2458" y="539"/>
                  </a:lnTo>
                  <a:lnTo>
                    <a:pt x="2458" y="775"/>
                  </a:lnTo>
                  <a:lnTo>
                    <a:pt x="2425" y="1010"/>
                  </a:lnTo>
                  <a:lnTo>
                    <a:pt x="2357" y="1516"/>
                  </a:lnTo>
                  <a:lnTo>
                    <a:pt x="2357" y="1751"/>
                  </a:lnTo>
                  <a:lnTo>
                    <a:pt x="2357" y="2088"/>
                  </a:lnTo>
                  <a:lnTo>
                    <a:pt x="2357" y="2223"/>
                  </a:lnTo>
                  <a:lnTo>
                    <a:pt x="2324" y="2357"/>
                  </a:lnTo>
                  <a:lnTo>
                    <a:pt x="2223" y="2425"/>
                  </a:lnTo>
                  <a:lnTo>
                    <a:pt x="2122" y="2458"/>
                  </a:lnTo>
                  <a:lnTo>
                    <a:pt x="1987" y="2458"/>
                  </a:lnTo>
                  <a:lnTo>
                    <a:pt x="1852" y="2425"/>
                  </a:lnTo>
                  <a:lnTo>
                    <a:pt x="1617" y="2357"/>
                  </a:lnTo>
                  <a:lnTo>
                    <a:pt x="1246" y="2357"/>
                  </a:lnTo>
                  <a:lnTo>
                    <a:pt x="910" y="2391"/>
                  </a:lnTo>
                  <a:lnTo>
                    <a:pt x="708" y="2425"/>
                  </a:lnTo>
                  <a:lnTo>
                    <a:pt x="472" y="2425"/>
                  </a:lnTo>
                  <a:lnTo>
                    <a:pt x="337" y="2391"/>
                  </a:lnTo>
                  <a:lnTo>
                    <a:pt x="270" y="2357"/>
                  </a:lnTo>
                  <a:lnTo>
                    <a:pt x="169" y="2290"/>
                  </a:lnTo>
                  <a:lnTo>
                    <a:pt x="135" y="2189"/>
                  </a:lnTo>
                  <a:lnTo>
                    <a:pt x="135" y="1819"/>
                  </a:lnTo>
                  <a:lnTo>
                    <a:pt x="135" y="1415"/>
                  </a:lnTo>
                  <a:lnTo>
                    <a:pt x="169" y="1078"/>
                  </a:lnTo>
                  <a:lnTo>
                    <a:pt x="135" y="741"/>
                  </a:lnTo>
                  <a:lnTo>
                    <a:pt x="135" y="472"/>
                  </a:lnTo>
                  <a:lnTo>
                    <a:pt x="135" y="202"/>
                  </a:lnTo>
                  <a:lnTo>
                    <a:pt x="910" y="202"/>
                  </a:lnTo>
                  <a:lnTo>
                    <a:pt x="1684" y="135"/>
                  </a:lnTo>
                  <a:close/>
                  <a:moveTo>
                    <a:pt x="1852" y="0"/>
                  </a:moveTo>
                  <a:lnTo>
                    <a:pt x="1347" y="34"/>
                  </a:lnTo>
                  <a:lnTo>
                    <a:pt x="842" y="68"/>
                  </a:lnTo>
                  <a:lnTo>
                    <a:pt x="68" y="68"/>
                  </a:lnTo>
                  <a:lnTo>
                    <a:pt x="34" y="101"/>
                  </a:lnTo>
                  <a:lnTo>
                    <a:pt x="1" y="135"/>
                  </a:lnTo>
                  <a:lnTo>
                    <a:pt x="1" y="169"/>
                  </a:lnTo>
                  <a:lnTo>
                    <a:pt x="34" y="202"/>
                  </a:lnTo>
                  <a:lnTo>
                    <a:pt x="1" y="404"/>
                  </a:lnTo>
                  <a:lnTo>
                    <a:pt x="1" y="640"/>
                  </a:lnTo>
                  <a:lnTo>
                    <a:pt x="34" y="1078"/>
                  </a:lnTo>
                  <a:lnTo>
                    <a:pt x="1" y="1751"/>
                  </a:lnTo>
                  <a:lnTo>
                    <a:pt x="1" y="2088"/>
                  </a:lnTo>
                  <a:lnTo>
                    <a:pt x="34" y="2425"/>
                  </a:lnTo>
                  <a:lnTo>
                    <a:pt x="68" y="2458"/>
                  </a:lnTo>
                  <a:lnTo>
                    <a:pt x="102" y="2492"/>
                  </a:lnTo>
                  <a:lnTo>
                    <a:pt x="438" y="2526"/>
                  </a:lnTo>
                  <a:lnTo>
                    <a:pt x="775" y="2559"/>
                  </a:lnTo>
                  <a:lnTo>
                    <a:pt x="1482" y="2492"/>
                  </a:lnTo>
                  <a:lnTo>
                    <a:pt x="1684" y="2526"/>
                  </a:lnTo>
                  <a:lnTo>
                    <a:pt x="1920" y="2593"/>
                  </a:lnTo>
                  <a:lnTo>
                    <a:pt x="2189" y="2627"/>
                  </a:lnTo>
                  <a:lnTo>
                    <a:pt x="2290" y="2593"/>
                  </a:lnTo>
                  <a:lnTo>
                    <a:pt x="2357" y="2559"/>
                  </a:lnTo>
                  <a:lnTo>
                    <a:pt x="2425" y="2458"/>
                  </a:lnTo>
                  <a:lnTo>
                    <a:pt x="2458" y="2391"/>
                  </a:lnTo>
                  <a:lnTo>
                    <a:pt x="2492" y="2189"/>
                  </a:lnTo>
                  <a:lnTo>
                    <a:pt x="2492" y="1785"/>
                  </a:lnTo>
                  <a:lnTo>
                    <a:pt x="2492" y="1549"/>
                  </a:lnTo>
                  <a:lnTo>
                    <a:pt x="2526" y="1314"/>
                  </a:lnTo>
                  <a:lnTo>
                    <a:pt x="2559" y="842"/>
                  </a:lnTo>
                  <a:lnTo>
                    <a:pt x="2593" y="505"/>
                  </a:lnTo>
                  <a:lnTo>
                    <a:pt x="2559" y="303"/>
                  </a:lnTo>
                  <a:lnTo>
                    <a:pt x="2492" y="169"/>
                  </a:lnTo>
                  <a:lnTo>
                    <a:pt x="2357" y="68"/>
                  </a:lnTo>
                  <a:lnTo>
                    <a:pt x="2189" y="34"/>
                  </a:lnTo>
                  <a:lnTo>
                    <a:pt x="202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5" name="Google Shape;1735;p12"/>
            <p:cNvSpPr/>
            <p:nvPr/>
          </p:nvSpPr>
          <p:spPr>
            <a:xfrm>
              <a:off x="1669550" y="2675675"/>
              <a:ext cx="69875" cy="40425"/>
            </a:xfrm>
            <a:custGeom>
              <a:avLst/>
              <a:gdLst/>
              <a:ahLst/>
              <a:cxnLst/>
              <a:rect l="l" t="t" r="r" b="b"/>
              <a:pathLst>
                <a:path w="2795" h="1617" extrusionOk="0">
                  <a:moveTo>
                    <a:pt x="2660" y="169"/>
                  </a:moveTo>
                  <a:lnTo>
                    <a:pt x="2593" y="1415"/>
                  </a:lnTo>
                  <a:lnTo>
                    <a:pt x="2020" y="1448"/>
                  </a:lnTo>
                  <a:lnTo>
                    <a:pt x="1448" y="1415"/>
                  </a:lnTo>
                  <a:lnTo>
                    <a:pt x="876" y="1415"/>
                  </a:lnTo>
                  <a:lnTo>
                    <a:pt x="303" y="1448"/>
                  </a:lnTo>
                  <a:lnTo>
                    <a:pt x="202" y="1145"/>
                  </a:lnTo>
                  <a:lnTo>
                    <a:pt x="169" y="809"/>
                  </a:lnTo>
                  <a:lnTo>
                    <a:pt x="135" y="506"/>
                  </a:lnTo>
                  <a:lnTo>
                    <a:pt x="202" y="203"/>
                  </a:lnTo>
                  <a:lnTo>
                    <a:pt x="303" y="169"/>
                  </a:lnTo>
                  <a:lnTo>
                    <a:pt x="404" y="169"/>
                  </a:lnTo>
                  <a:lnTo>
                    <a:pt x="606" y="203"/>
                  </a:lnTo>
                  <a:lnTo>
                    <a:pt x="1111" y="236"/>
                  </a:lnTo>
                  <a:lnTo>
                    <a:pt x="1886" y="236"/>
                  </a:lnTo>
                  <a:lnTo>
                    <a:pt x="2660" y="169"/>
                  </a:lnTo>
                  <a:close/>
                  <a:moveTo>
                    <a:pt x="404" y="1"/>
                  </a:moveTo>
                  <a:lnTo>
                    <a:pt x="202" y="34"/>
                  </a:lnTo>
                  <a:lnTo>
                    <a:pt x="169" y="34"/>
                  </a:lnTo>
                  <a:lnTo>
                    <a:pt x="135" y="68"/>
                  </a:lnTo>
                  <a:lnTo>
                    <a:pt x="101" y="68"/>
                  </a:lnTo>
                  <a:lnTo>
                    <a:pt x="68" y="135"/>
                  </a:lnTo>
                  <a:lnTo>
                    <a:pt x="101" y="169"/>
                  </a:lnTo>
                  <a:lnTo>
                    <a:pt x="34" y="337"/>
                  </a:lnTo>
                  <a:lnTo>
                    <a:pt x="0" y="506"/>
                  </a:lnTo>
                  <a:lnTo>
                    <a:pt x="0" y="876"/>
                  </a:lnTo>
                  <a:lnTo>
                    <a:pt x="68" y="1246"/>
                  </a:lnTo>
                  <a:lnTo>
                    <a:pt x="169" y="1549"/>
                  </a:lnTo>
                  <a:lnTo>
                    <a:pt x="202" y="1583"/>
                  </a:lnTo>
                  <a:lnTo>
                    <a:pt x="270" y="1617"/>
                  </a:lnTo>
                  <a:lnTo>
                    <a:pt x="573" y="1583"/>
                  </a:lnTo>
                  <a:lnTo>
                    <a:pt x="876" y="1549"/>
                  </a:lnTo>
                  <a:lnTo>
                    <a:pt x="1482" y="1583"/>
                  </a:lnTo>
                  <a:lnTo>
                    <a:pt x="2088" y="1617"/>
                  </a:lnTo>
                  <a:lnTo>
                    <a:pt x="2694" y="1583"/>
                  </a:lnTo>
                  <a:lnTo>
                    <a:pt x="2727" y="1549"/>
                  </a:lnTo>
                  <a:lnTo>
                    <a:pt x="2761" y="1516"/>
                  </a:lnTo>
                  <a:lnTo>
                    <a:pt x="2761" y="809"/>
                  </a:lnTo>
                  <a:lnTo>
                    <a:pt x="2795" y="102"/>
                  </a:lnTo>
                  <a:lnTo>
                    <a:pt x="2795" y="34"/>
                  </a:lnTo>
                  <a:lnTo>
                    <a:pt x="2727" y="1"/>
                  </a:lnTo>
                  <a:lnTo>
                    <a:pt x="1886" y="68"/>
                  </a:lnTo>
                  <a:lnTo>
                    <a:pt x="1482" y="102"/>
                  </a:lnTo>
                  <a:lnTo>
                    <a:pt x="1044" y="68"/>
                  </a:lnTo>
                  <a:lnTo>
                    <a:pt x="640" y="34"/>
                  </a:lnTo>
                  <a:lnTo>
                    <a:pt x="40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6" name="Google Shape;1736;p12"/>
            <p:cNvSpPr/>
            <p:nvPr/>
          </p:nvSpPr>
          <p:spPr>
            <a:xfrm>
              <a:off x="1704050" y="2795200"/>
              <a:ext cx="59775" cy="28650"/>
            </a:xfrm>
            <a:custGeom>
              <a:avLst/>
              <a:gdLst/>
              <a:ahLst/>
              <a:cxnLst/>
              <a:rect l="l" t="t" r="r" b="b"/>
              <a:pathLst>
                <a:path w="2391" h="1146" extrusionOk="0">
                  <a:moveTo>
                    <a:pt x="1011" y="1"/>
                  </a:moveTo>
                  <a:lnTo>
                    <a:pt x="607" y="34"/>
                  </a:lnTo>
                  <a:lnTo>
                    <a:pt x="337" y="68"/>
                  </a:lnTo>
                  <a:lnTo>
                    <a:pt x="236" y="102"/>
                  </a:lnTo>
                  <a:lnTo>
                    <a:pt x="102" y="169"/>
                  </a:lnTo>
                  <a:lnTo>
                    <a:pt x="68" y="270"/>
                  </a:lnTo>
                  <a:lnTo>
                    <a:pt x="34" y="371"/>
                  </a:lnTo>
                  <a:lnTo>
                    <a:pt x="34" y="607"/>
                  </a:lnTo>
                  <a:lnTo>
                    <a:pt x="1" y="1145"/>
                  </a:lnTo>
                  <a:lnTo>
                    <a:pt x="135" y="1145"/>
                  </a:lnTo>
                  <a:lnTo>
                    <a:pt x="169" y="842"/>
                  </a:lnTo>
                  <a:lnTo>
                    <a:pt x="169" y="539"/>
                  </a:lnTo>
                  <a:lnTo>
                    <a:pt x="203" y="371"/>
                  </a:lnTo>
                  <a:lnTo>
                    <a:pt x="236" y="304"/>
                  </a:lnTo>
                  <a:lnTo>
                    <a:pt x="304" y="236"/>
                  </a:lnTo>
                  <a:lnTo>
                    <a:pt x="506" y="169"/>
                  </a:lnTo>
                  <a:lnTo>
                    <a:pt x="741" y="135"/>
                  </a:lnTo>
                  <a:lnTo>
                    <a:pt x="1112" y="135"/>
                  </a:lnTo>
                  <a:lnTo>
                    <a:pt x="1516" y="169"/>
                  </a:lnTo>
                  <a:lnTo>
                    <a:pt x="1886" y="203"/>
                  </a:lnTo>
                  <a:lnTo>
                    <a:pt x="2256" y="304"/>
                  </a:lnTo>
                  <a:lnTo>
                    <a:pt x="2223" y="674"/>
                  </a:lnTo>
                  <a:lnTo>
                    <a:pt x="2256" y="1044"/>
                  </a:lnTo>
                  <a:lnTo>
                    <a:pt x="2223" y="1145"/>
                  </a:lnTo>
                  <a:lnTo>
                    <a:pt x="2391" y="1145"/>
                  </a:lnTo>
                  <a:lnTo>
                    <a:pt x="2391" y="977"/>
                  </a:lnTo>
                  <a:lnTo>
                    <a:pt x="2357" y="438"/>
                  </a:lnTo>
                  <a:lnTo>
                    <a:pt x="2357" y="304"/>
                  </a:lnTo>
                  <a:lnTo>
                    <a:pt x="2391" y="304"/>
                  </a:lnTo>
                  <a:lnTo>
                    <a:pt x="2391" y="236"/>
                  </a:lnTo>
                  <a:lnTo>
                    <a:pt x="2391" y="203"/>
                  </a:lnTo>
                  <a:lnTo>
                    <a:pt x="2357" y="169"/>
                  </a:lnTo>
                  <a:lnTo>
                    <a:pt x="2324" y="169"/>
                  </a:lnTo>
                  <a:lnTo>
                    <a:pt x="1920" y="68"/>
                  </a:lnTo>
                  <a:lnTo>
                    <a:pt x="148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7" name="Google Shape;1737;p12"/>
            <p:cNvSpPr/>
            <p:nvPr/>
          </p:nvSpPr>
          <p:spPr>
            <a:xfrm>
              <a:off x="2215800" y="2793525"/>
              <a:ext cx="61475" cy="30325"/>
            </a:xfrm>
            <a:custGeom>
              <a:avLst/>
              <a:gdLst/>
              <a:ahLst/>
              <a:cxnLst/>
              <a:rect l="l" t="t" r="r" b="b"/>
              <a:pathLst>
                <a:path w="2459" h="1213" extrusionOk="0">
                  <a:moveTo>
                    <a:pt x="2391" y="0"/>
                  </a:moveTo>
                  <a:lnTo>
                    <a:pt x="2021" y="34"/>
                  </a:lnTo>
                  <a:lnTo>
                    <a:pt x="1650" y="68"/>
                  </a:lnTo>
                  <a:lnTo>
                    <a:pt x="1280" y="101"/>
                  </a:lnTo>
                  <a:lnTo>
                    <a:pt x="304" y="101"/>
                  </a:lnTo>
                  <a:lnTo>
                    <a:pt x="169" y="68"/>
                  </a:lnTo>
                  <a:lnTo>
                    <a:pt x="34" y="101"/>
                  </a:lnTo>
                  <a:lnTo>
                    <a:pt x="1" y="169"/>
                  </a:lnTo>
                  <a:lnTo>
                    <a:pt x="1" y="202"/>
                  </a:lnTo>
                  <a:lnTo>
                    <a:pt x="34" y="236"/>
                  </a:lnTo>
                  <a:lnTo>
                    <a:pt x="34" y="404"/>
                  </a:lnTo>
                  <a:lnTo>
                    <a:pt x="34" y="573"/>
                  </a:lnTo>
                  <a:lnTo>
                    <a:pt x="68" y="876"/>
                  </a:lnTo>
                  <a:lnTo>
                    <a:pt x="68" y="1212"/>
                  </a:lnTo>
                  <a:lnTo>
                    <a:pt x="203" y="1212"/>
                  </a:lnTo>
                  <a:lnTo>
                    <a:pt x="203" y="1010"/>
                  </a:lnTo>
                  <a:lnTo>
                    <a:pt x="203" y="808"/>
                  </a:lnTo>
                  <a:lnTo>
                    <a:pt x="169" y="606"/>
                  </a:lnTo>
                  <a:lnTo>
                    <a:pt x="135" y="404"/>
                  </a:lnTo>
                  <a:lnTo>
                    <a:pt x="169" y="202"/>
                  </a:lnTo>
                  <a:lnTo>
                    <a:pt x="270" y="236"/>
                  </a:lnTo>
                  <a:lnTo>
                    <a:pt x="506" y="270"/>
                  </a:lnTo>
                  <a:lnTo>
                    <a:pt x="1145" y="236"/>
                  </a:lnTo>
                  <a:lnTo>
                    <a:pt x="2324" y="169"/>
                  </a:lnTo>
                  <a:lnTo>
                    <a:pt x="2324" y="674"/>
                  </a:lnTo>
                  <a:lnTo>
                    <a:pt x="2290" y="1212"/>
                  </a:lnTo>
                  <a:lnTo>
                    <a:pt x="2459" y="1212"/>
                  </a:lnTo>
                  <a:lnTo>
                    <a:pt x="2459" y="640"/>
                  </a:lnTo>
                  <a:lnTo>
                    <a:pt x="2459" y="68"/>
                  </a:lnTo>
                  <a:lnTo>
                    <a:pt x="2425" y="34"/>
                  </a:lnTo>
                  <a:lnTo>
                    <a:pt x="239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8" name="Google Shape;1738;p12"/>
            <p:cNvSpPr/>
            <p:nvPr/>
          </p:nvSpPr>
          <p:spPr>
            <a:xfrm>
              <a:off x="1746125" y="2674000"/>
              <a:ext cx="68225" cy="42100"/>
            </a:xfrm>
            <a:custGeom>
              <a:avLst/>
              <a:gdLst/>
              <a:ahLst/>
              <a:cxnLst/>
              <a:rect l="l" t="t" r="r" b="b"/>
              <a:pathLst>
                <a:path w="2729" h="1684" extrusionOk="0">
                  <a:moveTo>
                    <a:pt x="1853" y="101"/>
                  </a:moveTo>
                  <a:lnTo>
                    <a:pt x="2324" y="135"/>
                  </a:lnTo>
                  <a:lnTo>
                    <a:pt x="2391" y="169"/>
                  </a:lnTo>
                  <a:lnTo>
                    <a:pt x="2459" y="169"/>
                  </a:lnTo>
                  <a:lnTo>
                    <a:pt x="2492" y="202"/>
                  </a:lnTo>
                  <a:lnTo>
                    <a:pt x="2492" y="270"/>
                  </a:lnTo>
                  <a:lnTo>
                    <a:pt x="2526" y="404"/>
                  </a:lnTo>
                  <a:lnTo>
                    <a:pt x="2492" y="539"/>
                  </a:lnTo>
                  <a:lnTo>
                    <a:pt x="2492" y="1010"/>
                  </a:lnTo>
                  <a:lnTo>
                    <a:pt x="2526" y="1246"/>
                  </a:lnTo>
                  <a:lnTo>
                    <a:pt x="2560" y="1448"/>
                  </a:lnTo>
                  <a:lnTo>
                    <a:pt x="1449" y="1515"/>
                  </a:lnTo>
                  <a:lnTo>
                    <a:pt x="304" y="1515"/>
                  </a:lnTo>
                  <a:lnTo>
                    <a:pt x="237" y="707"/>
                  </a:lnTo>
                  <a:lnTo>
                    <a:pt x="237" y="303"/>
                  </a:lnTo>
                  <a:lnTo>
                    <a:pt x="237" y="236"/>
                  </a:lnTo>
                  <a:lnTo>
                    <a:pt x="641" y="202"/>
                  </a:lnTo>
                  <a:lnTo>
                    <a:pt x="1045" y="169"/>
                  </a:lnTo>
                  <a:lnTo>
                    <a:pt x="1449" y="135"/>
                  </a:lnTo>
                  <a:lnTo>
                    <a:pt x="1853" y="101"/>
                  </a:lnTo>
                  <a:close/>
                  <a:moveTo>
                    <a:pt x="1146" y="0"/>
                  </a:moveTo>
                  <a:lnTo>
                    <a:pt x="708" y="68"/>
                  </a:lnTo>
                  <a:lnTo>
                    <a:pt x="237" y="101"/>
                  </a:lnTo>
                  <a:lnTo>
                    <a:pt x="237" y="34"/>
                  </a:lnTo>
                  <a:lnTo>
                    <a:pt x="169" y="34"/>
                  </a:lnTo>
                  <a:lnTo>
                    <a:pt x="169" y="101"/>
                  </a:lnTo>
                  <a:lnTo>
                    <a:pt x="35" y="101"/>
                  </a:lnTo>
                  <a:lnTo>
                    <a:pt x="1" y="169"/>
                  </a:lnTo>
                  <a:lnTo>
                    <a:pt x="35" y="202"/>
                  </a:lnTo>
                  <a:lnTo>
                    <a:pt x="68" y="236"/>
                  </a:lnTo>
                  <a:lnTo>
                    <a:pt x="136" y="236"/>
                  </a:lnTo>
                  <a:lnTo>
                    <a:pt x="102" y="573"/>
                  </a:lnTo>
                  <a:lnTo>
                    <a:pt x="102" y="909"/>
                  </a:lnTo>
                  <a:lnTo>
                    <a:pt x="169" y="1583"/>
                  </a:lnTo>
                  <a:lnTo>
                    <a:pt x="203" y="1650"/>
                  </a:lnTo>
                  <a:lnTo>
                    <a:pt x="237" y="1684"/>
                  </a:lnTo>
                  <a:lnTo>
                    <a:pt x="1449" y="1684"/>
                  </a:lnTo>
                  <a:lnTo>
                    <a:pt x="2661" y="1583"/>
                  </a:lnTo>
                  <a:lnTo>
                    <a:pt x="2694" y="1583"/>
                  </a:lnTo>
                  <a:lnTo>
                    <a:pt x="2728" y="1515"/>
                  </a:lnTo>
                  <a:lnTo>
                    <a:pt x="2661" y="1145"/>
                  </a:lnTo>
                  <a:lnTo>
                    <a:pt x="2627" y="808"/>
                  </a:lnTo>
                  <a:lnTo>
                    <a:pt x="2627" y="438"/>
                  </a:lnTo>
                  <a:lnTo>
                    <a:pt x="2627" y="101"/>
                  </a:lnTo>
                  <a:lnTo>
                    <a:pt x="2593" y="34"/>
                  </a:lnTo>
                  <a:lnTo>
                    <a:pt x="2560" y="34"/>
                  </a:lnTo>
                  <a:lnTo>
                    <a:pt x="185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9" name="Google Shape;1739;p12"/>
            <p:cNvSpPr/>
            <p:nvPr/>
          </p:nvSpPr>
          <p:spPr>
            <a:xfrm>
              <a:off x="2278100" y="2674000"/>
              <a:ext cx="68200" cy="42100"/>
            </a:xfrm>
            <a:custGeom>
              <a:avLst/>
              <a:gdLst/>
              <a:ahLst/>
              <a:cxnLst/>
              <a:rect l="l" t="t" r="r" b="b"/>
              <a:pathLst>
                <a:path w="2728" h="1684" extrusionOk="0">
                  <a:moveTo>
                    <a:pt x="1852" y="101"/>
                  </a:moveTo>
                  <a:lnTo>
                    <a:pt x="2323" y="135"/>
                  </a:lnTo>
                  <a:lnTo>
                    <a:pt x="2391" y="169"/>
                  </a:lnTo>
                  <a:lnTo>
                    <a:pt x="2458" y="169"/>
                  </a:lnTo>
                  <a:lnTo>
                    <a:pt x="2492" y="202"/>
                  </a:lnTo>
                  <a:lnTo>
                    <a:pt x="2492" y="270"/>
                  </a:lnTo>
                  <a:lnTo>
                    <a:pt x="2525" y="404"/>
                  </a:lnTo>
                  <a:lnTo>
                    <a:pt x="2492" y="539"/>
                  </a:lnTo>
                  <a:lnTo>
                    <a:pt x="2492" y="1010"/>
                  </a:lnTo>
                  <a:lnTo>
                    <a:pt x="2525" y="1246"/>
                  </a:lnTo>
                  <a:lnTo>
                    <a:pt x="2559" y="1448"/>
                  </a:lnTo>
                  <a:lnTo>
                    <a:pt x="1448" y="1515"/>
                  </a:lnTo>
                  <a:lnTo>
                    <a:pt x="303" y="1515"/>
                  </a:lnTo>
                  <a:lnTo>
                    <a:pt x="236" y="707"/>
                  </a:lnTo>
                  <a:lnTo>
                    <a:pt x="236" y="303"/>
                  </a:lnTo>
                  <a:lnTo>
                    <a:pt x="236" y="236"/>
                  </a:lnTo>
                  <a:lnTo>
                    <a:pt x="640" y="202"/>
                  </a:lnTo>
                  <a:lnTo>
                    <a:pt x="1044" y="169"/>
                  </a:lnTo>
                  <a:lnTo>
                    <a:pt x="1448" y="135"/>
                  </a:lnTo>
                  <a:lnTo>
                    <a:pt x="1852" y="101"/>
                  </a:lnTo>
                  <a:close/>
                  <a:moveTo>
                    <a:pt x="1145" y="0"/>
                  </a:moveTo>
                  <a:lnTo>
                    <a:pt x="707" y="68"/>
                  </a:lnTo>
                  <a:lnTo>
                    <a:pt x="236" y="101"/>
                  </a:lnTo>
                  <a:lnTo>
                    <a:pt x="236" y="34"/>
                  </a:lnTo>
                  <a:lnTo>
                    <a:pt x="169" y="34"/>
                  </a:lnTo>
                  <a:lnTo>
                    <a:pt x="169" y="101"/>
                  </a:lnTo>
                  <a:lnTo>
                    <a:pt x="34" y="101"/>
                  </a:lnTo>
                  <a:lnTo>
                    <a:pt x="0" y="169"/>
                  </a:lnTo>
                  <a:lnTo>
                    <a:pt x="34" y="202"/>
                  </a:lnTo>
                  <a:lnTo>
                    <a:pt x="68" y="236"/>
                  </a:lnTo>
                  <a:lnTo>
                    <a:pt x="135" y="236"/>
                  </a:lnTo>
                  <a:lnTo>
                    <a:pt x="101" y="573"/>
                  </a:lnTo>
                  <a:lnTo>
                    <a:pt x="101" y="909"/>
                  </a:lnTo>
                  <a:lnTo>
                    <a:pt x="169" y="1583"/>
                  </a:lnTo>
                  <a:lnTo>
                    <a:pt x="202" y="1650"/>
                  </a:lnTo>
                  <a:lnTo>
                    <a:pt x="236" y="1684"/>
                  </a:lnTo>
                  <a:lnTo>
                    <a:pt x="1448" y="1684"/>
                  </a:lnTo>
                  <a:lnTo>
                    <a:pt x="2660" y="1583"/>
                  </a:lnTo>
                  <a:lnTo>
                    <a:pt x="2694" y="1583"/>
                  </a:lnTo>
                  <a:lnTo>
                    <a:pt x="2727" y="1515"/>
                  </a:lnTo>
                  <a:lnTo>
                    <a:pt x="2660" y="1145"/>
                  </a:lnTo>
                  <a:lnTo>
                    <a:pt x="2626" y="808"/>
                  </a:lnTo>
                  <a:lnTo>
                    <a:pt x="2626" y="438"/>
                  </a:lnTo>
                  <a:lnTo>
                    <a:pt x="2626" y="101"/>
                  </a:lnTo>
                  <a:lnTo>
                    <a:pt x="2593" y="34"/>
                  </a:lnTo>
                  <a:lnTo>
                    <a:pt x="2559" y="34"/>
                  </a:lnTo>
                  <a:lnTo>
                    <a:pt x="185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0" name="Google Shape;1740;p12"/>
            <p:cNvSpPr/>
            <p:nvPr/>
          </p:nvSpPr>
          <p:spPr>
            <a:xfrm>
              <a:off x="2538175" y="2765750"/>
              <a:ext cx="24425" cy="11800"/>
            </a:xfrm>
            <a:custGeom>
              <a:avLst/>
              <a:gdLst/>
              <a:ahLst/>
              <a:cxnLst/>
              <a:rect l="l" t="t" r="r" b="b"/>
              <a:pathLst>
                <a:path w="977" h="472" extrusionOk="0">
                  <a:moveTo>
                    <a:pt x="371" y="0"/>
                  </a:moveTo>
                  <a:lnTo>
                    <a:pt x="270" y="34"/>
                  </a:lnTo>
                  <a:lnTo>
                    <a:pt x="169" y="101"/>
                  </a:lnTo>
                  <a:lnTo>
                    <a:pt x="68" y="135"/>
                  </a:lnTo>
                  <a:lnTo>
                    <a:pt x="1" y="202"/>
                  </a:lnTo>
                  <a:lnTo>
                    <a:pt x="1" y="236"/>
                  </a:lnTo>
                  <a:lnTo>
                    <a:pt x="1" y="303"/>
                  </a:lnTo>
                  <a:lnTo>
                    <a:pt x="34" y="371"/>
                  </a:lnTo>
                  <a:lnTo>
                    <a:pt x="102" y="404"/>
                  </a:lnTo>
                  <a:lnTo>
                    <a:pt x="270" y="472"/>
                  </a:lnTo>
                  <a:lnTo>
                    <a:pt x="337" y="472"/>
                  </a:lnTo>
                  <a:lnTo>
                    <a:pt x="371" y="438"/>
                  </a:lnTo>
                  <a:lnTo>
                    <a:pt x="337" y="371"/>
                  </a:lnTo>
                  <a:lnTo>
                    <a:pt x="304" y="337"/>
                  </a:lnTo>
                  <a:lnTo>
                    <a:pt x="708" y="337"/>
                  </a:lnTo>
                  <a:lnTo>
                    <a:pt x="910" y="303"/>
                  </a:lnTo>
                  <a:lnTo>
                    <a:pt x="943" y="270"/>
                  </a:lnTo>
                  <a:lnTo>
                    <a:pt x="977" y="236"/>
                  </a:lnTo>
                  <a:lnTo>
                    <a:pt x="943" y="202"/>
                  </a:lnTo>
                  <a:lnTo>
                    <a:pt x="910" y="169"/>
                  </a:lnTo>
                  <a:lnTo>
                    <a:pt x="506" y="202"/>
                  </a:lnTo>
                  <a:lnTo>
                    <a:pt x="236" y="202"/>
                  </a:lnTo>
                  <a:lnTo>
                    <a:pt x="304" y="169"/>
                  </a:lnTo>
                  <a:lnTo>
                    <a:pt x="405" y="101"/>
                  </a:lnTo>
                  <a:lnTo>
                    <a:pt x="438" y="68"/>
                  </a:lnTo>
                  <a:lnTo>
                    <a:pt x="438" y="34"/>
                  </a:lnTo>
                  <a:lnTo>
                    <a:pt x="40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1" name="Google Shape;1741;p12"/>
            <p:cNvSpPr/>
            <p:nvPr/>
          </p:nvSpPr>
          <p:spPr>
            <a:xfrm>
              <a:off x="2505350" y="2674850"/>
              <a:ext cx="68200" cy="42100"/>
            </a:xfrm>
            <a:custGeom>
              <a:avLst/>
              <a:gdLst/>
              <a:ahLst/>
              <a:cxnLst/>
              <a:rect l="l" t="t" r="r" b="b"/>
              <a:pathLst>
                <a:path w="2728" h="1684" extrusionOk="0">
                  <a:moveTo>
                    <a:pt x="236" y="135"/>
                  </a:moveTo>
                  <a:lnTo>
                    <a:pt x="640" y="168"/>
                  </a:lnTo>
                  <a:lnTo>
                    <a:pt x="1785" y="202"/>
                  </a:lnTo>
                  <a:lnTo>
                    <a:pt x="2189" y="202"/>
                  </a:lnTo>
                  <a:lnTo>
                    <a:pt x="2391" y="236"/>
                  </a:lnTo>
                  <a:lnTo>
                    <a:pt x="2492" y="236"/>
                  </a:lnTo>
                  <a:lnTo>
                    <a:pt x="2559" y="269"/>
                  </a:lnTo>
                  <a:lnTo>
                    <a:pt x="2593" y="404"/>
                  </a:lnTo>
                  <a:lnTo>
                    <a:pt x="2593" y="539"/>
                  </a:lnTo>
                  <a:lnTo>
                    <a:pt x="2593" y="808"/>
                  </a:lnTo>
                  <a:lnTo>
                    <a:pt x="2593" y="1414"/>
                  </a:lnTo>
                  <a:lnTo>
                    <a:pt x="2559" y="1448"/>
                  </a:lnTo>
                  <a:lnTo>
                    <a:pt x="2492" y="1515"/>
                  </a:lnTo>
                  <a:lnTo>
                    <a:pt x="2290" y="1549"/>
                  </a:lnTo>
                  <a:lnTo>
                    <a:pt x="1617" y="1549"/>
                  </a:lnTo>
                  <a:lnTo>
                    <a:pt x="910" y="1481"/>
                  </a:lnTo>
                  <a:lnTo>
                    <a:pt x="472" y="1448"/>
                  </a:lnTo>
                  <a:lnTo>
                    <a:pt x="371" y="1414"/>
                  </a:lnTo>
                  <a:lnTo>
                    <a:pt x="304" y="1313"/>
                  </a:lnTo>
                  <a:lnTo>
                    <a:pt x="236" y="1178"/>
                  </a:lnTo>
                  <a:lnTo>
                    <a:pt x="236" y="1044"/>
                  </a:lnTo>
                  <a:lnTo>
                    <a:pt x="203" y="707"/>
                  </a:lnTo>
                  <a:lnTo>
                    <a:pt x="203" y="438"/>
                  </a:lnTo>
                  <a:lnTo>
                    <a:pt x="236" y="303"/>
                  </a:lnTo>
                  <a:lnTo>
                    <a:pt x="203" y="135"/>
                  </a:lnTo>
                  <a:close/>
                  <a:moveTo>
                    <a:pt x="236" y="0"/>
                  </a:moveTo>
                  <a:lnTo>
                    <a:pt x="34" y="34"/>
                  </a:lnTo>
                  <a:lnTo>
                    <a:pt x="1" y="67"/>
                  </a:lnTo>
                  <a:lnTo>
                    <a:pt x="1" y="101"/>
                  </a:lnTo>
                  <a:lnTo>
                    <a:pt x="1" y="135"/>
                  </a:lnTo>
                  <a:lnTo>
                    <a:pt x="34" y="168"/>
                  </a:lnTo>
                  <a:lnTo>
                    <a:pt x="102" y="168"/>
                  </a:lnTo>
                  <a:lnTo>
                    <a:pt x="102" y="202"/>
                  </a:lnTo>
                  <a:lnTo>
                    <a:pt x="102" y="303"/>
                  </a:lnTo>
                  <a:lnTo>
                    <a:pt x="68" y="471"/>
                  </a:lnTo>
                  <a:lnTo>
                    <a:pt x="68" y="673"/>
                  </a:lnTo>
                  <a:lnTo>
                    <a:pt x="102" y="1111"/>
                  </a:lnTo>
                  <a:lnTo>
                    <a:pt x="203" y="1549"/>
                  </a:lnTo>
                  <a:lnTo>
                    <a:pt x="236" y="1582"/>
                  </a:lnTo>
                  <a:lnTo>
                    <a:pt x="573" y="1582"/>
                  </a:lnTo>
                  <a:lnTo>
                    <a:pt x="876" y="1616"/>
                  </a:lnTo>
                  <a:lnTo>
                    <a:pt x="1482" y="1683"/>
                  </a:lnTo>
                  <a:lnTo>
                    <a:pt x="2357" y="1683"/>
                  </a:lnTo>
                  <a:lnTo>
                    <a:pt x="2660" y="1616"/>
                  </a:lnTo>
                  <a:lnTo>
                    <a:pt x="2694" y="1582"/>
                  </a:lnTo>
                  <a:lnTo>
                    <a:pt x="2728" y="1549"/>
                  </a:lnTo>
                  <a:lnTo>
                    <a:pt x="2728" y="909"/>
                  </a:lnTo>
                  <a:lnTo>
                    <a:pt x="2728" y="572"/>
                  </a:lnTo>
                  <a:lnTo>
                    <a:pt x="2660" y="269"/>
                  </a:lnTo>
                  <a:lnTo>
                    <a:pt x="2627" y="168"/>
                  </a:lnTo>
                  <a:lnTo>
                    <a:pt x="2526" y="135"/>
                  </a:lnTo>
                  <a:lnTo>
                    <a:pt x="2425" y="101"/>
                  </a:lnTo>
                  <a:lnTo>
                    <a:pt x="1650" y="101"/>
                  </a:lnTo>
                  <a:lnTo>
                    <a:pt x="977" y="34"/>
                  </a:lnTo>
                  <a:lnTo>
                    <a:pt x="50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2" name="Google Shape;1742;p12"/>
            <p:cNvSpPr/>
            <p:nvPr/>
          </p:nvSpPr>
          <p:spPr>
            <a:xfrm>
              <a:off x="2469150" y="2722825"/>
              <a:ext cx="103550" cy="64825"/>
            </a:xfrm>
            <a:custGeom>
              <a:avLst/>
              <a:gdLst/>
              <a:ahLst/>
              <a:cxnLst/>
              <a:rect l="l" t="t" r="r" b="b"/>
              <a:pathLst>
                <a:path w="4142" h="2593" extrusionOk="0">
                  <a:moveTo>
                    <a:pt x="2661" y="135"/>
                  </a:moveTo>
                  <a:lnTo>
                    <a:pt x="3772" y="168"/>
                  </a:lnTo>
                  <a:lnTo>
                    <a:pt x="3873" y="168"/>
                  </a:lnTo>
                  <a:lnTo>
                    <a:pt x="3940" y="269"/>
                  </a:lnTo>
                  <a:lnTo>
                    <a:pt x="3974" y="404"/>
                  </a:lnTo>
                  <a:lnTo>
                    <a:pt x="4007" y="539"/>
                  </a:lnTo>
                  <a:lnTo>
                    <a:pt x="4007" y="842"/>
                  </a:lnTo>
                  <a:lnTo>
                    <a:pt x="4007" y="1044"/>
                  </a:lnTo>
                  <a:lnTo>
                    <a:pt x="4007" y="1751"/>
                  </a:lnTo>
                  <a:lnTo>
                    <a:pt x="3974" y="2189"/>
                  </a:lnTo>
                  <a:lnTo>
                    <a:pt x="3940" y="2323"/>
                  </a:lnTo>
                  <a:lnTo>
                    <a:pt x="3873" y="2357"/>
                  </a:lnTo>
                  <a:lnTo>
                    <a:pt x="3267" y="2424"/>
                  </a:lnTo>
                  <a:lnTo>
                    <a:pt x="2021" y="2424"/>
                  </a:lnTo>
                  <a:lnTo>
                    <a:pt x="1415" y="2357"/>
                  </a:lnTo>
                  <a:lnTo>
                    <a:pt x="809" y="2323"/>
                  </a:lnTo>
                  <a:lnTo>
                    <a:pt x="506" y="2323"/>
                  </a:lnTo>
                  <a:lnTo>
                    <a:pt x="203" y="2357"/>
                  </a:lnTo>
                  <a:lnTo>
                    <a:pt x="169" y="1616"/>
                  </a:lnTo>
                  <a:lnTo>
                    <a:pt x="135" y="875"/>
                  </a:lnTo>
                  <a:lnTo>
                    <a:pt x="203" y="539"/>
                  </a:lnTo>
                  <a:lnTo>
                    <a:pt x="203" y="370"/>
                  </a:lnTo>
                  <a:lnTo>
                    <a:pt x="203" y="202"/>
                  </a:lnTo>
                  <a:lnTo>
                    <a:pt x="270" y="202"/>
                  </a:lnTo>
                  <a:lnTo>
                    <a:pt x="371" y="168"/>
                  </a:lnTo>
                  <a:lnTo>
                    <a:pt x="775" y="168"/>
                  </a:lnTo>
                  <a:lnTo>
                    <a:pt x="1415" y="135"/>
                  </a:lnTo>
                  <a:close/>
                  <a:moveTo>
                    <a:pt x="540" y="0"/>
                  </a:moveTo>
                  <a:lnTo>
                    <a:pt x="371" y="34"/>
                  </a:lnTo>
                  <a:lnTo>
                    <a:pt x="203" y="67"/>
                  </a:lnTo>
                  <a:lnTo>
                    <a:pt x="169" y="101"/>
                  </a:lnTo>
                  <a:lnTo>
                    <a:pt x="135" y="101"/>
                  </a:lnTo>
                  <a:lnTo>
                    <a:pt x="102" y="135"/>
                  </a:lnTo>
                  <a:lnTo>
                    <a:pt x="102" y="168"/>
                  </a:lnTo>
                  <a:lnTo>
                    <a:pt x="135" y="202"/>
                  </a:lnTo>
                  <a:lnTo>
                    <a:pt x="169" y="202"/>
                  </a:lnTo>
                  <a:lnTo>
                    <a:pt x="102" y="269"/>
                  </a:lnTo>
                  <a:lnTo>
                    <a:pt x="68" y="337"/>
                  </a:lnTo>
                  <a:lnTo>
                    <a:pt x="34" y="572"/>
                  </a:lnTo>
                  <a:lnTo>
                    <a:pt x="1" y="1010"/>
                  </a:lnTo>
                  <a:lnTo>
                    <a:pt x="1" y="1717"/>
                  </a:lnTo>
                  <a:lnTo>
                    <a:pt x="68" y="2458"/>
                  </a:lnTo>
                  <a:lnTo>
                    <a:pt x="102" y="2492"/>
                  </a:lnTo>
                  <a:lnTo>
                    <a:pt x="169" y="2525"/>
                  </a:lnTo>
                  <a:lnTo>
                    <a:pt x="641" y="2492"/>
                  </a:lnTo>
                  <a:lnTo>
                    <a:pt x="1146" y="2492"/>
                  </a:lnTo>
                  <a:lnTo>
                    <a:pt x="2122" y="2559"/>
                  </a:lnTo>
                  <a:lnTo>
                    <a:pt x="2593" y="2593"/>
                  </a:lnTo>
                  <a:lnTo>
                    <a:pt x="3065" y="2559"/>
                  </a:lnTo>
                  <a:lnTo>
                    <a:pt x="4007" y="2492"/>
                  </a:lnTo>
                  <a:lnTo>
                    <a:pt x="4041" y="2458"/>
                  </a:lnTo>
                  <a:lnTo>
                    <a:pt x="4075" y="2424"/>
                  </a:lnTo>
                  <a:lnTo>
                    <a:pt x="4108" y="1987"/>
                  </a:lnTo>
                  <a:lnTo>
                    <a:pt x="4142" y="1515"/>
                  </a:lnTo>
                  <a:lnTo>
                    <a:pt x="4142" y="606"/>
                  </a:lnTo>
                  <a:lnTo>
                    <a:pt x="4108" y="404"/>
                  </a:lnTo>
                  <a:lnTo>
                    <a:pt x="4041" y="236"/>
                  </a:lnTo>
                  <a:lnTo>
                    <a:pt x="4007" y="135"/>
                  </a:lnTo>
                  <a:lnTo>
                    <a:pt x="3940" y="101"/>
                  </a:lnTo>
                  <a:lnTo>
                    <a:pt x="3873" y="34"/>
                  </a:lnTo>
                  <a:lnTo>
                    <a:pt x="3772" y="34"/>
                  </a:lnTo>
                  <a:lnTo>
                    <a:pt x="2863" y="0"/>
                  </a:lnTo>
                  <a:lnTo>
                    <a:pt x="1920" y="0"/>
                  </a:lnTo>
                  <a:lnTo>
                    <a:pt x="910" y="34"/>
                  </a:lnTo>
                  <a:lnTo>
                    <a:pt x="54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3" name="Google Shape;1743;p12"/>
            <p:cNvSpPr/>
            <p:nvPr/>
          </p:nvSpPr>
          <p:spPr>
            <a:xfrm>
              <a:off x="1623250" y="2758175"/>
              <a:ext cx="9275" cy="17700"/>
            </a:xfrm>
            <a:custGeom>
              <a:avLst/>
              <a:gdLst/>
              <a:ahLst/>
              <a:cxnLst/>
              <a:rect l="l" t="t" r="r" b="b"/>
              <a:pathLst>
                <a:path w="371" h="708" extrusionOk="0">
                  <a:moveTo>
                    <a:pt x="303" y="0"/>
                  </a:moveTo>
                  <a:lnTo>
                    <a:pt x="270" y="34"/>
                  </a:lnTo>
                  <a:lnTo>
                    <a:pt x="135" y="135"/>
                  </a:lnTo>
                  <a:lnTo>
                    <a:pt x="0" y="270"/>
                  </a:lnTo>
                  <a:lnTo>
                    <a:pt x="0" y="337"/>
                  </a:lnTo>
                  <a:lnTo>
                    <a:pt x="34" y="371"/>
                  </a:lnTo>
                  <a:lnTo>
                    <a:pt x="68" y="371"/>
                  </a:lnTo>
                  <a:lnTo>
                    <a:pt x="202" y="270"/>
                  </a:lnTo>
                  <a:lnTo>
                    <a:pt x="202" y="270"/>
                  </a:lnTo>
                  <a:lnTo>
                    <a:pt x="169" y="640"/>
                  </a:lnTo>
                  <a:lnTo>
                    <a:pt x="202" y="674"/>
                  </a:lnTo>
                  <a:lnTo>
                    <a:pt x="236" y="707"/>
                  </a:lnTo>
                  <a:lnTo>
                    <a:pt x="303" y="674"/>
                  </a:lnTo>
                  <a:lnTo>
                    <a:pt x="303" y="640"/>
                  </a:lnTo>
                  <a:lnTo>
                    <a:pt x="337" y="371"/>
                  </a:lnTo>
                  <a:lnTo>
                    <a:pt x="371" y="101"/>
                  </a:lnTo>
                  <a:lnTo>
                    <a:pt x="371" y="34"/>
                  </a:lnTo>
                  <a:lnTo>
                    <a:pt x="33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4" name="Google Shape;1744;p12"/>
            <p:cNvSpPr/>
            <p:nvPr/>
          </p:nvSpPr>
          <p:spPr>
            <a:xfrm>
              <a:off x="2357200" y="2676525"/>
              <a:ext cx="66525" cy="41275"/>
            </a:xfrm>
            <a:custGeom>
              <a:avLst/>
              <a:gdLst/>
              <a:ahLst/>
              <a:cxnLst/>
              <a:rect l="l" t="t" r="r" b="b"/>
              <a:pathLst>
                <a:path w="2661" h="1651" extrusionOk="0">
                  <a:moveTo>
                    <a:pt x="944" y="135"/>
                  </a:moveTo>
                  <a:lnTo>
                    <a:pt x="1954" y="169"/>
                  </a:lnTo>
                  <a:lnTo>
                    <a:pt x="2257" y="169"/>
                  </a:lnTo>
                  <a:lnTo>
                    <a:pt x="2358" y="202"/>
                  </a:lnTo>
                  <a:lnTo>
                    <a:pt x="2425" y="236"/>
                  </a:lnTo>
                  <a:lnTo>
                    <a:pt x="2459" y="303"/>
                  </a:lnTo>
                  <a:lnTo>
                    <a:pt x="2459" y="438"/>
                  </a:lnTo>
                  <a:lnTo>
                    <a:pt x="2459" y="573"/>
                  </a:lnTo>
                  <a:lnTo>
                    <a:pt x="2425" y="808"/>
                  </a:lnTo>
                  <a:lnTo>
                    <a:pt x="2425" y="1111"/>
                  </a:lnTo>
                  <a:lnTo>
                    <a:pt x="2459" y="1246"/>
                  </a:lnTo>
                  <a:lnTo>
                    <a:pt x="2492" y="1381"/>
                  </a:lnTo>
                  <a:lnTo>
                    <a:pt x="2021" y="1414"/>
                  </a:lnTo>
                  <a:lnTo>
                    <a:pt x="1516" y="1414"/>
                  </a:lnTo>
                  <a:lnTo>
                    <a:pt x="1112" y="1448"/>
                  </a:lnTo>
                  <a:lnTo>
                    <a:pt x="674" y="1515"/>
                  </a:lnTo>
                  <a:lnTo>
                    <a:pt x="439" y="1482"/>
                  </a:lnTo>
                  <a:lnTo>
                    <a:pt x="203" y="1414"/>
                  </a:lnTo>
                  <a:lnTo>
                    <a:pt x="169" y="1381"/>
                  </a:lnTo>
                  <a:lnTo>
                    <a:pt x="136" y="1347"/>
                  </a:lnTo>
                  <a:lnTo>
                    <a:pt x="136" y="1179"/>
                  </a:lnTo>
                  <a:lnTo>
                    <a:pt x="136" y="909"/>
                  </a:lnTo>
                  <a:lnTo>
                    <a:pt x="136" y="573"/>
                  </a:lnTo>
                  <a:lnTo>
                    <a:pt x="102" y="236"/>
                  </a:lnTo>
                  <a:lnTo>
                    <a:pt x="136" y="236"/>
                  </a:lnTo>
                  <a:lnTo>
                    <a:pt x="237" y="169"/>
                  </a:lnTo>
                  <a:lnTo>
                    <a:pt x="338" y="135"/>
                  </a:lnTo>
                  <a:close/>
                  <a:moveTo>
                    <a:pt x="304" y="0"/>
                  </a:moveTo>
                  <a:lnTo>
                    <a:pt x="203" y="34"/>
                  </a:lnTo>
                  <a:lnTo>
                    <a:pt x="102" y="101"/>
                  </a:lnTo>
                  <a:lnTo>
                    <a:pt x="102" y="34"/>
                  </a:lnTo>
                  <a:lnTo>
                    <a:pt x="35" y="34"/>
                  </a:lnTo>
                  <a:lnTo>
                    <a:pt x="1" y="337"/>
                  </a:lnTo>
                  <a:lnTo>
                    <a:pt x="1" y="640"/>
                  </a:lnTo>
                  <a:lnTo>
                    <a:pt x="1" y="1246"/>
                  </a:lnTo>
                  <a:lnTo>
                    <a:pt x="35" y="1347"/>
                  </a:lnTo>
                  <a:lnTo>
                    <a:pt x="68" y="1448"/>
                  </a:lnTo>
                  <a:lnTo>
                    <a:pt x="136" y="1515"/>
                  </a:lnTo>
                  <a:lnTo>
                    <a:pt x="237" y="1583"/>
                  </a:lnTo>
                  <a:lnTo>
                    <a:pt x="472" y="1616"/>
                  </a:lnTo>
                  <a:lnTo>
                    <a:pt x="742" y="1650"/>
                  </a:lnTo>
                  <a:lnTo>
                    <a:pt x="1280" y="1583"/>
                  </a:lnTo>
                  <a:lnTo>
                    <a:pt x="1617" y="1549"/>
                  </a:lnTo>
                  <a:lnTo>
                    <a:pt x="2257" y="1549"/>
                  </a:lnTo>
                  <a:lnTo>
                    <a:pt x="2593" y="1515"/>
                  </a:lnTo>
                  <a:lnTo>
                    <a:pt x="2661" y="1482"/>
                  </a:lnTo>
                  <a:lnTo>
                    <a:pt x="2661" y="1448"/>
                  </a:lnTo>
                  <a:lnTo>
                    <a:pt x="2661" y="1414"/>
                  </a:lnTo>
                  <a:lnTo>
                    <a:pt x="2593" y="1246"/>
                  </a:lnTo>
                  <a:lnTo>
                    <a:pt x="2560" y="1078"/>
                  </a:lnTo>
                  <a:lnTo>
                    <a:pt x="2560" y="741"/>
                  </a:lnTo>
                  <a:lnTo>
                    <a:pt x="2593" y="539"/>
                  </a:lnTo>
                  <a:lnTo>
                    <a:pt x="2593" y="371"/>
                  </a:lnTo>
                  <a:lnTo>
                    <a:pt x="2560" y="202"/>
                  </a:lnTo>
                  <a:lnTo>
                    <a:pt x="2459" y="34"/>
                  </a:lnTo>
                  <a:lnTo>
                    <a:pt x="2425" y="34"/>
                  </a:lnTo>
                  <a:lnTo>
                    <a:pt x="2391" y="0"/>
                  </a:lnTo>
                  <a:lnTo>
                    <a:pt x="2055" y="34"/>
                  </a:lnTo>
                  <a:lnTo>
                    <a:pt x="1718" y="34"/>
                  </a:lnTo>
                  <a:lnTo>
                    <a:pt x="101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5" name="Google Shape;1745;p12"/>
            <p:cNvSpPr/>
            <p:nvPr/>
          </p:nvSpPr>
          <p:spPr>
            <a:xfrm>
              <a:off x="1629975" y="2796050"/>
              <a:ext cx="64850" cy="27800"/>
            </a:xfrm>
            <a:custGeom>
              <a:avLst/>
              <a:gdLst/>
              <a:ahLst/>
              <a:cxnLst/>
              <a:rect l="l" t="t" r="r" b="b"/>
              <a:pathLst>
                <a:path w="2594" h="1112" extrusionOk="0">
                  <a:moveTo>
                    <a:pt x="472" y="0"/>
                  </a:moveTo>
                  <a:lnTo>
                    <a:pt x="102" y="68"/>
                  </a:lnTo>
                  <a:lnTo>
                    <a:pt x="102" y="101"/>
                  </a:lnTo>
                  <a:lnTo>
                    <a:pt x="68" y="101"/>
                  </a:lnTo>
                  <a:lnTo>
                    <a:pt x="34" y="135"/>
                  </a:lnTo>
                  <a:lnTo>
                    <a:pt x="1" y="640"/>
                  </a:lnTo>
                  <a:lnTo>
                    <a:pt x="1" y="1111"/>
                  </a:lnTo>
                  <a:lnTo>
                    <a:pt x="135" y="1111"/>
                  </a:lnTo>
                  <a:lnTo>
                    <a:pt x="135" y="741"/>
                  </a:lnTo>
                  <a:lnTo>
                    <a:pt x="169" y="472"/>
                  </a:lnTo>
                  <a:lnTo>
                    <a:pt x="135" y="337"/>
                  </a:lnTo>
                  <a:lnTo>
                    <a:pt x="102" y="202"/>
                  </a:lnTo>
                  <a:lnTo>
                    <a:pt x="135" y="202"/>
                  </a:lnTo>
                  <a:lnTo>
                    <a:pt x="438" y="169"/>
                  </a:lnTo>
                  <a:lnTo>
                    <a:pt x="741" y="135"/>
                  </a:lnTo>
                  <a:lnTo>
                    <a:pt x="2088" y="135"/>
                  </a:lnTo>
                  <a:lnTo>
                    <a:pt x="2223" y="169"/>
                  </a:lnTo>
                  <a:lnTo>
                    <a:pt x="2324" y="236"/>
                  </a:lnTo>
                  <a:lnTo>
                    <a:pt x="2391" y="337"/>
                  </a:lnTo>
                  <a:lnTo>
                    <a:pt x="2459" y="505"/>
                  </a:lnTo>
                  <a:lnTo>
                    <a:pt x="2459" y="707"/>
                  </a:lnTo>
                  <a:lnTo>
                    <a:pt x="2459" y="1111"/>
                  </a:lnTo>
                  <a:lnTo>
                    <a:pt x="2593" y="1111"/>
                  </a:lnTo>
                  <a:lnTo>
                    <a:pt x="2593" y="640"/>
                  </a:lnTo>
                  <a:lnTo>
                    <a:pt x="2560" y="404"/>
                  </a:lnTo>
                  <a:lnTo>
                    <a:pt x="2492" y="202"/>
                  </a:lnTo>
                  <a:lnTo>
                    <a:pt x="2425" y="135"/>
                  </a:lnTo>
                  <a:lnTo>
                    <a:pt x="2324" y="68"/>
                  </a:lnTo>
                  <a:lnTo>
                    <a:pt x="2223" y="34"/>
                  </a:lnTo>
                  <a:lnTo>
                    <a:pt x="212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6" name="Google Shape;1746;p12"/>
            <p:cNvSpPr/>
            <p:nvPr/>
          </p:nvSpPr>
          <p:spPr>
            <a:xfrm>
              <a:off x="1593800" y="2723650"/>
              <a:ext cx="62300" cy="64850"/>
            </a:xfrm>
            <a:custGeom>
              <a:avLst/>
              <a:gdLst/>
              <a:ahLst/>
              <a:cxnLst/>
              <a:rect l="l" t="t" r="r" b="b"/>
              <a:pathLst>
                <a:path w="2492" h="2594" extrusionOk="0">
                  <a:moveTo>
                    <a:pt x="2222" y="135"/>
                  </a:moveTo>
                  <a:lnTo>
                    <a:pt x="2289" y="169"/>
                  </a:lnTo>
                  <a:lnTo>
                    <a:pt x="2323" y="203"/>
                  </a:lnTo>
                  <a:lnTo>
                    <a:pt x="2357" y="236"/>
                  </a:lnTo>
                  <a:lnTo>
                    <a:pt x="2357" y="337"/>
                  </a:lnTo>
                  <a:lnTo>
                    <a:pt x="2357" y="842"/>
                  </a:lnTo>
                  <a:lnTo>
                    <a:pt x="2323" y="1348"/>
                  </a:lnTo>
                  <a:lnTo>
                    <a:pt x="2323" y="1853"/>
                  </a:lnTo>
                  <a:lnTo>
                    <a:pt x="2357" y="2358"/>
                  </a:lnTo>
                  <a:lnTo>
                    <a:pt x="2087" y="2425"/>
                  </a:lnTo>
                  <a:lnTo>
                    <a:pt x="1818" y="2459"/>
                  </a:lnTo>
                  <a:lnTo>
                    <a:pt x="1246" y="2425"/>
                  </a:lnTo>
                  <a:lnTo>
                    <a:pt x="707" y="2391"/>
                  </a:lnTo>
                  <a:lnTo>
                    <a:pt x="438" y="2358"/>
                  </a:lnTo>
                  <a:lnTo>
                    <a:pt x="269" y="2324"/>
                  </a:lnTo>
                  <a:lnTo>
                    <a:pt x="202" y="2257"/>
                  </a:lnTo>
                  <a:lnTo>
                    <a:pt x="135" y="2021"/>
                  </a:lnTo>
                  <a:lnTo>
                    <a:pt x="135" y="1752"/>
                  </a:lnTo>
                  <a:lnTo>
                    <a:pt x="135" y="1247"/>
                  </a:lnTo>
                  <a:lnTo>
                    <a:pt x="168" y="708"/>
                  </a:lnTo>
                  <a:lnTo>
                    <a:pt x="202" y="169"/>
                  </a:lnTo>
                  <a:lnTo>
                    <a:pt x="1279" y="169"/>
                  </a:lnTo>
                  <a:lnTo>
                    <a:pt x="1919" y="135"/>
                  </a:lnTo>
                  <a:close/>
                  <a:moveTo>
                    <a:pt x="135" y="1"/>
                  </a:moveTo>
                  <a:lnTo>
                    <a:pt x="101" y="34"/>
                  </a:lnTo>
                  <a:lnTo>
                    <a:pt x="67" y="68"/>
                  </a:lnTo>
                  <a:lnTo>
                    <a:pt x="67" y="102"/>
                  </a:lnTo>
                  <a:lnTo>
                    <a:pt x="101" y="135"/>
                  </a:lnTo>
                  <a:lnTo>
                    <a:pt x="34" y="438"/>
                  </a:lnTo>
                  <a:lnTo>
                    <a:pt x="0" y="741"/>
                  </a:lnTo>
                  <a:lnTo>
                    <a:pt x="0" y="1348"/>
                  </a:lnTo>
                  <a:lnTo>
                    <a:pt x="34" y="2021"/>
                  </a:lnTo>
                  <a:lnTo>
                    <a:pt x="34" y="2189"/>
                  </a:lnTo>
                  <a:lnTo>
                    <a:pt x="67" y="2290"/>
                  </a:lnTo>
                  <a:lnTo>
                    <a:pt x="101" y="2358"/>
                  </a:lnTo>
                  <a:lnTo>
                    <a:pt x="135" y="2391"/>
                  </a:lnTo>
                  <a:lnTo>
                    <a:pt x="168" y="2425"/>
                  </a:lnTo>
                  <a:lnTo>
                    <a:pt x="303" y="2459"/>
                  </a:lnTo>
                  <a:lnTo>
                    <a:pt x="673" y="2492"/>
                  </a:lnTo>
                  <a:lnTo>
                    <a:pt x="1044" y="2560"/>
                  </a:lnTo>
                  <a:lnTo>
                    <a:pt x="1751" y="2593"/>
                  </a:lnTo>
                  <a:lnTo>
                    <a:pt x="2121" y="2560"/>
                  </a:lnTo>
                  <a:lnTo>
                    <a:pt x="2289" y="2526"/>
                  </a:lnTo>
                  <a:lnTo>
                    <a:pt x="2458" y="2492"/>
                  </a:lnTo>
                  <a:lnTo>
                    <a:pt x="2491" y="2459"/>
                  </a:lnTo>
                  <a:lnTo>
                    <a:pt x="2491" y="2391"/>
                  </a:lnTo>
                  <a:lnTo>
                    <a:pt x="2458" y="2122"/>
                  </a:lnTo>
                  <a:lnTo>
                    <a:pt x="2458" y="1819"/>
                  </a:lnTo>
                  <a:lnTo>
                    <a:pt x="2458" y="1247"/>
                  </a:lnTo>
                  <a:lnTo>
                    <a:pt x="2491" y="674"/>
                  </a:lnTo>
                  <a:lnTo>
                    <a:pt x="2491" y="102"/>
                  </a:lnTo>
                  <a:lnTo>
                    <a:pt x="2491" y="68"/>
                  </a:lnTo>
                  <a:lnTo>
                    <a:pt x="2424" y="34"/>
                  </a:lnTo>
                  <a:lnTo>
                    <a:pt x="1852" y="1"/>
                  </a:lnTo>
                  <a:lnTo>
                    <a:pt x="1279" y="1"/>
                  </a:lnTo>
                  <a:lnTo>
                    <a:pt x="707" y="34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7" name="Google Shape;1747;p12"/>
            <p:cNvSpPr/>
            <p:nvPr/>
          </p:nvSpPr>
          <p:spPr>
            <a:xfrm>
              <a:off x="2068500" y="2795200"/>
              <a:ext cx="62325" cy="28650"/>
            </a:xfrm>
            <a:custGeom>
              <a:avLst/>
              <a:gdLst/>
              <a:ahLst/>
              <a:cxnLst/>
              <a:rect l="l" t="t" r="r" b="b"/>
              <a:pathLst>
                <a:path w="2493" h="1146" extrusionOk="0">
                  <a:moveTo>
                    <a:pt x="169" y="1"/>
                  </a:moveTo>
                  <a:lnTo>
                    <a:pt x="102" y="34"/>
                  </a:lnTo>
                  <a:lnTo>
                    <a:pt x="102" y="68"/>
                  </a:lnTo>
                  <a:lnTo>
                    <a:pt x="102" y="102"/>
                  </a:lnTo>
                  <a:lnTo>
                    <a:pt x="102" y="135"/>
                  </a:lnTo>
                  <a:lnTo>
                    <a:pt x="68" y="371"/>
                  </a:lnTo>
                  <a:lnTo>
                    <a:pt x="35" y="640"/>
                  </a:lnTo>
                  <a:lnTo>
                    <a:pt x="1" y="1145"/>
                  </a:lnTo>
                  <a:lnTo>
                    <a:pt x="136" y="1145"/>
                  </a:lnTo>
                  <a:lnTo>
                    <a:pt x="203" y="169"/>
                  </a:lnTo>
                  <a:lnTo>
                    <a:pt x="1314" y="169"/>
                  </a:lnTo>
                  <a:lnTo>
                    <a:pt x="1920" y="135"/>
                  </a:lnTo>
                  <a:lnTo>
                    <a:pt x="2223" y="135"/>
                  </a:lnTo>
                  <a:lnTo>
                    <a:pt x="2290" y="169"/>
                  </a:lnTo>
                  <a:lnTo>
                    <a:pt x="2324" y="203"/>
                  </a:lnTo>
                  <a:lnTo>
                    <a:pt x="2358" y="236"/>
                  </a:lnTo>
                  <a:lnTo>
                    <a:pt x="2391" y="337"/>
                  </a:lnTo>
                  <a:lnTo>
                    <a:pt x="2358" y="1145"/>
                  </a:lnTo>
                  <a:lnTo>
                    <a:pt x="2459" y="1145"/>
                  </a:lnTo>
                  <a:lnTo>
                    <a:pt x="2492" y="640"/>
                  </a:lnTo>
                  <a:lnTo>
                    <a:pt x="2492" y="102"/>
                  </a:lnTo>
                  <a:lnTo>
                    <a:pt x="2492" y="68"/>
                  </a:lnTo>
                  <a:lnTo>
                    <a:pt x="2459" y="34"/>
                  </a:lnTo>
                  <a:lnTo>
                    <a:pt x="1886" y="1"/>
                  </a:lnTo>
                  <a:lnTo>
                    <a:pt x="1314" y="34"/>
                  </a:lnTo>
                  <a:lnTo>
                    <a:pt x="742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8" name="Google Shape;1748;p12"/>
            <p:cNvSpPr/>
            <p:nvPr/>
          </p:nvSpPr>
          <p:spPr>
            <a:xfrm>
              <a:off x="1519725" y="2792675"/>
              <a:ext cx="106075" cy="31175"/>
            </a:xfrm>
            <a:custGeom>
              <a:avLst/>
              <a:gdLst/>
              <a:ahLst/>
              <a:cxnLst/>
              <a:rect l="l" t="t" r="r" b="b"/>
              <a:pathLst>
                <a:path w="4243" h="1247" extrusionOk="0">
                  <a:moveTo>
                    <a:pt x="3333" y="1"/>
                  </a:moveTo>
                  <a:lnTo>
                    <a:pt x="3098" y="34"/>
                  </a:lnTo>
                  <a:lnTo>
                    <a:pt x="2727" y="68"/>
                  </a:lnTo>
                  <a:lnTo>
                    <a:pt x="2155" y="102"/>
                  </a:lnTo>
                  <a:lnTo>
                    <a:pt x="1044" y="102"/>
                  </a:lnTo>
                  <a:lnTo>
                    <a:pt x="505" y="135"/>
                  </a:lnTo>
                  <a:lnTo>
                    <a:pt x="303" y="169"/>
                  </a:lnTo>
                  <a:lnTo>
                    <a:pt x="202" y="236"/>
                  </a:lnTo>
                  <a:lnTo>
                    <a:pt x="101" y="371"/>
                  </a:lnTo>
                  <a:lnTo>
                    <a:pt x="34" y="506"/>
                  </a:lnTo>
                  <a:lnTo>
                    <a:pt x="0" y="708"/>
                  </a:lnTo>
                  <a:lnTo>
                    <a:pt x="0" y="876"/>
                  </a:lnTo>
                  <a:lnTo>
                    <a:pt x="0" y="1246"/>
                  </a:lnTo>
                  <a:lnTo>
                    <a:pt x="169" y="1246"/>
                  </a:lnTo>
                  <a:lnTo>
                    <a:pt x="169" y="842"/>
                  </a:lnTo>
                  <a:lnTo>
                    <a:pt x="202" y="573"/>
                  </a:lnTo>
                  <a:lnTo>
                    <a:pt x="236" y="438"/>
                  </a:lnTo>
                  <a:lnTo>
                    <a:pt x="303" y="337"/>
                  </a:lnTo>
                  <a:lnTo>
                    <a:pt x="371" y="304"/>
                  </a:lnTo>
                  <a:lnTo>
                    <a:pt x="505" y="270"/>
                  </a:lnTo>
                  <a:lnTo>
                    <a:pt x="1650" y="270"/>
                  </a:lnTo>
                  <a:lnTo>
                    <a:pt x="2593" y="236"/>
                  </a:lnTo>
                  <a:lnTo>
                    <a:pt x="2963" y="203"/>
                  </a:lnTo>
                  <a:lnTo>
                    <a:pt x="3434" y="169"/>
                  </a:lnTo>
                  <a:lnTo>
                    <a:pt x="3636" y="203"/>
                  </a:lnTo>
                  <a:lnTo>
                    <a:pt x="3838" y="270"/>
                  </a:lnTo>
                  <a:lnTo>
                    <a:pt x="3973" y="371"/>
                  </a:lnTo>
                  <a:lnTo>
                    <a:pt x="4007" y="438"/>
                  </a:lnTo>
                  <a:lnTo>
                    <a:pt x="4040" y="539"/>
                  </a:lnTo>
                  <a:lnTo>
                    <a:pt x="4074" y="876"/>
                  </a:lnTo>
                  <a:lnTo>
                    <a:pt x="4040" y="1246"/>
                  </a:lnTo>
                  <a:lnTo>
                    <a:pt x="4242" y="1246"/>
                  </a:lnTo>
                  <a:lnTo>
                    <a:pt x="4242" y="842"/>
                  </a:lnTo>
                  <a:lnTo>
                    <a:pt x="4175" y="438"/>
                  </a:lnTo>
                  <a:lnTo>
                    <a:pt x="4175" y="337"/>
                  </a:lnTo>
                  <a:lnTo>
                    <a:pt x="4108" y="270"/>
                  </a:lnTo>
                  <a:lnTo>
                    <a:pt x="3973" y="135"/>
                  </a:lnTo>
                  <a:lnTo>
                    <a:pt x="3771" y="68"/>
                  </a:lnTo>
                  <a:lnTo>
                    <a:pt x="3569" y="34"/>
                  </a:lnTo>
                  <a:lnTo>
                    <a:pt x="333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9" name="Google Shape;1749;p12"/>
            <p:cNvSpPr/>
            <p:nvPr/>
          </p:nvSpPr>
          <p:spPr>
            <a:xfrm>
              <a:off x="2130800" y="2762375"/>
              <a:ext cx="11800" cy="13500"/>
            </a:xfrm>
            <a:custGeom>
              <a:avLst/>
              <a:gdLst/>
              <a:ahLst/>
              <a:cxnLst/>
              <a:rect l="l" t="t" r="r" b="b"/>
              <a:pathLst>
                <a:path w="472" h="540" extrusionOk="0">
                  <a:moveTo>
                    <a:pt x="303" y="102"/>
                  </a:moveTo>
                  <a:lnTo>
                    <a:pt x="337" y="169"/>
                  </a:lnTo>
                  <a:lnTo>
                    <a:pt x="303" y="203"/>
                  </a:lnTo>
                  <a:lnTo>
                    <a:pt x="169" y="135"/>
                  </a:lnTo>
                  <a:lnTo>
                    <a:pt x="236" y="102"/>
                  </a:lnTo>
                  <a:close/>
                  <a:moveTo>
                    <a:pt x="169" y="1"/>
                  </a:moveTo>
                  <a:lnTo>
                    <a:pt x="68" y="34"/>
                  </a:lnTo>
                  <a:lnTo>
                    <a:pt x="0" y="135"/>
                  </a:lnTo>
                  <a:lnTo>
                    <a:pt x="0" y="203"/>
                  </a:lnTo>
                  <a:lnTo>
                    <a:pt x="34" y="236"/>
                  </a:lnTo>
                  <a:lnTo>
                    <a:pt x="202" y="270"/>
                  </a:lnTo>
                  <a:lnTo>
                    <a:pt x="202" y="304"/>
                  </a:lnTo>
                  <a:lnTo>
                    <a:pt x="270" y="304"/>
                  </a:lnTo>
                  <a:lnTo>
                    <a:pt x="169" y="337"/>
                  </a:lnTo>
                  <a:lnTo>
                    <a:pt x="101" y="405"/>
                  </a:lnTo>
                  <a:lnTo>
                    <a:pt x="68" y="438"/>
                  </a:lnTo>
                  <a:lnTo>
                    <a:pt x="101" y="506"/>
                  </a:lnTo>
                  <a:lnTo>
                    <a:pt x="270" y="539"/>
                  </a:lnTo>
                  <a:lnTo>
                    <a:pt x="404" y="506"/>
                  </a:lnTo>
                  <a:lnTo>
                    <a:pt x="438" y="506"/>
                  </a:lnTo>
                  <a:lnTo>
                    <a:pt x="472" y="472"/>
                  </a:lnTo>
                  <a:lnTo>
                    <a:pt x="438" y="337"/>
                  </a:lnTo>
                  <a:lnTo>
                    <a:pt x="371" y="236"/>
                  </a:lnTo>
                  <a:lnTo>
                    <a:pt x="438" y="203"/>
                  </a:lnTo>
                  <a:lnTo>
                    <a:pt x="438" y="102"/>
                  </a:lnTo>
                  <a:lnTo>
                    <a:pt x="371" y="34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0" name="Google Shape;1750;p12"/>
            <p:cNvSpPr/>
            <p:nvPr/>
          </p:nvSpPr>
          <p:spPr>
            <a:xfrm>
              <a:off x="1993600" y="2795200"/>
              <a:ext cx="62300" cy="28650"/>
            </a:xfrm>
            <a:custGeom>
              <a:avLst/>
              <a:gdLst/>
              <a:ahLst/>
              <a:cxnLst/>
              <a:rect l="l" t="t" r="r" b="b"/>
              <a:pathLst>
                <a:path w="2492" h="1146" extrusionOk="0">
                  <a:moveTo>
                    <a:pt x="1280" y="1"/>
                  </a:moveTo>
                  <a:lnTo>
                    <a:pt x="135" y="102"/>
                  </a:lnTo>
                  <a:lnTo>
                    <a:pt x="101" y="135"/>
                  </a:lnTo>
                  <a:lnTo>
                    <a:pt x="68" y="169"/>
                  </a:lnTo>
                  <a:lnTo>
                    <a:pt x="68" y="203"/>
                  </a:lnTo>
                  <a:lnTo>
                    <a:pt x="101" y="236"/>
                  </a:lnTo>
                  <a:lnTo>
                    <a:pt x="135" y="236"/>
                  </a:lnTo>
                  <a:lnTo>
                    <a:pt x="68" y="472"/>
                  </a:lnTo>
                  <a:lnTo>
                    <a:pt x="34" y="708"/>
                  </a:lnTo>
                  <a:lnTo>
                    <a:pt x="0" y="1145"/>
                  </a:lnTo>
                  <a:lnTo>
                    <a:pt x="135" y="1145"/>
                  </a:lnTo>
                  <a:lnTo>
                    <a:pt x="135" y="708"/>
                  </a:lnTo>
                  <a:lnTo>
                    <a:pt x="202" y="270"/>
                  </a:lnTo>
                  <a:lnTo>
                    <a:pt x="236" y="270"/>
                  </a:lnTo>
                  <a:lnTo>
                    <a:pt x="270" y="236"/>
                  </a:lnTo>
                  <a:lnTo>
                    <a:pt x="876" y="203"/>
                  </a:lnTo>
                  <a:lnTo>
                    <a:pt x="1515" y="135"/>
                  </a:lnTo>
                  <a:lnTo>
                    <a:pt x="1886" y="135"/>
                  </a:lnTo>
                  <a:lnTo>
                    <a:pt x="2290" y="169"/>
                  </a:lnTo>
                  <a:lnTo>
                    <a:pt x="2323" y="203"/>
                  </a:lnTo>
                  <a:lnTo>
                    <a:pt x="2357" y="270"/>
                  </a:lnTo>
                  <a:lnTo>
                    <a:pt x="2357" y="539"/>
                  </a:lnTo>
                  <a:lnTo>
                    <a:pt x="2357" y="1011"/>
                  </a:lnTo>
                  <a:lnTo>
                    <a:pt x="2357" y="1145"/>
                  </a:lnTo>
                  <a:lnTo>
                    <a:pt x="2492" y="1145"/>
                  </a:lnTo>
                  <a:lnTo>
                    <a:pt x="2492" y="102"/>
                  </a:lnTo>
                  <a:lnTo>
                    <a:pt x="2492" y="68"/>
                  </a:lnTo>
                  <a:lnTo>
                    <a:pt x="2458" y="34"/>
                  </a:lnTo>
                  <a:lnTo>
                    <a:pt x="21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1" name="Google Shape;1751;p12"/>
            <p:cNvSpPr/>
            <p:nvPr/>
          </p:nvSpPr>
          <p:spPr>
            <a:xfrm>
              <a:off x="3731700" y="1357575"/>
              <a:ext cx="44650" cy="18550"/>
            </a:xfrm>
            <a:custGeom>
              <a:avLst/>
              <a:gdLst/>
              <a:ahLst/>
              <a:cxnLst/>
              <a:rect l="l" t="t" r="r" b="b"/>
              <a:pathLst>
                <a:path w="1786" h="742" extrusionOk="0">
                  <a:moveTo>
                    <a:pt x="1752" y="1"/>
                  </a:moveTo>
                  <a:lnTo>
                    <a:pt x="1314" y="102"/>
                  </a:lnTo>
                  <a:lnTo>
                    <a:pt x="876" y="236"/>
                  </a:lnTo>
                  <a:lnTo>
                    <a:pt x="439" y="405"/>
                  </a:lnTo>
                  <a:lnTo>
                    <a:pt x="35" y="573"/>
                  </a:lnTo>
                  <a:lnTo>
                    <a:pt x="1" y="607"/>
                  </a:lnTo>
                  <a:lnTo>
                    <a:pt x="1" y="674"/>
                  </a:lnTo>
                  <a:lnTo>
                    <a:pt x="35" y="708"/>
                  </a:lnTo>
                  <a:lnTo>
                    <a:pt x="68" y="741"/>
                  </a:lnTo>
                  <a:lnTo>
                    <a:pt x="371" y="708"/>
                  </a:lnTo>
                  <a:lnTo>
                    <a:pt x="641" y="640"/>
                  </a:lnTo>
                  <a:lnTo>
                    <a:pt x="1213" y="438"/>
                  </a:lnTo>
                  <a:lnTo>
                    <a:pt x="1785" y="270"/>
                  </a:lnTo>
                  <a:lnTo>
                    <a:pt x="178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2" name="Google Shape;1752;p12"/>
            <p:cNvSpPr/>
            <p:nvPr/>
          </p:nvSpPr>
          <p:spPr>
            <a:xfrm>
              <a:off x="3708150" y="1295300"/>
              <a:ext cx="68200" cy="24425"/>
            </a:xfrm>
            <a:custGeom>
              <a:avLst/>
              <a:gdLst/>
              <a:ahLst/>
              <a:cxnLst/>
              <a:rect l="l" t="t" r="r" b="b"/>
              <a:pathLst>
                <a:path w="2728" h="977" extrusionOk="0">
                  <a:moveTo>
                    <a:pt x="2727" y="0"/>
                  </a:moveTo>
                  <a:lnTo>
                    <a:pt x="2492" y="67"/>
                  </a:lnTo>
                  <a:lnTo>
                    <a:pt x="1886" y="236"/>
                  </a:lnTo>
                  <a:lnTo>
                    <a:pt x="1246" y="438"/>
                  </a:lnTo>
                  <a:lnTo>
                    <a:pt x="34" y="909"/>
                  </a:lnTo>
                  <a:lnTo>
                    <a:pt x="0" y="943"/>
                  </a:lnTo>
                  <a:lnTo>
                    <a:pt x="34" y="976"/>
                  </a:lnTo>
                  <a:lnTo>
                    <a:pt x="371" y="976"/>
                  </a:lnTo>
                  <a:lnTo>
                    <a:pt x="707" y="943"/>
                  </a:lnTo>
                  <a:lnTo>
                    <a:pt x="1044" y="842"/>
                  </a:lnTo>
                  <a:lnTo>
                    <a:pt x="1381" y="741"/>
                  </a:lnTo>
                  <a:lnTo>
                    <a:pt x="2054" y="505"/>
                  </a:lnTo>
                  <a:lnTo>
                    <a:pt x="2391" y="404"/>
                  </a:lnTo>
                  <a:lnTo>
                    <a:pt x="2727" y="303"/>
                  </a:lnTo>
                  <a:lnTo>
                    <a:pt x="272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3" name="Google Shape;1753;p12"/>
            <p:cNvSpPr/>
            <p:nvPr/>
          </p:nvSpPr>
          <p:spPr>
            <a:xfrm>
              <a:off x="3718250" y="1315500"/>
              <a:ext cx="58100" cy="21900"/>
            </a:xfrm>
            <a:custGeom>
              <a:avLst/>
              <a:gdLst/>
              <a:ahLst/>
              <a:cxnLst/>
              <a:rect l="l" t="t" r="r" b="b"/>
              <a:pathLst>
                <a:path w="2324" h="876" extrusionOk="0">
                  <a:moveTo>
                    <a:pt x="2323" y="0"/>
                  </a:moveTo>
                  <a:lnTo>
                    <a:pt x="1953" y="135"/>
                  </a:lnTo>
                  <a:lnTo>
                    <a:pt x="1448" y="303"/>
                  </a:lnTo>
                  <a:lnTo>
                    <a:pt x="977" y="471"/>
                  </a:lnTo>
                  <a:lnTo>
                    <a:pt x="472" y="640"/>
                  </a:lnTo>
                  <a:lnTo>
                    <a:pt x="34" y="842"/>
                  </a:lnTo>
                  <a:lnTo>
                    <a:pt x="0" y="875"/>
                  </a:lnTo>
                  <a:lnTo>
                    <a:pt x="303" y="875"/>
                  </a:lnTo>
                  <a:lnTo>
                    <a:pt x="539" y="842"/>
                  </a:lnTo>
                  <a:lnTo>
                    <a:pt x="1044" y="741"/>
                  </a:lnTo>
                  <a:lnTo>
                    <a:pt x="1549" y="606"/>
                  </a:lnTo>
                  <a:lnTo>
                    <a:pt x="2020" y="438"/>
                  </a:lnTo>
                  <a:lnTo>
                    <a:pt x="2323" y="303"/>
                  </a:lnTo>
                  <a:lnTo>
                    <a:pt x="232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4" name="Google Shape;1754;p12"/>
            <p:cNvSpPr/>
            <p:nvPr/>
          </p:nvSpPr>
          <p:spPr>
            <a:xfrm>
              <a:off x="3741800" y="1396300"/>
              <a:ext cx="34550" cy="16000"/>
            </a:xfrm>
            <a:custGeom>
              <a:avLst/>
              <a:gdLst/>
              <a:ahLst/>
              <a:cxnLst/>
              <a:rect l="l" t="t" r="r" b="b"/>
              <a:pathLst>
                <a:path w="1382" h="640" extrusionOk="0">
                  <a:moveTo>
                    <a:pt x="1381" y="0"/>
                  </a:moveTo>
                  <a:lnTo>
                    <a:pt x="1045" y="101"/>
                  </a:lnTo>
                  <a:lnTo>
                    <a:pt x="775" y="169"/>
                  </a:lnTo>
                  <a:lnTo>
                    <a:pt x="439" y="236"/>
                  </a:lnTo>
                  <a:lnTo>
                    <a:pt x="270" y="303"/>
                  </a:lnTo>
                  <a:lnTo>
                    <a:pt x="136" y="404"/>
                  </a:lnTo>
                  <a:lnTo>
                    <a:pt x="68" y="505"/>
                  </a:lnTo>
                  <a:lnTo>
                    <a:pt x="1" y="640"/>
                  </a:lnTo>
                  <a:lnTo>
                    <a:pt x="35" y="640"/>
                  </a:lnTo>
                  <a:lnTo>
                    <a:pt x="371" y="573"/>
                  </a:lnTo>
                  <a:lnTo>
                    <a:pt x="708" y="472"/>
                  </a:lnTo>
                  <a:lnTo>
                    <a:pt x="1381" y="303"/>
                  </a:lnTo>
                  <a:lnTo>
                    <a:pt x="138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5" name="Google Shape;1755;p12"/>
            <p:cNvSpPr/>
            <p:nvPr/>
          </p:nvSpPr>
          <p:spPr>
            <a:xfrm>
              <a:off x="3708150" y="1270875"/>
              <a:ext cx="68200" cy="25275"/>
            </a:xfrm>
            <a:custGeom>
              <a:avLst/>
              <a:gdLst/>
              <a:ahLst/>
              <a:cxnLst/>
              <a:rect l="l" t="t" r="r" b="b"/>
              <a:pathLst>
                <a:path w="2728" h="1011" extrusionOk="0">
                  <a:moveTo>
                    <a:pt x="2727" y="1"/>
                  </a:moveTo>
                  <a:lnTo>
                    <a:pt x="1347" y="438"/>
                  </a:lnTo>
                  <a:lnTo>
                    <a:pt x="674" y="674"/>
                  </a:lnTo>
                  <a:lnTo>
                    <a:pt x="34" y="943"/>
                  </a:lnTo>
                  <a:lnTo>
                    <a:pt x="0" y="977"/>
                  </a:lnTo>
                  <a:lnTo>
                    <a:pt x="34" y="1011"/>
                  </a:lnTo>
                  <a:lnTo>
                    <a:pt x="404" y="1011"/>
                  </a:lnTo>
                  <a:lnTo>
                    <a:pt x="775" y="943"/>
                  </a:lnTo>
                  <a:lnTo>
                    <a:pt x="1145" y="809"/>
                  </a:lnTo>
                  <a:lnTo>
                    <a:pt x="1515" y="674"/>
                  </a:lnTo>
                  <a:lnTo>
                    <a:pt x="2121" y="438"/>
                  </a:lnTo>
                  <a:lnTo>
                    <a:pt x="2727" y="236"/>
                  </a:lnTo>
                  <a:lnTo>
                    <a:pt x="272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6" name="Google Shape;1756;p12"/>
            <p:cNvSpPr/>
            <p:nvPr/>
          </p:nvSpPr>
          <p:spPr>
            <a:xfrm>
              <a:off x="3733400" y="1377775"/>
              <a:ext cx="42950" cy="19375"/>
            </a:xfrm>
            <a:custGeom>
              <a:avLst/>
              <a:gdLst/>
              <a:ahLst/>
              <a:cxnLst/>
              <a:rect l="l" t="t" r="r" b="b"/>
              <a:pathLst>
                <a:path w="1718" h="775" extrusionOk="0">
                  <a:moveTo>
                    <a:pt x="1717" y="1"/>
                  </a:moveTo>
                  <a:lnTo>
                    <a:pt x="842" y="337"/>
                  </a:lnTo>
                  <a:lnTo>
                    <a:pt x="34" y="708"/>
                  </a:lnTo>
                  <a:lnTo>
                    <a:pt x="0" y="741"/>
                  </a:lnTo>
                  <a:lnTo>
                    <a:pt x="68" y="775"/>
                  </a:lnTo>
                  <a:lnTo>
                    <a:pt x="472" y="741"/>
                  </a:lnTo>
                  <a:lnTo>
                    <a:pt x="876" y="640"/>
                  </a:lnTo>
                  <a:lnTo>
                    <a:pt x="1313" y="506"/>
                  </a:lnTo>
                  <a:lnTo>
                    <a:pt x="1717" y="371"/>
                  </a:lnTo>
                  <a:lnTo>
                    <a:pt x="171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7" name="Google Shape;1757;p12"/>
            <p:cNvSpPr/>
            <p:nvPr/>
          </p:nvSpPr>
          <p:spPr>
            <a:xfrm>
              <a:off x="3340325" y="1364300"/>
              <a:ext cx="161625" cy="55575"/>
            </a:xfrm>
            <a:custGeom>
              <a:avLst/>
              <a:gdLst/>
              <a:ahLst/>
              <a:cxnLst/>
              <a:rect l="l" t="t" r="r" b="b"/>
              <a:pathLst>
                <a:path w="6465" h="2223" extrusionOk="0">
                  <a:moveTo>
                    <a:pt x="6364" y="1"/>
                  </a:moveTo>
                  <a:lnTo>
                    <a:pt x="6128" y="102"/>
                  </a:lnTo>
                  <a:lnTo>
                    <a:pt x="5825" y="237"/>
                  </a:lnTo>
                  <a:lnTo>
                    <a:pt x="5252" y="540"/>
                  </a:lnTo>
                  <a:lnTo>
                    <a:pt x="4949" y="641"/>
                  </a:lnTo>
                  <a:lnTo>
                    <a:pt x="4646" y="708"/>
                  </a:lnTo>
                  <a:lnTo>
                    <a:pt x="4512" y="742"/>
                  </a:lnTo>
                  <a:lnTo>
                    <a:pt x="4343" y="742"/>
                  </a:lnTo>
                  <a:lnTo>
                    <a:pt x="4209" y="708"/>
                  </a:lnTo>
                  <a:lnTo>
                    <a:pt x="4074" y="641"/>
                  </a:lnTo>
                  <a:lnTo>
                    <a:pt x="4007" y="641"/>
                  </a:lnTo>
                  <a:lnTo>
                    <a:pt x="3939" y="674"/>
                  </a:lnTo>
                  <a:lnTo>
                    <a:pt x="3872" y="775"/>
                  </a:lnTo>
                  <a:lnTo>
                    <a:pt x="3805" y="876"/>
                  </a:lnTo>
                  <a:lnTo>
                    <a:pt x="3704" y="910"/>
                  </a:lnTo>
                  <a:lnTo>
                    <a:pt x="3636" y="944"/>
                  </a:lnTo>
                  <a:lnTo>
                    <a:pt x="3569" y="910"/>
                  </a:lnTo>
                  <a:lnTo>
                    <a:pt x="3502" y="843"/>
                  </a:lnTo>
                  <a:lnTo>
                    <a:pt x="3333" y="641"/>
                  </a:lnTo>
                  <a:lnTo>
                    <a:pt x="3367" y="472"/>
                  </a:lnTo>
                  <a:lnTo>
                    <a:pt x="3333" y="405"/>
                  </a:lnTo>
                  <a:lnTo>
                    <a:pt x="3300" y="371"/>
                  </a:lnTo>
                  <a:lnTo>
                    <a:pt x="3199" y="371"/>
                  </a:lnTo>
                  <a:lnTo>
                    <a:pt x="3030" y="506"/>
                  </a:lnTo>
                  <a:lnTo>
                    <a:pt x="2963" y="641"/>
                  </a:lnTo>
                  <a:lnTo>
                    <a:pt x="2929" y="775"/>
                  </a:lnTo>
                  <a:lnTo>
                    <a:pt x="2963" y="876"/>
                  </a:lnTo>
                  <a:lnTo>
                    <a:pt x="2828" y="1011"/>
                  </a:lnTo>
                  <a:lnTo>
                    <a:pt x="2727" y="1045"/>
                  </a:lnTo>
                  <a:lnTo>
                    <a:pt x="2593" y="1112"/>
                  </a:lnTo>
                  <a:lnTo>
                    <a:pt x="2458" y="1112"/>
                  </a:lnTo>
                  <a:lnTo>
                    <a:pt x="2391" y="1045"/>
                  </a:lnTo>
                  <a:lnTo>
                    <a:pt x="2391" y="977"/>
                  </a:lnTo>
                  <a:lnTo>
                    <a:pt x="2424" y="876"/>
                  </a:lnTo>
                  <a:lnTo>
                    <a:pt x="2424" y="843"/>
                  </a:lnTo>
                  <a:lnTo>
                    <a:pt x="2391" y="775"/>
                  </a:lnTo>
                  <a:lnTo>
                    <a:pt x="2323" y="742"/>
                  </a:lnTo>
                  <a:lnTo>
                    <a:pt x="2256" y="742"/>
                  </a:lnTo>
                  <a:lnTo>
                    <a:pt x="2222" y="809"/>
                  </a:lnTo>
                  <a:lnTo>
                    <a:pt x="2189" y="977"/>
                  </a:lnTo>
                  <a:lnTo>
                    <a:pt x="2088" y="1179"/>
                  </a:lnTo>
                  <a:lnTo>
                    <a:pt x="1919" y="1348"/>
                  </a:lnTo>
                  <a:lnTo>
                    <a:pt x="1751" y="1449"/>
                  </a:lnTo>
                  <a:lnTo>
                    <a:pt x="1515" y="1482"/>
                  </a:lnTo>
                  <a:lnTo>
                    <a:pt x="1313" y="1482"/>
                  </a:lnTo>
                  <a:lnTo>
                    <a:pt x="1179" y="1449"/>
                  </a:lnTo>
                  <a:lnTo>
                    <a:pt x="1347" y="1078"/>
                  </a:lnTo>
                  <a:lnTo>
                    <a:pt x="1414" y="809"/>
                  </a:lnTo>
                  <a:lnTo>
                    <a:pt x="1414" y="742"/>
                  </a:lnTo>
                  <a:lnTo>
                    <a:pt x="1381" y="708"/>
                  </a:lnTo>
                  <a:lnTo>
                    <a:pt x="1347" y="674"/>
                  </a:lnTo>
                  <a:lnTo>
                    <a:pt x="1280" y="708"/>
                  </a:lnTo>
                  <a:lnTo>
                    <a:pt x="1044" y="843"/>
                  </a:lnTo>
                  <a:lnTo>
                    <a:pt x="876" y="1078"/>
                  </a:lnTo>
                  <a:lnTo>
                    <a:pt x="842" y="1179"/>
                  </a:lnTo>
                  <a:lnTo>
                    <a:pt x="808" y="1280"/>
                  </a:lnTo>
                  <a:lnTo>
                    <a:pt x="808" y="1415"/>
                  </a:lnTo>
                  <a:lnTo>
                    <a:pt x="876" y="1516"/>
                  </a:lnTo>
                  <a:lnTo>
                    <a:pt x="606" y="1819"/>
                  </a:lnTo>
                  <a:lnTo>
                    <a:pt x="539" y="1886"/>
                  </a:lnTo>
                  <a:lnTo>
                    <a:pt x="472" y="1920"/>
                  </a:lnTo>
                  <a:lnTo>
                    <a:pt x="404" y="1920"/>
                  </a:lnTo>
                  <a:lnTo>
                    <a:pt x="371" y="1886"/>
                  </a:lnTo>
                  <a:lnTo>
                    <a:pt x="270" y="1819"/>
                  </a:lnTo>
                  <a:lnTo>
                    <a:pt x="202" y="1651"/>
                  </a:lnTo>
                  <a:lnTo>
                    <a:pt x="202" y="1482"/>
                  </a:lnTo>
                  <a:lnTo>
                    <a:pt x="236" y="1280"/>
                  </a:lnTo>
                  <a:lnTo>
                    <a:pt x="337" y="1112"/>
                  </a:lnTo>
                  <a:lnTo>
                    <a:pt x="404" y="1045"/>
                  </a:lnTo>
                  <a:lnTo>
                    <a:pt x="505" y="977"/>
                  </a:lnTo>
                  <a:lnTo>
                    <a:pt x="539" y="944"/>
                  </a:lnTo>
                  <a:lnTo>
                    <a:pt x="539" y="910"/>
                  </a:lnTo>
                  <a:lnTo>
                    <a:pt x="505" y="876"/>
                  </a:lnTo>
                  <a:lnTo>
                    <a:pt x="472" y="876"/>
                  </a:lnTo>
                  <a:lnTo>
                    <a:pt x="371" y="910"/>
                  </a:lnTo>
                  <a:lnTo>
                    <a:pt x="303" y="944"/>
                  </a:lnTo>
                  <a:lnTo>
                    <a:pt x="169" y="1078"/>
                  </a:lnTo>
                  <a:lnTo>
                    <a:pt x="68" y="1280"/>
                  </a:lnTo>
                  <a:lnTo>
                    <a:pt x="0" y="1516"/>
                  </a:lnTo>
                  <a:lnTo>
                    <a:pt x="0" y="1752"/>
                  </a:lnTo>
                  <a:lnTo>
                    <a:pt x="34" y="1954"/>
                  </a:lnTo>
                  <a:lnTo>
                    <a:pt x="68" y="2021"/>
                  </a:lnTo>
                  <a:lnTo>
                    <a:pt x="135" y="2122"/>
                  </a:lnTo>
                  <a:lnTo>
                    <a:pt x="202" y="2156"/>
                  </a:lnTo>
                  <a:lnTo>
                    <a:pt x="303" y="2189"/>
                  </a:lnTo>
                  <a:lnTo>
                    <a:pt x="404" y="2223"/>
                  </a:lnTo>
                  <a:lnTo>
                    <a:pt x="505" y="2189"/>
                  </a:lnTo>
                  <a:lnTo>
                    <a:pt x="606" y="2156"/>
                  </a:lnTo>
                  <a:lnTo>
                    <a:pt x="707" y="2088"/>
                  </a:lnTo>
                  <a:lnTo>
                    <a:pt x="909" y="1886"/>
                  </a:lnTo>
                  <a:lnTo>
                    <a:pt x="1078" y="1617"/>
                  </a:lnTo>
                  <a:lnTo>
                    <a:pt x="1145" y="1651"/>
                  </a:lnTo>
                  <a:lnTo>
                    <a:pt x="1313" y="1684"/>
                  </a:lnTo>
                  <a:lnTo>
                    <a:pt x="1482" y="1718"/>
                  </a:lnTo>
                  <a:lnTo>
                    <a:pt x="1650" y="1684"/>
                  </a:lnTo>
                  <a:lnTo>
                    <a:pt x="1818" y="1651"/>
                  </a:lnTo>
                  <a:lnTo>
                    <a:pt x="1953" y="1583"/>
                  </a:lnTo>
                  <a:lnTo>
                    <a:pt x="2088" y="1482"/>
                  </a:lnTo>
                  <a:lnTo>
                    <a:pt x="2189" y="1381"/>
                  </a:lnTo>
                  <a:lnTo>
                    <a:pt x="2290" y="1247"/>
                  </a:lnTo>
                  <a:lnTo>
                    <a:pt x="2357" y="1280"/>
                  </a:lnTo>
                  <a:lnTo>
                    <a:pt x="2458" y="1314"/>
                  </a:lnTo>
                  <a:lnTo>
                    <a:pt x="2660" y="1280"/>
                  </a:lnTo>
                  <a:lnTo>
                    <a:pt x="2896" y="1179"/>
                  </a:lnTo>
                  <a:lnTo>
                    <a:pt x="3098" y="1045"/>
                  </a:lnTo>
                  <a:lnTo>
                    <a:pt x="3232" y="1112"/>
                  </a:lnTo>
                  <a:lnTo>
                    <a:pt x="3401" y="1146"/>
                  </a:lnTo>
                  <a:lnTo>
                    <a:pt x="3603" y="1179"/>
                  </a:lnTo>
                  <a:lnTo>
                    <a:pt x="3771" y="1112"/>
                  </a:lnTo>
                  <a:lnTo>
                    <a:pt x="3906" y="1045"/>
                  </a:lnTo>
                  <a:lnTo>
                    <a:pt x="4007" y="977"/>
                  </a:lnTo>
                  <a:lnTo>
                    <a:pt x="4074" y="944"/>
                  </a:lnTo>
                  <a:lnTo>
                    <a:pt x="4209" y="910"/>
                  </a:lnTo>
                  <a:lnTo>
                    <a:pt x="4613" y="910"/>
                  </a:lnTo>
                  <a:lnTo>
                    <a:pt x="4983" y="809"/>
                  </a:lnTo>
                  <a:lnTo>
                    <a:pt x="5353" y="708"/>
                  </a:lnTo>
                  <a:lnTo>
                    <a:pt x="5757" y="540"/>
                  </a:lnTo>
                  <a:lnTo>
                    <a:pt x="6128" y="371"/>
                  </a:lnTo>
                  <a:lnTo>
                    <a:pt x="6296" y="237"/>
                  </a:lnTo>
                  <a:lnTo>
                    <a:pt x="6465" y="136"/>
                  </a:lnTo>
                  <a:lnTo>
                    <a:pt x="6465" y="68"/>
                  </a:lnTo>
                  <a:lnTo>
                    <a:pt x="6465" y="35"/>
                  </a:lnTo>
                  <a:lnTo>
                    <a:pt x="643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8" name="Google Shape;1758;p12"/>
            <p:cNvSpPr/>
            <p:nvPr/>
          </p:nvSpPr>
          <p:spPr>
            <a:xfrm>
              <a:off x="3405125" y="1533500"/>
              <a:ext cx="238225" cy="68200"/>
            </a:xfrm>
            <a:custGeom>
              <a:avLst/>
              <a:gdLst/>
              <a:ahLst/>
              <a:cxnLst/>
              <a:rect l="l" t="t" r="r" b="b"/>
              <a:pathLst>
                <a:path w="9529" h="2728" extrusionOk="0">
                  <a:moveTo>
                    <a:pt x="9360" y="0"/>
                  </a:moveTo>
                  <a:lnTo>
                    <a:pt x="8855" y="67"/>
                  </a:lnTo>
                  <a:lnTo>
                    <a:pt x="8350" y="168"/>
                  </a:lnTo>
                  <a:lnTo>
                    <a:pt x="7845" y="303"/>
                  </a:lnTo>
                  <a:lnTo>
                    <a:pt x="7340" y="471"/>
                  </a:lnTo>
                  <a:lnTo>
                    <a:pt x="6330" y="842"/>
                  </a:lnTo>
                  <a:lnTo>
                    <a:pt x="5825" y="1010"/>
                  </a:lnTo>
                  <a:lnTo>
                    <a:pt x="5320" y="1145"/>
                  </a:lnTo>
                  <a:lnTo>
                    <a:pt x="2694" y="1886"/>
                  </a:lnTo>
                  <a:lnTo>
                    <a:pt x="1516" y="2189"/>
                  </a:lnTo>
                  <a:lnTo>
                    <a:pt x="775" y="2357"/>
                  </a:lnTo>
                  <a:lnTo>
                    <a:pt x="539" y="2424"/>
                  </a:lnTo>
                  <a:lnTo>
                    <a:pt x="438" y="2424"/>
                  </a:lnTo>
                  <a:lnTo>
                    <a:pt x="337" y="2458"/>
                  </a:lnTo>
                  <a:lnTo>
                    <a:pt x="270" y="2525"/>
                  </a:lnTo>
                  <a:lnTo>
                    <a:pt x="203" y="2593"/>
                  </a:lnTo>
                  <a:lnTo>
                    <a:pt x="169" y="2559"/>
                  </a:lnTo>
                  <a:lnTo>
                    <a:pt x="1" y="2559"/>
                  </a:lnTo>
                  <a:lnTo>
                    <a:pt x="1" y="2593"/>
                  </a:lnTo>
                  <a:lnTo>
                    <a:pt x="1" y="2626"/>
                  </a:lnTo>
                  <a:lnTo>
                    <a:pt x="34" y="2694"/>
                  </a:lnTo>
                  <a:lnTo>
                    <a:pt x="68" y="2727"/>
                  </a:lnTo>
                  <a:lnTo>
                    <a:pt x="708" y="2660"/>
                  </a:lnTo>
                  <a:lnTo>
                    <a:pt x="1314" y="2559"/>
                  </a:lnTo>
                  <a:lnTo>
                    <a:pt x="1920" y="2424"/>
                  </a:lnTo>
                  <a:lnTo>
                    <a:pt x="2526" y="2290"/>
                  </a:lnTo>
                  <a:lnTo>
                    <a:pt x="3738" y="1919"/>
                  </a:lnTo>
                  <a:lnTo>
                    <a:pt x="4950" y="1549"/>
                  </a:lnTo>
                  <a:lnTo>
                    <a:pt x="5489" y="1414"/>
                  </a:lnTo>
                  <a:lnTo>
                    <a:pt x="6027" y="1212"/>
                  </a:lnTo>
                  <a:lnTo>
                    <a:pt x="7138" y="808"/>
                  </a:lnTo>
                  <a:lnTo>
                    <a:pt x="7677" y="640"/>
                  </a:lnTo>
                  <a:lnTo>
                    <a:pt x="8249" y="471"/>
                  </a:lnTo>
                  <a:lnTo>
                    <a:pt x="8822" y="370"/>
                  </a:lnTo>
                  <a:lnTo>
                    <a:pt x="9360" y="337"/>
                  </a:lnTo>
                  <a:lnTo>
                    <a:pt x="9428" y="303"/>
                  </a:lnTo>
                  <a:lnTo>
                    <a:pt x="9495" y="269"/>
                  </a:lnTo>
                  <a:lnTo>
                    <a:pt x="9495" y="236"/>
                  </a:lnTo>
                  <a:lnTo>
                    <a:pt x="9529" y="168"/>
                  </a:lnTo>
                  <a:lnTo>
                    <a:pt x="9495" y="101"/>
                  </a:lnTo>
                  <a:lnTo>
                    <a:pt x="9495" y="67"/>
                  </a:lnTo>
                  <a:lnTo>
                    <a:pt x="9428" y="34"/>
                  </a:lnTo>
                  <a:lnTo>
                    <a:pt x="936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9" name="Google Shape;1759;p12"/>
            <p:cNvSpPr/>
            <p:nvPr/>
          </p:nvSpPr>
          <p:spPr>
            <a:xfrm>
              <a:off x="396900" y="2062925"/>
              <a:ext cx="184350" cy="760925"/>
            </a:xfrm>
            <a:custGeom>
              <a:avLst/>
              <a:gdLst/>
              <a:ahLst/>
              <a:cxnLst/>
              <a:rect l="l" t="t" r="r" b="b"/>
              <a:pathLst>
                <a:path w="7374" h="30437" extrusionOk="0">
                  <a:moveTo>
                    <a:pt x="2660" y="236"/>
                  </a:moveTo>
                  <a:lnTo>
                    <a:pt x="2862" y="270"/>
                  </a:lnTo>
                  <a:lnTo>
                    <a:pt x="2997" y="337"/>
                  </a:lnTo>
                  <a:lnTo>
                    <a:pt x="3131" y="404"/>
                  </a:lnTo>
                  <a:lnTo>
                    <a:pt x="3199" y="539"/>
                  </a:lnTo>
                  <a:lnTo>
                    <a:pt x="3266" y="674"/>
                  </a:lnTo>
                  <a:lnTo>
                    <a:pt x="3333" y="842"/>
                  </a:lnTo>
                  <a:lnTo>
                    <a:pt x="3401" y="1179"/>
                  </a:lnTo>
                  <a:lnTo>
                    <a:pt x="3468" y="1650"/>
                  </a:lnTo>
                  <a:lnTo>
                    <a:pt x="3535" y="2155"/>
                  </a:lnTo>
                  <a:lnTo>
                    <a:pt x="3569" y="3165"/>
                  </a:lnTo>
                  <a:lnTo>
                    <a:pt x="3603" y="3502"/>
                  </a:lnTo>
                  <a:lnTo>
                    <a:pt x="3670" y="3805"/>
                  </a:lnTo>
                  <a:lnTo>
                    <a:pt x="3535" y="3872"/>
                  </a:lnTo>
                  <a:lnTo>
                    <a:pt x="3502" y="3805"/>
                  </a:lnTo>
                  <a:lnTo>
                    <a:pt x="3468" y="3771"/>
                  </a:lnTo>
                  <a:lnTo>
                    <a:pt x="3367" y="3771"/>
                  </a:lnTo>
                  <a:lnTo>
                    <a:pt x="3367" y="3839"/>
                  </a:lnTo>
                  <a:lnTo>
                    <a:pt x="3367" y="3940"/>
                  </a:lnTo>
                  <a:lnTo>
                    <a:pt x="3030" y="4074"/>
                  </a:lnTo>
                  <a:lnTo>
                    <a:pt x="2727" y="4142"/>
                  </a:lnTo>
                  <a:lnTo>
                    <a:pt x="2357" y="4175"/>
                  </a:lnTo>
                  <a:lnTo>
                    <a:pt x="1987" y="4142"/>
                  </a:lnTo>
                  <a:lnTo>
                    <a:pt x="1583" y="4175"/>
                  </a:lnTo>
                  <a:lnTo>
                    <a:pt x="1381" y="4175"/>
                  </a:lnTo>
                  <a:lnTo>
                    <a:pt x="1145" y="4142"/>
                  </a:lnTo>
                  <a:lnTo>
                    <a:pt x="976" y="4108"/>
                  </a:lnTo>
                  <a:lnTo>
                    <a:pt x="808" y="4041"/>
                  </a:lnTo>
                  <a:lnTo>
                    <a:pt x="707" y="3872"/>
                  </a:lnTo>
                  <a:lnTo>
                    <a:pt x="640" y="3670"/>
                  </a:lnTo>
                  <a:lnTo>
                    <a:pt x="471" y="2896"/>
                  </a:lnTo>
                  <a:lnTo>
                    <a:pt x="337" y="2121"/>
                  </a:lnTo>
                  <a:lnTo>
                    <a:pt x="269" y="1751"/>
                  </a:lnTo>
                  <a:lnTo>
                    <a:pt x="236" y="1381"/>
                  </a:lnTo>
                  <a:lnTo>
                    <a:pt x="236" y="977"/>
                  </a:lnTo>
                  <a:lnTo>
                    <a:pt x="269" y="573"/>
                  </a:lnTo>
                  <a:lnTo>
                    <a:pt x="640" y="472"/>
                  </a:lnTo>
                  <a:lnTo>
                    <a:pt x="1044" y="371"/>
                  </a:lnTo>
                  <a:lnTo>
                    <a:pt x="1448" y="303"/>
                  </a:lnTo>
                  <a:lnTo>
                    <a:pt x="1886" y="236"/>
                  </a:lnTo>
                  <a:close/>
                  <a:moveTo>
                    <a:pt x="3401" y="4175"/>
                  </a:moveTo>
                  <a:lnTo>
                    <a:pt x="3502" y="4579"/>
                  </a:lnTo>
                  <a:lnTo>
                    <a:pt x="3603" y="5118"/>
                  </a:lnTo>
                  <a:lnTo>
                    <a:pt x="3603" y="5320"/>
                  </a:lnTo>
                  <a:lnTo>
                    <a:pt x="3636" y="5488"/>
                  </a:lnTo>
                  <a:lnTo>
                    <a:pt x="2997" y="5556"/>
                  </a:lnTo>
                  <a:lnTo>
                    <a:pt x="2357" y="5623"/>
                  </a:lnTo>
                  <a:lnTo>
                    <a:pt x="1818" y="5690"/>
                  </a:lnTo>
                  <a:lnTo>
                    <a:pt x="1549" y="5724"/>
                  </a:lnTo>
                  <a:lnTo>
                    <a:pt x="1313" y="5825"/>
                  </a:lnTo>
                  <a:lnTo>
                    <a:pt x="1313" y="5657"/>
                  </a:lnTo>
                  <a:lnTo>
                    <a:pt x="1279" y="5488"/>
                  </a:lnTo>
                  <a:lnTo>
                    <a:pt x="1212" y="5152"/>
                  </a:lnTo>
                  <a:lnTo>
                    <a:pt x="1178" y="4748"/>
                  </a:lnTo>
                  <a:lnTo>
                    <a:pt x="1145" y="4377"/>
                  </a:lnTo>
                  <a:lnTo>
                    <a:pt x="1482" y="4377"/>
                  </a:lnTo>
                  <a:lnTo>
                    <a:pt x="1785" y="4344"/>
                  </a:lnTo>
                  <a:lnTo>
                    <a:pt x="2222" y="4377"/>
                  </a:lnTo>
                  <a:lnTo>
                    <a:pt x="2626" y="4344"/>
                  </a:lnTo>
                  <a:lnTo>
                    <a:pt x="3030" y="4310"/>
                  </a:lnTo>
                  <a:lnTo>
                    <a:pt x="3199" y="4243"/>
                  </a:lnTo>
                  <a:lnTo>
                    <a:pt x="3401" y="4175"/>
                  </a:lnTo>
                  <a:close/>
                  <a:moveTo>
                    <a:pt x="3737" y="5724"/>
                  </a:moveTo>
                  <a:lnTo>
                    <a:pt x="3838" y="5758"/>
                  </a:lnTo>
                  <a:lnTo>
                    <a:pt x="3906" y="5791"/>
                  </a:lnTo>
                  <a:lnTo>
                    <a:pt x="3939" y="5892"/>
                  </a:lnTo>
                  <a:lnTo>
                    <a:pt x="3973" y="5993"/>
                  </a:lnTo>
                  <a:lnTo>
                    <a:pt x="4007" y="6263"/>
                  </a:lnTo>
                  <a:lnTo>
                    <a:pt x="3973" y="6532"/>
                  </a:lnTo>
                  <a:lnTo>
                    <a:pt x="2593" y="6700"/>
                  </a:lnTo>
                  <a:lnTo>
                    <a:pt x="2020" y="6768"/>
                  </a:lnTo>
                  <a:lnTo>
                    <a:pt x="1751" y="6835"/>
                  </a:lnTo>
                  <a:lnTo>
                    <a:pt x="1448" y="6936"/>
                  </a:lnTo>
                  <a:lnTo>
                    <a:pt x="1279" y="6667"/>
                  </a:lnTo>
                  <a:lnTo>
                    <a:pt x="1212" y="6532"/>
                  </a:lnTo>
                  <a:lnTo>
                    <a:pt x="1145" y="6397"/>
                  </a:lnTo>
                  <a:lnTo>
                    <a:pt x="1111" y="6229"/>
                  </a:lnTo>
                  <a:lnTo>
                    <a:pt x="1111" y="6061"/>
                  </a:lnTo>
                  <a:lnTo>
                    <a:pt x="1246" y="6061"/>
                  </a:lnTo>
                  <a:lnTo>
                    <a:pt x="1414" y="6027"/>
                  </a:lnTo>
                  <a:lnTo>
                    <a:pt x="1684" y="5960"/>
                  </a:lnTo>
                  <a:lnTo>
                    <a:pt x="2290" y="5859"/>
                  </a:lnTo>
                  <a:lnTo>
                    <a:pt x="2896" y="5791"/>
                  </a:lnTo>
                  <a:lnTo>
                    <a:pt x="3737" y="5724"/>
                  </a:lnTo>
                  <a:close/>
                  <a:moveTo>
                    <a:pt x="3771" y="6801"/>
                  </a:moveTo>
                  <a:lnTo>
                    <a:pt x="3771" y="6835"/>
                  </a:lnTo>
                  <a:lnTo>
                    <a:pt x="3771" y="7374"/>
                  </a:lnTo>
                  <a:lnTo>
                    <a:pt x="3838" y="7946"/>
                  </a:lnTo>
                  <a:lnTo>
                    <a:pt x="3906" y="8518"/>
                  </a:lnTo>
                  <a:lnTo>
                    <a:pt x="3973" y="9057"/>
                  </a:lnTo>
                  <a:lnTo>
                    <a:pt x="4040" y="9798"/>
                  </a:lnTo>
                  <a:lnTo>
                    <a:pt x="4175" y="10505"/>
                  </a:lnTo>
                  <a:lnTo>
                    <a:pt x="4276" y="10942"/>
                  </a:lnTo>
                  <a:lnTo>
                    <a:pt x="4444" y="11380"/>
                  </a:lnTo>
                  <a:lnTo>
                    <a:pt x="4815" y="12188"/>
                  </a:lnTo>
                  <a:lnTo>
                    <a:pt x="4411" y="12323"/>
                  </a:lnTo>
                  <a:lnTo>
                    <a:pt x="3973" y="12424"/>
                  </a:lnTo>
                  <a:lnTo>
                    <a:pt x="3131" y="12525"/>
                  </a:lnTo>
                  <a:lnTo>
                    <a:pt x="2694" y="12559"/>
                  </a:lnTo>
                  <a:lnTo>
                    <a:pt x="2458" y="12592"/>
                  </a:lnTo>
                  <a:lnTo>
                    <a:pt x="2256" y="12660"/>
                  </a:lnTo>
                  <a:lnTo>
                    <a:pt x="2222" y="11919"/>
                  </a:lnTo>
                  <a:lnTo>
                    <a:pt x="2155" y="11178"/>
                  </a:lnTo>
                  <a:lnTo>
                    <a:pt x="1987" y="9697"/>
                  </a:lnTo>
                  <a:lnTo>
                    <a:pt x="1953" y="9057"/>
                  </a:lnTo>
                  <a:lnTo>
                    <a:pt x="1886" y="8384"/>
                  </a:lnTo>
                  <a:lnTo>
                    <a:pt x="1785" y="7744"/>
                  </a:lnTo>
                  <a:lnTo>
                    <a:pt x="1684" y="7407"/>
                  </a:lnTo>
                  <a:lnTo>
                    <a:pt x="1583" y="7104"/>
                  </a:lnTo>
                  <a:lnTo>
                    <a:pt x="1886" y="7071"/>
                  </a:lnTo>
                  <a:lnTo>
                    <a:pt x="2222" y="7037"/>
                  </a:lnTo>
                  <a:lnTo>
                    <a:pt x="2862" y="6936"/>
                  </a:lnTo>
                  <a:lnTo>
                    <a:pt x="3771" y="6801"/>
                  </a:lnTo>
                  <a:close/>
                  <a:moveTo>
                    <a:pt x="5185" y="12256"/>
                  </a:moveTo>
                  <a:lnTo>
                    <a:pt x="5185" y="12424"/>
                  </a:lnTo>
                  <a:lnTo>
                    <a:pt x="5252" y="12592"/>
                  </a:lnTo>
                  <a:lnTo>
                    <a:pt x="5320" y="12761"/>
                  </a:lnTo>
                  <a:lnTo>
                    <a:pt x="5421" y="12929"/>
                  </a:lnTo>
                  <a:lnTo>
                    <a:pt x="5623" y="13232"/>
                  </a:lnTo>
                  <a:lnTo>
                    <a:pt x="5892" y="13535"/>
                  </a:lnTo>
                  <a:lnTo>
                    <a:pt x="6161" y="13804"/>
                  </a:lnTo>
                  <a:lnTo>
                    <a:pt x="6431" y="14107"/>
                  </a:lnTo>
                  <a:lnTo>
                    <a:pt x="6666" y="14410"/>
                  </a:lnTo>
                  <a:lnTo>
                    <a:pt x="6734" y="14579"/>
                  </a:lnTo>
                  <a:lnTo>
                    <a:pt x="6801" y="14747"/>
                  </a:lnTo>
                  <a:lnTo>
                    <a:pt x="6868" y="14983"/>
                  </a:lnTo>
                  <a:lnTo>
                    <a:pt x="6868" y="15252"/>
                  </a:lnTo>
                  <a:lnTo>
                    <a:pt x="6868" y="15488"/>
                  </a:lnTo>
                  <a:lnTo>
                    <a:pt x="6835" y="15723"/>
                  </a:lnTo>
                  <a:lnTo>
                    <a:pt x="6700" y="16228"/>
                  </a:lnTo>
                  <a:lnTo>
                    <a:pt x="6532" y="16700"/>
                  </a:lnTo>
                  <a:lnTo>
                    <a:pt x="6363" y="17171"/>
                  </a:lnTo>
                  <a:lnTo>
                    <a:pt x="6229" y="17676"/>
                  </a:lnTo>
                  <a:lnTo>
                    <a:pt x="6161" y="17912"/>
                  </a:lnTo>
                  <a:lnTo>
                    <a:pt x="6128" y="18147"/>
                  </a:lnTo>
                  <a:lnTo>
                    <a:pt x="6128" y="18383"/>
                  </a:lnTo>
                  <a:lnTo>
                    <a:pt x="6161" y="18652"/>
                  </a:lnTo>
                  <a:lnTo>
                    <a:pt x="5320" y="18821"/>
                  </a:lnTo>
                  <a:lnTo>
                    <a:pt x="4882" y="18888"/>
                  </a:lnTo>
                  <a:lnTo>
                    <a:pt x="4444" y="18955"/>
                  </a:lnTo>
                  <a:lnTo>
                    <a:pt x="3636" y="19023"/>
                  </a:lnTo>
                  <a:lnTo>
                    <a:pt x="3232" y="19090"/>
                  </a:lnTo>
                  <a:lnTo>
                    <a:pt x="2862" y="19191"/>
                  </a:lnTo>
                  <a:lnTo>
                    <a:pt x="2727" y="18888"/>
                  </a:lnTo>
                  <a:lnTo>
                    <a:pt x="2559" y="18619"/>
                  </a:lnTo>
                  <a:lnTo>
                    <a:pt x="2323" y="18383"/>
                  </a:lnTo>
                  <a:lnTo>
                    <a:pt x="2088" y="18147"/>
                  </a:lnTo>
                  <a:lnTo>
                    <a:pt x="1852" y="17945"/>
                  </a:lnTo>
                  <a:lnTo>
                    <a:pt x="1650" y="17710"/>
                  </a:lnTo>
                  <a:lnTo>
                    <a:pt x="1515" y="17508"/>
                  </a:lnTo>
                  <a:lnTo>
                    <a:pt x="1381" y="17272"/>
                  </a:lnTo>
                  <a:lnTo>
                    <a:pt x="1279" y="17003"/>
                  </a:lnTo>
                  <a:lnTo>
                    <a:pt x="1212" y="16733"/>
                  </a:lnTo>
                  <a:lnTo>
                    <a:pt x="1145" y="16464"/>
                  </a:lnTo>
                  <a:lnTo>
                    <a:pt x="1111" y="16161"/>
                  </a:lnTo>
                  <a:lnTo>
                    <a:pt x="1111" y="15757"/>
                  </a:lnTo>
                  <a:lnTo>
                    <a:pt x="1178" y="15319"/>
                  </a:lnTo>
                  <a:lnTo>
                    <a:pt x="1279" y="14915"/>
                  </a:lnTo>
                  <a:lnTo>
                    <a:pt x="1414" y="14511"/>
                  </a:lnTo>
                  <a:lnTo>
                    <a:pt x="1684" y="13703"/>
                  </a:lnTo>
                  <a:lnTo>
                    <a:pt x="1818" y="13299"/>
                  </a:lnTo>
                  <a:lnTo>
                    <a:pt x="1919" y="12929"/>
                  </a:lnTo>
                  <a:lnTo>
                    <a:pt x="2357" y="12862"/>
                  </a:lnTo>
                  <a:lnTo>
                    <a:pt x="2795" y="12828"/>
                  </a:lnTo>
                  <a:lnTo>
                    <a:pt x="3704" y="12660"/>
                  </a:lnTo>
                  <a:lnTo>
                    <a:pt x="4007" y="12626"/>
                  </a:lnTo>
                  <a:lnTo>
                    <a:pt x="4343" y="12559"/>
                  </a:lnTo>
                  <a:lnTo>
                    <a:pt x="4646" y="12491"/>
                  </a:lnTo>
                  <a:lnTo>
                    <a:pt x="4916" y="12390"/>
                  </a:lnTo>
                  <a:lnTo>
                    <a:pt x="4983" y="12357"/>
                  </a:lnTo>
                  <a:lnTo>
                    <a:pt x="5050" y="12323"/>
                  </a:lnTo>
                  <a:lnTo>
                    <a:pt x="5185" y="12256"/>
                  </a:lnTo>
                  <a:close/>
                  <a:moveTo>
                    <a:pt x="2054" y="0"/>
                  </a:moveTo>
                  <a:lnTo>
                    <a:pt x="1549" y="34"/>
                  </a:lnTo>
                  <a:lnTo>
                    <a:pt x="1044" y="135"/>
                  </a:lnTo>
                  <a:lnTo>
                    <a:pt x="539" y="270"/>
                  </a:lnTo>
                  <a:lnTo>
                    <a:pt x="303" y="337"/>
                  </a:lnTo>
                  <a:lnTo>
                    <a:pt x="101" y="472"/>
                  </a:lnTo>
                  <a:lnTo>
                    <a:pt x="67" y="505"/>
                  </a:lnTo>
                  <a:lnTo>
                    <a:pt x="67" y="539"/>
                  </a:lnTo>
                  <a:lnTo>
                    <a:pt x="67" y="573"/>
                  </a:lnTo>
                  <a:lnTo>
                    <a:pt x="101" y="606"/>
                  </a:lnTo>
                  <a:lnTo>
                    <a:pt x="34" y="808"/>
                  </a:lnTo>
                  <a:lnTo>
                    <a:pt x="0" y="1010"/>
                  </a:lnTo>
                  <a:lnTo>
                    <a:pt x="0" y="1414"/>
                  </a:lnTo>
                  <a:lnTo>
                    <a:pt x="67" y="1852"/>
                  </a:lnTo>
                  <a:lnTo>
                    <a:pt x="135" y="2256"/>
                  </a:lnTo>
                  <a:lnTo>
                    <a:pt x="236" y="2828"/>
                  </a:lnTo>
                  <a:lnTo>
                    <a:pt x="370" y="3401"/>
                  </a:lnTo>
                  <a:lnTo>
                    <a:pt x="404" y="3738"/>
                  </a:lnTo>
                  <a:lnTo>
                    <a:pt x="438" y="3940"/>
                  </a:lnTo>
                  <a:lnTo>
                    <a:pt x="505" y="4108"/>
                  </a:lnTo>
                  <a:lnTo>
                    <a:pt x="606" y="4209"/>
                  </a:lnTo>
                  <a:lnTo>
                    <a:pt x="673" y="4276"/>
                  </a:lnTo>
                  <a:lnTo>
                    <a:pt x="808" y="4344"/>
                  </a:lnTo>
                  <a:lnTo>
                    <a:pt x="909" y="4377"/>
                  </a:lnTo>
                  <a:lnTo>
                    <a:pt x="943" y="4815"/>
                  </a:lnTo>
                  <a:lnTo>
                    <a:pt x="976" y="5253"/>
                  </a:lnTo>
                  <a:lnTo>
                    <a:pt x="1010" y="5589"/>
                  </a:lnTo>
                  <a:lnTo>
                    <a:pt x="1044" y="5791"/>
                  </a:lnTo>
                  <a:lnTo>
                    <a:pt x="1145" y="5926"/>
                  </a:lnTo>
                  <a:lnTo>
                    <a:pt x="1111" y="5960"/>
                  </a:lnTo>
                  <a:lnTo>
                    <a:pt x="1077" y="5892"/>
                  </a:lnTo>
                  <a:lnTo>
                    <a:pt x="1010" y="5892"/>
                  </a:lnTo>
                  <a:lnTo>
                    <a:pt x="943" y="6027"/>
                  </a:lnTo>
                  <a:lnTo>
                    <a:pt x="943" y="6162"/>
                  </a:lnTo>
                  <a:lnTo>
                    <a:pt x="943" y="6296"/>
                  </a:lnTo>
                  <a:lnTo>
                    <a:pt x="976" y="6465"/>
                  </a:lnTo>
                  <a:lnTo>
                    <a:pt x="1111" y="6768"/>
                  </a:lnTo>
                  <a:lnTo>
                    <a:pt x="1279" y="7003"/>
                  </a:lnTo>
                  <a:lnTo>
                    <a:pt x="1212" y="7037"/>
                  </a:lnTo>
                  <a:lnTo>
                    <a:pt x="1178" y="7071"/>
                  </a:lnTo>
                  <a:lnTo>
                    <a:pt x="1212" y="7104"/>
                  </a:lnTo>
                  <a:lnTo>
                    <a:pt x="1381" y="7104"/>
                  </a:lnTo>
                  <a:lnTo>
                    <a:pt x="1482" y="7744"/>
                  </a:lnTo>
                  <a:lnTo>
                    <a:pt x="1583" y="8417"/>
                  </a:lnTo>
                  <a:lnTo>
                    <a:pt x="1684" y="9057"/>
                  </a:lnTo>
                  <a:lnTo>
                    <a:pt x="1751" y="9697"/>
                  </a:lnTo>
                  <a:lnTo>
                    <a:pt x="1886" y="11212"/>
                  </a:lnTo>
                  <a:lnTo>
                    <a:pt x="1953" y="11986"/>
                  </a:lnTo>
                  <a:lnTo>
                    <a:pt x="1987" y="12727"/>
                  </a:lnTo>
                  <a:lnTo>
                    <a:pt x="1987" y="12761"/>
                  </a:lnTo>
                  <a:lnTo>
                    <a:pt x="1919" y="12828"/>
                  </a:lnTo>
                  <a:lnTo>
                    <a:pt x="1919" y="12794"/>
                  </a:lnTo>
                  <a:lnTo>
                    <a:pt x="1852" y="12828"/>
                  </a:lnTo>
                  <a:lnTo>
                    <a:pt x="1785" y="12929"/>
                  </a:lnTo>
                  <a:lnTo>
                    <a:pt x="1684" y="13165"/>
                  </a:lnTo>
                  <a:lnTo>
                    <a:pt x="1549" y="13636"/>
                  </a:lnTo>
                  <a:lnTo>
                    <a:pt x="1313" y="14141"/>
                  </a:lnTo>
                  <a:lnTo>
                    <a:pt x="1145" y="14680"/>
                  </a:lnTo>
                  <a:lnTo>
                    <a:pt x="1010" y="15218"/>
                  </a:lnTo>
                  <a:lnTo>
                    <a:pt x="909" y="15791"/>
                  </a:lnTo>
                  <a:lnTo>
                    <a:pt x="909" y="16296"/>
                  </a:lnTo>
                  <a:lnTo>
                    <a:pt x="943" y="16767"/>
                  </a:lnTo>
                  <a:lnTo>
                    <a:pt x="1077" y="17238"/>
                  </a:lnTo>
                  <a:lnTo>
                    <a:pt x="1145" y="17440"/>
                  </a:lnTo>
                  <a:lnTo>
                    <a:pt x="1279" y="17676"/>
                  </a:lnTo>
                  <a:lnTo>
                    <a:pt x="1414" y="17912"/>
                  </a:lnTo>
                  <a:lnTo>
                    <a:pt x="1616" y="18114"/>
                  </a:lnTo>
                  <a:lnTo>
                    <a:pt x="2020" y="18484"/>
                  </a:lnTo>
                  <a:lnTo>
                    <a:pt x="2189" y="18652"/>
                  </a:lnTo>
                  <a:lnTo>
                    <a:pt x="2391" y="18854"/>
                  </a:lnTo>
                  <a:lnTo>
                    <a:pt x="2525" y="19090"/>
                  </a:lnTo>
                  <a:lnTo>
                    <a:pt x="2626" y="19359"/>
                  </a:lnTo>
                  <a:lnTo>
                    <a:pt x="2660" y="19427"/>
                  </a:lnTo>
                  <a:lnTo>
                    <a:pt x="2727" y="19460"/>
                  </a:lnTo>
                  <a:lnTo>
                    <a:pt x="2761" y="19460"/>
                  </a:lnTo>
                  <a:lnTo>
                    <a:pt x="2828" y="19427"/>
                  </a:lnTo>
                  <a:lnTo>
                    <a:pt x="2963" y="19764"/>
                  </a:lnTo>
                  <a:lnTo>
                    <a:pt x="3098" y="20134"/>
                  </a:lnTo>
                  <a:lnTo>
                    <a:pt x="3199" y="20471"/>
                  </a:lnTo>
                  <a:lnTo>
                    <a:pt x="3266" y="20841"/>
                  </a:lnTo>
                  <a:lnTo>
                    <a:pt x="3333" y="21582"/>
                  </a:lnTo>
                  <a:lnTo>
                    <a:pt x="3434" y="22322"/>
                  </a:lnTo>
                  <a:lnTo>
                    <a:pt x="3704" y="24107"/>
                  </a:lnTo>
                  <a:lnTo>
                    <a:pt x="3838" y="24982"/>
                  </a:lnTo>
                  <a:lnTo>
                    <a:pt x="3939" y="25891"/>
                  </a:lnTo>
                  <a:lnTo>
                    <a:pt x="4074" y="27036"/>
                  </a:lnTo>
                  <a:lnTo>
                    <a:pt x="4209" y="28181"/>
                  </a:lnTo>
                  <a:lnTo>
                    <a:pt x="4411" y="29325"/>
                  </a:lnTo>
                  <a:lnTo>
                    <a:pt x="4680" y="30436"/>
                  </a:lnTo>
                  <a:lnTo>
                    <a:pt x="4983" y="30436"/>
                  </a:lnTo>
                  <a:lnTo>
                    <a:pt x="4781" y="29797"/>
                  </a:lnTo>
                  <a:lnTo>
                    <a:pt x="4613" y="29123"/>
                  </a:lnTo>
                  <a:lnTo>
                    <a:pt x="4444" y="28181"/>
                  </a:lnTo>
                  <a:lnTo>
                    <a:pt x="4343" y="27271"/>
                  </a:lnTo>
                  <a:lnTo>
                    <a:pt x="4141" y="25386"/>
                  </a:lnTo>
                  <a:lnTo>
                    <a:pt x="3872" y="23669"/>
                  </a:lnTo>
                  <a:lnTo>
                    <a:pt x="3603" y="21986"/>
                  </a:lnTo>
                  <a:lnTo>
                    <a:pt x="3535" y="21312"/>
                  </a:lnTo>
                  <a:lnTo>
                    <a:pt x="3434" y="20639"/>
                  </a:lnTo>
                  <a:lnTo>
                    <a:pt x="3367" y="20302"/>
                  </a:lnTo>
                  <a:lnTo>
                    <a:pt x="3266" y="19966"/>
                  </a:lnTo>
                  <a:lnTo>
                    <a:pt x="3165" y="19663"/>
                  </a:lnTo>
                  <a:lnTo>
                    <a:pt x="2997" y="19393"/>
                  </a:lnTo>
                  <a:lnTo>
                    <a:pt x="3939" y="19225"/>
                  </a:lnTo>
                  <a:lnTo>
                    <a:pt x="4882" y="19124"/>
                  </a:lnTo>
                  <a:lnTo>
                    <a:pt x="5488" y="19056"/>
                  </a:lnTo>
                  <a:lnTo>
                    <a:pt x="5757" y="18989"/>
                  </a:lnTo>
                  <a:lnTo>
                    <a:pt x="6060" y="18888"/>
                  </a:lnTo>
                  <a:lnTo>
                    <a:pt x="6060" y="18888"/>
                  </a:lnTo>
                  <a:lnTo>
                    <a:pt x="6027" y="19663"/>
                  </a:lnTo>
                  <a:lnTo>
                    <a:pt x="6027" y="20437"/>
                  </a:lnTo>
                  <a:lnTo>
                    <a:pt x="6094" y="21211"/>
                  </a:lnTo>
                  <a:lnTo>
                    <a:pt x="6161" y="21986"/>
                  </a:lnTo>
                  <a:lnTo>
                    <a:pt x="6363" y="23568"/>
                  </a:lnTo>
                  <a:lnTo>
                    <a:pt x="6532" y="25083"/>
                  </a:lnTo>
                  <a:lnTo>
                    <a:pt x="7070" y="30436"/>
                  </a:lnTo>
                  <a:lnTo>
                    <a:pt x="7373" y="30436"/>
                  </a:lnTo>
                  <a:lnTo>
                    <a:pt x="7104" y="27777"/>
                  </a:lnTo>
                  <a:lnTo>
                    <a:pt x="6801" y="25083"/>
                  </a:lnTo>
                  <a:lnTo>
                    <a:pt x="6498" y="21952"/>
                  </a:lnTo>
                  <a:lnTo>
                    <a:pt x="6195" y="18821"/>
                  </a:lnTo>
                  <a:lnTo>
                    <a:pt x="6262" y="19023"/>
                  </a:lnTo>
                  <a:lnTo>
                    <a:pt x="6296" y="19056"/>
                  </a:lnTo>
                  <a:lnTo>
                    <a:pt x="6330" y="19090"/>
                  </a:lnTo>
                  <a:lnTo>
                    <a:pt x="6431" y="19124"/>
                  </a:lnTo>
                  <a:lnTo>
                    <a:pt x="6498" y="19056"/>
                  </a:lnTo>
                  <a:lnTo>
                    <a:pt x="6532" y="19023"/>
                  </a:lnTo>
                  <a:lnTo>
                    <a:pt x="6532" y="18955"/>
                  </a:lnTo>
                  <a:lnTo>
                    <a:pt x="6464" y="18686"/>
                  </a:lnTo>
                  <a:lnTo>
                    <a:pt x="6431" y="18450"/>
                  </a:lnTo>
                  <a:lnTo>
                    <a:pt x="6431" y="18181"/>
                  </a:lnTo>
                  <a:lnTo>
                    <a:pt x="6464" y="17945"/>
                  </a:lnTo>
                  <a:lnTo>
                    <a:pt x="6565" y="17440"/>
                  </a:lnTo>
                  <a:lnTo>
                    <a:pt x="6734" y="16935"/>
                  </a:lnTo>
                  <a:lnTo>
                    <a:pt x="6868" y="16430"/>
                  </a:lnTo>
                  <a:lnTo>
                    <a:pt x="7037" y="15925"/>
                  </a:lnTo>
                  <a:lnTo>
                    <a:pt x="7104" y="15420"/>
                  </a:lnTo>
                  <a:lnTo>
                    <a:pt x="7104" y="15185"/>
                  </a:lnTo>
                  <a:lnTo>
                    <a:pt x="7104" y="14915"/>
                  </a:lnTo>
                  <a:lnTo>
                    <a:pt x="7070" y="14713"/>
                  </a:lnTo>
                  <a:lnTo>
                    <a:pt x="7037" y="14545"/>
                  </a:lnTo>
                  <a:lnTo>
                    <a:pt x="6868" y="14208"/>
                  </a:lnTo>
                  <a:lnTo>
                    <a:pt x="6666" y="13905"/>
                  </a:lnTo>
                  <a:lnTo>
                    <a:pt x="6397" y="13636"/>
                  </a:lnTo>
                  <a:lnTo>
                    <a:pt x="6060" y="13266"/>
                  </a:lnTo>
                  <a:lnTo>
                    <a:pt x="5757" y="12862"/>
                  </a:lnTo>
                  <a:lnTo>
                    <a:pt x="5623" y="12660"/>
                  </a:lnTo>
                  <a:lnTo>
                    <a:pt x="5488" y="12458"/>
                  </a:lnTo>
                  <a:lnTo>
                    <a:pt x="5387" y="12222"/>
                  </a:lnTo>
                  <a:lnTo>
                    <a:pt x="5320" y="11953"/>
                  </a:lnTo>
                  <a:lnTo>
                    <a:pt x="5286" y="11919"/>
                  </a:lnTo>
                  <a:lnTo>
                    <a:pt x="5219" y="11919"/>
                  </a:lnTo>
                  <a:lnTo>
                    <a:pt x="5185" y="11953"/>
                  </a:lnTo>
                  <a:lnTo>
                    <a:pt x="5185" y="12087"/>
                  </a:lnTo>
                  <a:lnTo>
                    <a:pt x="5118" y="12054"/>
                  </a:lnTo>
                  <a:lnTo>
                    <a:pt x="5050" y="12054"/>
                  </a:lnTo>
                  <a:lnTo>
                    <a:pt x="5017" y="12087"/>
                  </a:lnTo>
                  <a:lnTo>
                    <a:pt x="4983" y="11919"/>
                  </a:lnTo>
                  <a:lnTo>
                    <a:pt x="4882" y="11751"/>
                  </a:lnTo>
                  <a:lnTo>
                    <a:pt x="4613" y="11111"/>
                  </a:lnTo>
                  <a:lnTo>
                    <a:pt x="4478" y="10808"/>
                  </a:lnTo>
                  <a:lnTo>
                    <a:pt x="4411" y="10437"/>
                  </a:lnTo>
                  <a:lnTo>
                    <a:pt x="4242" y="9596"/>
                  </a:lnTo>
                  <a:lnTo>
                    <a:pt x="4141" y="8687"/>
                  </a:lnTo>
                  <a:lnTo>
                    <a:pt x="4141" y="8350"/>
                  </a:lnTo>
                  <a:lnTo>
                    <a:pt x="4108" y="7710"/>
                  </a:lnTo>
                  <a:lnTo>
                    <a:pt x="4074" y="7374"/>
                  </a:lnTo>
                  <a:lnTo>
                    <a:pt x="4007" y="7104"/>
                  </a:lnTo>
                  <a:lnTo>
                    <a:pt x="3939" y="6902"/>
                  </a:lnTo>
                  <a:lnTo>
                    <a:pt x="3872" y="6835"/>
                  </a:lnTo>
                  <a:lnTo>
                    <a:pt x="3838" y="6801"/>
                  </a:lnTo>
                  <a:lnTo>
                    <a:pt x="3973" y="6801"/>
                  </a:lnTo>
                  <a:lnTo>
                    <a:pt x="4007" y="6835"/>
                  </a:lnTo>
                  <a:lnTo>
                    <a:pt x="4141" y="6835"/>
                  </a:lnTo>
                  <a:lnTo>
                    <a:pt x="4209" y="6734"/>
                  </a:lnTo>
                  <a:lnTo>
                    <a:pt x="4343" y="6734"/>
                  </a:lnTo>
                  <a:lnTo>
                    <a:pt x="4411" y="6700"/>
                  </a:lnTo>
                  <a:lnTo>
                    <a:pt x="4444" y="6667"/>
                  </a:lnTo>
                  <a:lnTo>
                    <a:pt x="4444" y="6566"/>
                  </a:lnTo>
                  <a:lnTo>
                    <a:pt x="4377" y="6498"/>
                  </a:lnTo>
                  <a:lnTo>
                    <a:pt x="4343" y="6465"/>
                  </a:lnTo>
                  <a:lnTo>
                    <a:pt x="4276" y="6465"/>
                  </a:lnTo>
                  <a:lnTo>
                    <a:pt x="4209" y="6498"/>
                  </a:lnTo>
                  <a:lnTo>
                    <a:pt x="4209" y="6027"/>
                  </a:lnTo>
                  <a:lnTo>
                    <a:pt x="4141" y="5556"/>
                  </a:lnTo>
                  <a:lnTo>
                    <a:pt x="4108" y="5488"/>
                  </a:lnTo>
                  <a:lnTo>
                    <a:pt x="4040" y="5455"/>
                  </a:lnTo>
                  <a:lnTo>
                    <a:pt x="3771" y="5488"/>
                  </a:lnTo>
                  <a:lnTo>
                    <a:pt x="3838" y="5320"/>
                  </a:lnTo>
                  <a:lnTo>
                    <a:pt x="3838" y="5152"/>
                  </a:lnTo>
                  <a:lnTo>
                    <a:pt x="3771" y="4815"/>
                  </a:lnTo>
                  <a:lnTo>
                    <a:pt x="3704" y="4445"/>
                  </a:lnTo>
                  <a:lnTo>
                    <a:pt x="3603" y="4074"/>
                  </a:lnTo>
                  <a:lnTo>
                    <a:pt x="3737" y="4007"/>
                  </a:lnTo>
                  <a:lnTo>
                    <a:pt x="3838" y="4074"/>
                  </a:lnTo>
                  <a:lnTo>
                    <a:pt x="3906" y="4108"/>
                  </a:lnTo>
                  <a:lnTo>
                    <a:pt x="3973" y="4108"/>
                  </a:lnTo>
                  <a:lnTo>
                    <a:pt x="4007" y="4041"/>
                  </a:lnTo>
                  <a:lnTo>
                    <a:pt x="4007" y="3940"/>
                  </a:lnTo>
                  <a:lnTo>
                    <a:pt x="3906" y="3738"/>
                  </a:lnTo>
                  <a:lnTo>
                    <a:pt x="3805" y="3502"/>
                  </a:lnTo>
                  <a:lnTo>
                    <a:pt x="3771" y="3232"/>
                  </a:lnTo>
                  <a:lnTo>
                    <a:pt x="3771" y="2929"/>
                  </a:lnTo>
                  <a:lnTo>
                    <a:pt x="3737" y="2357"/>
                  </a:lnTo>
                  <a:lnTo>
                    <a:pt x="3737" y="1852"/>
                  </a:lnTo>
                  <a:lnTo>
                    <a:pt x="3704" y="1448"/>
                  </a:lnTo>
                  <a:lnTo>
                    <a:pt x="3636" y="977"/>
                  </a:lnTo>
                  <a:lnTo>
                    <a:pt x="3603" y="775"/>
                  </a:lnTo>
                  <a:lnTo>
                    <a:pt x="3535" y="539"/>
                  </a:lnTo>
                  <a:lnTo>
                    <a:pt x="3434" y="371"/>
                  </a:lnTo>
                  <a:lnTo>
                    <a:pt x="3333" y="236"/>
                  </a:lnTo>
                  <a:lnTo>
                    <a:pt x="3199" y="135"/>
                  </a:lnTo>
                  <a:lnTo>
                    <a:pt x="3064" y="68"/>
                  </a:lnTo>
                  <a:lnTo>
                    <a:pt x="2896" y="34"/>
                  </a:lnTo>
                  <a:lnTo>
                    <a:pt x="272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0" name="Google Shape;1760;p12"/>
            <p:cNvSpPr/>
            <p:nvPr/>
          </p:nvSpPr>
          <p:spPr>
            <a:xfrm>
              <a:off x="328725" y="1041100"/>
              <a:ext cx="351000" cy="772700"/>
            </a:xfrm>
            <a:custGeom>
              <a:avLst/>
              <a:gdLst/>
              <a:ahLst/>
              <a:cxnLst/>
              <a:rect l="l" t="t" r="r" b="b"/>
              <a:pathLst>
                <a:path w="14040" h="30908" extrusionOk="0">
                  <a:moveTo>
                    <a:pt x="0" y="0"/>
                  </a:moveTo>
                  <a:lnTo>
                    <a:pt x="0" y="135"/>
                  </a:lnTo>
                  <a:lnTo>
                    <a:pt x="303" y="236"/>
                  </a:lnTo>
                  <a:lnTo>
                    <a:pt x="606" y="371"/>
                  </a:lnTo>
                  <a:lnTo>
                    <a:pt x="1178" y="674"/>
                  </a:lnTo>
                  <a:lnTo>
                    <a:pt x="1549" y="842"/>
                  </a:lnTo>
                  <a:lnTo>
                    <a:pt x="1953" y="977"/>
                  </a:lnTo>
                  <a:lnTo>
                    <a:pt x="2761" y="1179"/>
                  </a:lnTo>
                  <a:lnTo>
                    <a:pt x="3703" y="1448"/>
                  </a:lnTo>
                  <a:lnTo>
                    <a:pt x="4613" y="1717"/>
                  </a:lnTo>
                  <a:lnTo>
                    <a:pt x="5522" y="2020"/>
                  </a:lnTo>
                  <a:lnTo>
                    <a:pt x="6397" y="2357"/>
                  </a:lnTo>
                  <a:lnTo>
                    <a:pt x="8215" y="3064"/>
                  </a:lnTo>
                  <a:lnTo>
                    <a:pt x="10067" y="3670"/>
                  </a:lnTo>
                  <a:lnTo>
                    <a:pt x="10976" y="3939"/>
                  </a:lnTo>
                  <a:lnTo>
                    <a:pt x="11885" y="4209"/>
                  </a:lnTo>
                  <a:lnTo>
                    <a:pt x="12794" y="4478"/>
                  </a:lnTo>
                  <a:lnTo>
                    <a:pt x="13703" y="4748"/>
                  </a:lnTo>
                  <a:lnTo>
                    <a:pt x="13703" y="4815"/>
                  </a:lnTo>
                  <a:lnTo>
                    <a:pt x="13737" y="4849"/>
                  </a:lnTo>
                  <a:lnTo>
                    <a:pt x="13770" y="4882"/>
                  </a:lnTo>
                  <a:lnTo>
                    <a:pt x="13669" y="5017"/>
                  </a:lnTo>
                  <a:lnTo>
                    <a:pt x="13568" y="5522"/>
                  </a:lnTo>
                  <a:lnTo>
                    <a:pt x="13400" y="6364"/>
                  </a:lnTo>
                  <a:lnTo>
                    <a:pt x="13164" y="7239"/>
                  </a:lnTo>
                  <a:lnTo>
                    <a:pt x="12895" y="8081"/>
                  </a:lnTo>
                  <a:lnTo>
                    <a:pt x="12626" y="8922"/>
                  </a:lnTo>
                  <a:lnTo>
                    <a:pt x="12053" y="10639"/>
                  </a:lnTo>
                  <a:lnTo>
                    <a:pt x="10841" y="14141"/>
                  </a:lnTo>
                  <a:lnTo>
                    <a:pt x="10235" y="15858"/>
                  </a:lnTo>
                  <a:lnTo>
                    <a:pt x="9562" y="17609"/>
                  </a:lnTo>
                  <a:lnTo>
                    <a:pt x="8989" y="19225"/>
                  </a:lnTo>
                  <a:lnTo>
                    <a:pt x="8383" y="20841"/>
                  </a:lnTo>
                  <a:lnTo>
                    <a:pt x="7272" y="24107"/>
                  </a:lnTo>
                  <a:lnTo>
                    <a:pt x="6161" y="27339"/>
                  </a:lnTo>
                  <a:lnTo>
                    <a:pt x="5017" y="30605"/>
                  </a:lnTo>
                  <a:lnTo>
                    <a:pt x="4680" y="30571"/>
                  </a:lnTo>
                  <a:lnTo>
                    <a:pt x="4411" y="30504"/>
                  </a:lnTo>
                  <a:lnTo>
                    <a:pt x="4175" y="30436"/>
                  </a:lnTo>
                  <a:lnTo>
                    <a:pt x="3703" y="30268"/>
                  </a:lnTo>
                  <a:lnTo>
                    <a:pt x="2693" y="29830"/>
                  </a:lnTo>
                  <a:lnTo>
                    <a:pt x="2222" y="29628"/>
                  </a:lnTo>
                  <a:lnTo>
                    <a:pt x="1717" y="29460"/>
                  </a:lnTo>
                  <a:lnTo>
                    <a:pt x="842" y="29191"/>
                  </a:lnTo>
                  <a:lnTo>
                    <a:pt x="0" y="28888"/>
                  </a:lnTo>
                  <a:lnTo>
                    <a:pt x="0" y="29224"/>
                  </a:lnTo>
                  <a:lnTo>
                    <a:pt x="505" y="29393"/>
                  </a:lnTo>
                  <a:lnTo>
                    <a:pt x="1044" y="29561"/>
                  </a:lnTo>
                  <a:lnTo>
                    <a:pt x="2087" y="29864"/>
                  </a:lnTo>
                  <a:lnTo>
                    <a:pt x="2559" y="30032"/>
                  </a:lnTo>
                  <a:lnTo>
                    <a:pt x="3030" y="30234"/>
                  </a:lnTo>
                  <a:lnTo>
                    <a:pt x="3501" y="30436"/>
                  </a:lnTo>
                  <a:lnTo>
                    <a:pt x="3973" y="30638"/>
                  </a:lnTo>
                  <a:lnTo>
                    <a:pt x="4444" y="30773"/>
                  </a:lnTo>
                  <a:lnTo>
                    <a:pt x="4714" y="30840"/>
                  </a:lnTo>
                  <a:lnTo>
                    <a:pt x="4848" y="30840"/>
                  </a:lnTo>
                  <a:lnTo>
                    <a:pt x="4983" y="30807"/>
                  </a:lnTo>
                  <a:lnTo>
                    <a:pt x="5017" y="30874"/>
                  </a:lnTo>
                  <a:lnTo>
                    <a:pt x="5118" y="30908"/>
                  </a:lnTo>
                  <a:lnTo>
                    <a:pt x="5185" y="30874"/>
                  </a:lnTo>
                  <a:lnTo>
                    <a:pt x="5252" y="30807"/>
                  </a:lnTo>
                  <a:lnTo>
                    <a:pt x="6330" y="27642"/>
                  </a:lnTo>
                  <a:lnTo>
                    <a:pt x="7407" y="24477"/>
                  </a:lnTo>
                  <a:lnTo>
                    <a:pt x="8484" y="21312"/>
                  </a:lnTo>
                  <a:lnTo>
                    <a:pt x="9057" y="19730"/>
                  </a:lnTo>
                  <a:lnTo>
                    <a:pt x="9663" y="18181"/>
                  </a:lnTo>
                  <a:lnTo>
                    <a:pt x="10302" y="16498"/>
                  </a:lnTo>
                  <a:lnTo>
                    <a:pt x="10908" y="14814"/>
                  </a:lnTo>
                  <a:lnTo>
                    <a:pt x="12053" y="11447"/>
                  </a:lnTo>
                  <a:lnTo>
                    <a:pt x="12626" y="9831"/>
                  </a:lnTo>
                  <a:lnTo>
                    <a:pt x="13198" y="8182"/>
                  </a:lnTo>
                  <a:lnTo>
                    <a:pt x="13434" y="7340"/>
                  </a:lnTo>
                  <a:lnTo>
                    <a:pt x="13669" y="6498"/>
                  </a:lnTo>
                  <a:lnTo>
                    <a:pt x="13838" y="5657"/>
                  </a:lnTo>
                  <a:lnTo>
                    <a:pt x="13905" y="4815"/>
                  </a:lnTo>
                  <a:lnTo>
                    <a:pt x="14006" y="4781"/>
                  </a:lnTo>
                  <a:lnTo>
                    <a:pt x="14040" y="4714"/>
                  </a:lnTo>
                  <a:lnTo>
                    <a:pt x="14006" y="4647"/>
                  </a:lnTo>
                  <a:lnTo>
                    <a:pt x="13939" y="4579"/>
                  </a:lnTo>
                  <a:lnTo>
                    <a:pt x="13063" y="4276"/>
                  </a:lnTo>
                  <a:lnTo>
                    <a:pt x="12154" y="4040"/>
                  </a:lnTo>
                  <a:lnTo>
                    <a:pt x="11279" y="3771"/>
                  </a:lnTo>
                  <a:lnTo>
                    <a:pt x="10370" y="3535"/>
                  </a:lnTo>
                  <a:lnTo>
                    <a:pt x="9393" y="3199"/>
                  </a:lnTo>
                  <a:lnTo>
                    <a:pt x="8417" y="2862"/>
                  </a:lnTo>
                  <a:lnTo>
                    <a:pt x="6464" y="2121"/>
                  </a:lnTo>
                  <a:lnTo>
                    <a:pt x="5555" y="1785"/>
                  </a:lnTo>
                  <a:lnTo>
                    <a:pt x="4680" y="1482"/>
                  </a:lnTo>
                  <a:lnTo>
                    <a:pt x="3771" y="1212"/>
                  </a:lnTo>
                  <a:lnTo>
                    <a:pt x="2828" y="977"/>
                  </a:lnTo>
                  <a:lnTo>
                    <a:pt x="2323" y="842"/>
                  </a:lnTo>
                  <a:lnTo>
                    <a:pt x="1818" y="707"/>
                  </a:lnTo>
                  <a:lnTo>
                    <a:pt x="1347" y="539"/>
                  </a:lnTo>
                  <a:lnTo>
                    <a:pt x="875" y="337"/>
                  </a:lnTo>
                  <a:lnTo>
                    <a:pt x="438" y="135"/>
                  </a:lnTo>
                  <a:lnTo>
                    <a:pt x="236" y="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1" name="Google Shape;1761;p12"/>
            <p:cNvSpPr/>
            <p:nvPr/>
          </p:nvSpPr>
          <p:spPr>
            <a:xfrm>
              <a:off x="3187975" y="1455225"/>
              <a:ext cx="118700" cy="109425"/>
            </a:xfrm>
            <a:custGeom>
              <a:avLst/>
              <a:gdLst/>
              <a:ahLst/>
              <a:cxnLst/>
              <a:rect l="l" t="t" r="r" b="b"/>
              <a:pathLst>
                <a:path w="4748" h="4377" extrusionOk="0">
                  <a:moveTo>
                    <a:pt x="606" y="202"/>
                  </a:moveTo>
                  <a:lnTo>
                    <a:pt x="674" y="269"/>
                  </a:lnTo>
                  <a:lnTo>
                    <a:pt x="775" y="370"/>
                  </a:lnTo>
                  <a:lnTo>
                    <a:pt x="943" y="539"/>
                  </a:lnTo>
                  <a:lnTo>
                    <a:pt x="1482" y="1077"/>
                  </a:lnTo>
                  <a:lnTo>
                    <a:pt x="1987" y="1650"/>
                  </a:lnTo>
                  <a:lnTo>
                    <a:pt x="2559" y="2256"/>
                  </a:lnTo>
                  <a:lnTo>
                    <a:pt x="3165" y="2794"/>
                  </a:lnTo>
                  <a:lnTo>
                    <a:pt x="3333" y="2895"/>
                  </a:lnTo>
                  <a:lnTo>
                    <a:pt x="3502" y="3030"/>
                  </a:lnTo>
                  <a:lnTo>
                    <a:pt x="3872" y="3232"/>
                  </a:lnTo>
                  <a:lnTo>
                    <a:pt x="4040" y="3333"/>
                  </a:lnTo>
                  <a:lnTo>
                    <a:pt x="4209" y="3468"/>
                  </a:lnTo>
                  <a:lnTo>
                    <a:pt x="4310" y="3636"/>
                  </a:lnTo>
                  <a:lnTo>
                    <a:pt x="4377" y="3805"/>
                  </a:lnTo>
                  <a:lnTo>
                    <a:pt x="4243" y="3838"/>
                  </a:lnTo>
                  <a:lnTo>
                    <a:pt x="4141" y="3805"/>
                  </a:lnTo>
                  <a:lnTo>
                    <a:pt x="4007" y="3737"/>
                  </a:lnTo>
                  <a:lnTo>
                    <a:pt x="3906" y="3636"/>
                  </a:lnTo>
                  <a:lnTo>
                    <a:pt x="3805" y="3501"/>
                  </a:lnTo>
                  <a:lnTo>
                    <a:pt x="3704" y="3400"/>
                  </a:lnTo>
                  <a:lnTo>
                    <a:pt x="3468" y="3198"/>
                  </a:lnTo>
                  <a:lnTo>
                    <a:pt x="3199" y="2996"/>
                  </a:lnTo>
                  <a:lnTo>
                    <a:pt x="2929" y="2828"/>
                  </a:lnTo>
                  <a:lnTo>
                    <a:pt x="2357" y="2525"/>
                  </a:lnTo>
                  <a:lnTo>
                    <a:pt x="2020" y="2289"/>
                  </a:lnTo>
                  <a:lnTo>
                    <a:pt x="1684" y="2020"/>
                  </a:lnTo>
                  <a:lnTo>
                    <a:pt x="1381" y="1751"/>
                  </a:lnTo>
                  <a:lnTo>
                    <a:pt x="1078" y="1448"/>
                  </a:lnTo>
                  <a:lnTo>
                    <a:pt x="640" y="943"/>
                  </a:lnTo>
                  <a:lnTo>
                    <a:pt x="404" y="707"/>
                  </a:lnTo>
                  <a:lnTo>
                    <a:pt x="169" y="505"/>
                  </a:lnTo>
                  <a:lnTo>
                    <a:pt x="202" y="471"/>
                  </a:lnTo>
                  <a:lnTo>
                    <a:pt x="337" y="337"/>
                  </a:lnTo>
                  <a:lnTo>
                    <a:pt x="472" y="269"/>
                  </a:lnTo>
                  <a:lnTo>
                    <a:pt x="606" y="202"/>
                  </a:lnTo>
                  <a:close/>
                  <a:moveTo>
                    <a:pt x="505" y="0"/>
                  </a:moveTo>
                  <a:lnTo>
                    <a:pt x="371" y="67"/>
                  </a:lnTo>
                  <a:lnTo>
                    <a:pt x="169" y="202"/>
                  </a:lnTo>
                  <a:lnTo>
                    <a:pt x="34" y="370"/>
                  </a:lnTo>
                  <a:lnTo>
                    <a:pt x="0" y="404"/>
                  </a:lnTo>
                  <a:lnTo>
                    <a:pt x="0" y="471"/>
                  </a:lnTo>
                  <a:lnTo>
                    <a:pt x="34" y="505"/>
                  </a:lnTo>
                  <a:lnTo>
                    <a:pt x="68" y="539"/>
                  </a:lnTo>
                  <a:lnTo>
                    <a:pt x="135" y="505"/>
                  </a:lnTo>
                  <a:lnTo>
                    <a:pt x="303" y="707"/>
                  </a:lnTo>
                  <a:lnTo>
                    <a:pt x="505" y="943"/>
                  </a:lnTo>
                  <a:lnTo>
                    <a:pt x="808" y="1414"/>
                  </a:lnTo>
                  <a:lnTo>
                    <a:pt x="1246" y="1885"/>
                  </a:lnTo>
                  <a:lnTo>
                    <a:pt x="1717" y="2323"/>
                  </a:lnTo>
                  <a:lnTo>
                    <a:pt x="2020" y="2525"/>
                  </a:lnTo>
                  <a:lnTo>
                    <a:pt x="2323" y="2727"/>
                  </a:lnTo>
                  <a:lnTo>
                    <a:pt x="2929" y="3097"/>
                  </a:lnTo>
                  <a:lnTo>
                    <a:pt x="3199" y="3299"/>
                  </a:lnTo>
                  <a:lnTo>
                    <a:pt x="3468" y="3501"/>
                  </a:lnTo>
                  <a:lnTo>
                    <a:pt x="3737" y="3771"/>
                  </a:lnTo>
                  <a:lnTo>
                    <a:pt x="3939" y="4074"/>
                  </a:lnTo>
                  <a:lnTo>
                    <a:pt x="4040" y="4209"/>
                  </a:lnTo>
                  <a:lnTo>
                    <a:pt x="4141" y="4276"/>
                  </a:lnTo>
                  <a:lnTo>
                    <a:pt x="4243" y="4343"/>
                  </a:lnTo>
                  <a:lnTo>
                    <a:pt x="4344" y="4377"/>
                  </a:lnTo>
                  <a:lnTo>
                    <a:pt x="4411" y="4377"/>
                  </a:lnTo>
                  <a:lnTo>
                    <a:pt x="4512" y="4343"/>
                  </a:lnTo>
                  <a:lnTo>
                    <a:pt x="4647" y="4209"/>
                  </a:lnTo>
                  <a:lnTo>
                    <a:pt x="4748" y="4074"/>
                  </a:lnTo>
                  <a:lnTo>
                    <a:pt x="4748" y="3872"/>
                  </a:lnTo>
                  <a:lnTo>
                    <a:pt x="4748" y="3805"/>
                  </a:lnTo>
                  <a:lnTo>
                    <a:pt x="4680" y="3704"/>
                  </a:lnTo>
                  <a:lnTo>
                    <a:pt x="4613" y="3636"/>
                  </a:lnTo>
                  <a:lnTo>
                    <a:pt x="4512" y="3569"/>
                  </a:lnTo>
                  <a:lnTo>
                    <a:pt x="4445" y="3434"/>
                  </a:lnTo>
                  <a:lnTo>
                    <a:pt x="4310" y="3266"/>
                  </a:lnTo>
                  <a:lnTo>
                    <a:pt x="4209" y="3165"/>
                  </a:lnTo>
                  <a:lnTo>
                    <a:pt x="4074" y="3097"/>
                  </a:lnTo>
                  <a:lnTo>
                    <a:pt x="3771" y="2963"/>
                  </a:lnTo>
                  <a:lnTo>
                    <a:pt x="3535" y="2828"/>
                  </a:lnTo>
                  <a:lnTo>
                    <a:pt x="3300" y="2660"/>
                  </a:lnTo>
                  <a:lnTo>
                    <a:pt x="2828" y="2256"/>
                  </a:lnTo>
                  <a:lnTo>
                    <a:pt x="2189" y="1582"/>
                  </a:lnTo>
                  <a:lnTo>
                    <a:pt x="1549" y="875"/>
                  </a:lnTo>
                  <a:lnTo>
                    <a:pt x="1111" y="471"/>
                  </a:lnTo>
                  <a:lnTo>
                    <a:pt x="909" y="269"/>
                  </a:lnTo>
                  <a:lnTo>
                    <a:pt x="674" y="101"/>
                  </a:lnTo>
                  <a:lnTo>
                    <a:pt x="640" y="34"/>
                  </a:lnTo>
                  <a:lnTo>
                    <a:pt x="60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2" name="Google Shape;1762;p12"/>
            <p:cNvSpPr/>
            <p:nvPr/>
          </p:nvSpPr>
          <p:spPr>
            <a:xfrm>
              <a:off x="434775" y="1035200"/>
              <a:ext cx="10125" cy="11825"/>
            </a:xfrm>
            <a:custGeom>
              <a:avLst/>
              <a:gdLst/>
              <a:ahLst/>
              <a:cxnLst/>
              <a:rect l="l" t="t" r="r" b="b"/>
              <a:pathLst>
                <a:path w="405" h="473" extrusionOk="0">
                  <a:moveTo>
                    <a:pt x="202" y="1"/>
                  </a:moveTo>
                  <a:lnTo>
                    <a:pt x="101" y="68"/>
                  </a:lnTo>
                  <a:lnTo>
                    <a:pt x="68" y="102"/>
                  </a:lnTo>
                  <a:lnTo>
                    <a:pt x="34" y="135"/>
                  </a:lnTo>
                  <a:lnTo>
                    <a:pt x="0" y="270"/>
                  </a:lnTo>
                  <a:lnTo>
                    <a:pt x="0" y="371"/>
                  </a:lnTo>
                  <a:lnTo>
                    <a:pt x="68" y="438"/>
                  </a:lnTo>
                  <a:lnTo>
                    <a:pt x="135" y="472"/>
                  </a:lnTo>
                  <a:lnTo>
                    <a:pt x="236" y="438"/>
                  </a:lnTo>
                  <a:lnTo>
                    <a:pt x="303" y="405"/>
                  </a:lnTo>
                  <a:lnTo>
                    <a:pt x="371" y="304"/>
                  </a:lnTo>
                  <a:lnTo>
                    <a:pt x="371" y="270"/>
                  </a:lnTo>
                  <a:lnTo>
                    <a:pt x="404" y="270"/>
                  </a:lnTo>
                  <a:lnTo>
                    <a:pt x="404" y="203"/>
                  </a:lnTo>
                  <a:lnTo>
                    <a:pt x="404" y="169"/>
                  </a:lnTo>
                  <a:lnTo>
                    <a:pt x="404" y="102"/>
                  </a:lnTo>
                  <a:lnTo>
                    <a:pt x="371" y="68"/>
                  </a:lnTo>
                  <a:lnTo>
                    <a:pt x="3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3" name="Google Shape;1763;p12"/>
            <p:cNvSpPr/>
            <p:nvPr/>
          </p:nvSpPr>
          <p:spPr>
            <a:xfrm>
              <a:off x="577850" y="270950"/>
              <a:ext cx="194475" cy="158250"/>
            </a:xfrm>
            <a:custGeom>
              <a:avLst/>
              <a:gdLst/>
              <a:ahLst/>
              <a:cxnLst/>
              <a:rect l="l" t="t" r="r" b="b"/>
              <a:pathLst>
                <a:path w="7779" h="6330" extrusionOk="0">
                  <a:moveTo>
                    <a:pt x="5893" y="168"/>
                  </a:moveTo>
                  <a:lnTo>
                    <a:pt x="6196" y="202"/>
                  </a:lnTo>
                  <a:lnTo>
                    <a:pt x="6532" y="269"/>
                  </a:lnTo>
                  <a:lnTo>
                    <a:pt x="6835" y="337"/>
                  </a:lnTo>
                  <a:lnTo>
                    <a:pt x="7105" y="438"/>
                  </a:lnTo>
                  <a:lnTo>
                    <a:pt x="7239" y="673"/>
                  </a:lnTo>
                  <a:lnTo>
                    <a:pt x="7340" y="909"/>
                  </a:lnTo>
                  <a:lnTo>
                    <a:pt x="5960" y="943"/>
                  </a:lnTo>
                  <a:lnTo>
                    <a:pt x="4613" y="976"/>
                  </a:lnTo>
                  <a:lnTo>
                    <a:pt x="2795" y="976"/>
                  </a:lnTo>
                  <a:lnTo>
                    <a:pt x="2189" y="1010"/>
                  </a:lnTo>
                  <a:lnTo>
                    <a:pt x="2189" y="1010"/>
                  </a:lnTo>
                  <a:lnTo>
                    <a:pt x="3368" y="606"/>
                  </a:lnTo>
                  <a:lnTo>
                    <a:pt x="4007" y="438"/>
                  </a:lnTo>
                  <a:lnTo>
                    <a:pt x="4647" y="303"/>
                  </a:lnTo>
                  <a:lnTo>
                    <a:pt x="5287" y="202"/>
                  </a:lnTo>
                  <a:lnTo>
                    <a:pt x="5590" y="168"/>
                  </a:lnTo>
                  <a:close/>
                  <a:moveTo>
                    <a:pt x="6768" y="1111"/>
                  </a:moveTo>
                  <a:lnTo>
                    <a:pt x="6027" y="1347"/>
                  </a:lnTo>
                  <a:lnTo>
                    <a:pt x="4984" y="1717"/>
                  </a:lnTo>
                  <a:lnTo>
                    <a:pt x="4445" y="1919"/>
                  </a:lnTo>
                  <a:lnTo>
                    <a:pt x="3940" y="2155"/>
                  </a:lnTo>
                  <a:lnTo>
                    <a:pt x="3637" y="2323"/>
                  </a:lnTo>
                  <a:lnTo>
                    <a:pt x="3334" y="2525"/>
                  </a:lnTo>
                  <a:lnTo>
                    <a:pt x="3065" y="2761"/>
                  </a:lnTo>
                  <a:lnTo>
                    <a:pt x="2795" y="2997"/>
                  </a:lnTo>
                  <a:lnTo>
                    <a:pt x="2762" y="2997"/>
                  </a:lnTo>
                  <a:lnTo>
                    <a:pt x="2459" y="3030"/>
                  </a:lnTo>
                  <a:lnTo>
                    <a:pt x="2155" y="3064"/>
                  </a:lnTo>
                  <a:lnTo>
                    <a:pt x="1516" y="3030"/>
                  </a:lnTo>
                  <a:lnTo>
                    <a:pt x="876" y="2997"/>
                  </a:lnTo>
                  <a:lnTo>
                    <a:pt x="539" y="3030"/>
                  </a:lnTo>
                  <a:lnTo>
                    <a:pt x="236" y="3098"/>
                  </a:lnTo>
                  <a:lnTo>
                    <a:pt x="236" y="2795"/>
                  </a:lnTo>
                  <a:lnTo>
                    <a:pt x="270" y="2424"/>
                  </a:lnTo>
                  <a:lnTo>
                    <a:pt x="337" y="2155"/>
                  </a:lnTo>
                  <a:lnTo>
                    <a:pt x="472" y="1885"/>
                  </a:lnTo>
                  <a:lnTo>
                    <a:pt x="640" y="1683"/>
                  </a:lnTo>
                  <a:lnTo>
                    <a:pt x="842" y="1515"/>
                  </a:lnTo>
                  <a:lnTo>
                    <a:pt x="1078" y="1380"/>
                  </a:lnTo>
                  <a:lnTo>
                    <a:pt x="1347" y="1246"/>
                  </a:lnTo>
                  <a:lnTo>
                    <a:pt x="1617" y="1145"/>
                  </a:lnTo>
                  <a:lnTo>
                    <a:pt x="2256" y="1212"/>
                  </a:lnTo>
                  <a:lnTo>
                    <a:pt x="4176" y="1212"/>
                  </a:lnTo>
                  <a:lnTo>
                    <a:pt x="5489" y="1145"/>
                  </a:lnTo>
                  <a:lnTo>
                    <a:pt x="6768" y="1111"/>
                  </a:lnTo>
                  <a:close/>
                  <a:moveTo>
                    <a:pt x="7441" y="1212"/>
                  </a:moveTo>
                  <a:lnTo>
                    <a:pt x="7509" y="1616"/>
                  </a:lnTo>
                  <a:lnTo>
                    <a:pt x="7509" y="2054"/>
                  </a:lnTo>
                  <a:lnTo>
                    <a:pt x="7475" y="2087"/>
                  </a:lnTo>
                  <a:lnTo>
                    <a:pt x="7307" y="2222"/>
                  </a:lnTo>
                  <a:lnTo>
                    <a:pt x="7105" y="2357"/>
                  </a:lnTo>
                  <a:lnTo>
                    <a:pt x="6869" y="2458"/>
                  </a:lnTo>
                  <a:lnTo>
                    <a:pt x="6600" y="2525"/>
                  </a:lnTo>
                  <a:lnTo>
                    <a:pt x="6061" y="2693"/>
                  </a:lnTo>
                  <a:lnTo>
                    <a:pt x="5623" y="2828"/>
                  </a:lnTo>
                  <a:lnTo>
                    <a:pt x="4748" y="3131"/>
                  </a:lnTo>
                  <a:lnTo>
                    <a:pt x="3906" y="3502"/>
                  </a:lnTo>
                  <a:lnTo>
                    <a:pt x="3570" y="3670"/>
                  </a:lnTo>
                  <a:lnTo>
                    <a:pt x="3300" y="3872"/>
                  </a:lnTo>
                  <a:lnTo>
                    <a:pt x="3031" y="4108"/>
                  </a:lnTo>
                  <a:lnTo>
                    <a:pt x="2829" y="4377"/>
                  </a:lnTo>
                  <a:lnTo>
                    <a:pt x="2694" y="4579"/>
                  </a:lnTo>
                  <a:lnTo>
                    <a:pt x="2627" y="4781"/>
                  </a:lnTo>
                  <a:lnTo>
                    <a:pt x="2492" y="5185"/>
                  </a:lnTo>
                  <a:lnTo>
                    <a:pt x="2425" y="5387"/>
                  </a:lnTo>
                  <a:lnTo>
                    <a:pt x="2358" y="5589"/>
                  </a:lnTo>
                  <a:lnTo>
                    <a:pt x="2223" y="5791"/>
                  </a:lnTo>
                  <a:lnTo>
                    <a:pt x="2088" y="5959"/>
                  </a:lnTo>
                  <a:lnTo>
                    <a:pt x="2054" y="6027"/>
                  </a:lnTo>
                  <a:lnTo>
                    <a:pt x="1751" y="5892"/>
                  </a:lnTo>
                  <a:lnTo>
                    <a:pt x="1415" y="5724"/>
                  </a:lnTo>
                  <a:lnTo>
                    <a:pt x="1145" y="5488"/>
                  </a:lnTo>
                  <a:lnTo>
                    <a:pt x="876" y="5185"/>
                  </a:lnTo>
                  <a:lnTo>
                    <a:pt x="741" y="4983"/>
                  </a:lnTo>
                  <a:lnTo>
                    <a:pt x="640" y="4747"/>
                  </a:lnTo>
                  <a:lnTo>
                    <a:pt x="438" y="4242"/>
                  </a:lnTo>
                  <a:lnTo>
                    <a:pt x="304" y="3737"/>
                  </a:lnTo>
                  <a:lnTo>
                    <a:pt x="270" y="3199"/>
                  </a:lnTo>
                  <a:lnTo>
                    <a:pt x="270" y="3199"/>
                  </a:lnTo>
                  <a:lnTo>
                    <a:pt x="573" y="3266"/>
                  </a:lnTo>
                  <a:lnTo>
                    <a:pt x="2021" y="3266"/>
                  </a:lnTo>
                  <a:lnTo>
                    <a:pt x="2560" y="3232"/>
                  </a:lnTo>
                  <a:lnTo>
                    <a:pt x="2155" y="3737"/>
                  </a:lnTo>
                  <a:lnTo>
                    <a:pt x="1751" y="4242"/>
                  </a:lnTo>
                  <a:lnTo>
                    <a:pt x="1011" y="5286"/>
                  </a:lnTo>
                  <a:lnTo>
                    <a:pt x="1011" y="5320"/>
                  </a:lnTo>
                  <a:lnTo>
                    <a:pt x="1044" y="5353"/>
                  </a:lnTo>
                  <a:lnTo>
                    <a:pt x="1112" y="5353"/>
                  </a:lnTo>
                  <a:lnTo>
                    <a:pt x="1280" y="5185"/>
                  </a:lnTo>
                  <a:lnTo>
                    <a:pt x="1448" y="5017"/>
                  </a:lnTo>
                  <a:lnTo>
                    <a:pt x="1751" y="4646"/>
                  </a:lnTo>
                  <a:lnTo>
                    <a:pt x="2324" y="3872"/>
                  </a:lnTo>
                  <a:lnTo>
                    <a:pt x="2694" y="3401"/>
                  </a:lnTo>
                  <a:lnTo>
                    <a:pt x="3098" y="2997"/>
                  </a:lnTo>
                  <a:lnTo>
                    <a:pt x="3536" y="2626"/>
                  </a:lnTo>
                  <a:lnTo>
                    <a:pt x="4041" y="2323"/>
                  </a:lnTo>
                  <a:lnTo>
                    <a:pt x="4445" y="2121"/>
                  </a:lnTo>
                  <a:lnTo>
                    <a:pt x="4849" y="1953"/>
                  </a:lnTo>
                  <a:lnTo>
                    <a:pt x="5724" y="1683"/>
                  </a:lnTo>
                  <a:lnTo>
                    <a:pt x="7441" y="1212"/>
                  </a:lnTo>
                  <a:close/>
                  <a:moveTo>
                    <a:pt x="7509" y="2390"/>
                  </a:moveTo>
                  <a:lnTo>
                    <a:pt x="7441" y="2795"/>
                  </a:lnTo>
                  <a:lnTo>
                    <a:pt x="7307" y="3199"/>
                  </a:lnTo>
                  <a:lnTo>
                    <a:pt x="7172" y="3603"/>
                  </a:lnTo>
                  <a:lnTo>
                    <a:pt x="6970" y="3973"/>
                  </a:lnTo>
                  <a:lnTo>
                    <a:pt x="6768" y="4310"/>
                  </a:lnTo>
                  <a:lnTo>
                    <a:pt x="6532" y="4646"/>
                  </a:lnTo>
                  <a:lnTo>
                    <a:pt x="6263" y="4916"/>
                  </a:lnTo>
                  <a:lnTo>
                    <a:pt x="5960" y="5151"/>
                  </a:lnTo>
                  <a:lnTo>
                    <a:pt x="5691" y="5320"/>
                  </a:lnTo>
                  <a:lnTo>
                    <a:pt x="5421" y="5454"/>
                  </a:lnTo>
                  <a:lnTo>
                    <a:pt x="4849" y="5656"/>
                  </a:lnTo>
                  <a:lnTo>
                    <a:pt x="4277" y="5825"/>
                  </a:lnTo>
                  <a:lnTo>
                    <a:pt x="3671" y="5959"/>
                  </a:lnTo>
                  <a:lnTo>
                    <a:pt x="3300" y="6027"/>
                  </a:lnTo>
                  <a:lnTo>
                    <a:pt x="2930" y="6060"/>
                  </a:lnTo>
                  <a:lnTo>
                    <a:pt x="2223" y="6060"/>
                  </a:lnTo>
                  <a:lnTo>
                    <a:pt x="2425" y="5825"/>
                  </a:lnTo>
                  <a:lnTo>
                    <a:pt x="2560" y="5589"/>
                  </a:lnTo>
                  <a:lnTo>
                    <a:pt x="2661" y="5320"/>
                  </a:lnTo>
                  <a:lnTo>
                    <a:pt x="2762" y="5050"/>
                  </a:lnTo>
                  <a:lnTo>
                    <a:pt x="2863" y="4781"/>
                  </a:lnTo>
                  <a:lnTo>
                    <a:pt x="2964" y="4545"/>
                  </a:lnTo>
                  <a:lnTo>
                    <a:pt x="3132" y="4343"/>
                  </a:lnTo>
                  <a:lnTo>
                    <a:pt x="3267" y="4141"/>
                  </a:lnTo>
                  <a:lnTo>
                    <a:pt x="3469" y="3973"/>
                  </a:lnTo>
                  <a:lnTo>
                    <a:pt x="3671" y="3838"/>
                  </a:lnTo>
                  <a:lnTo>
                    <a:pt x="4142" y="3569"/>
                  </a:lnTo>
                  <a:lnTo>
                    <a:pt x="4681" y="3333"/>
                  </a:lnTo>
                  <a:lnTo>
                    <a:pt x="5219" y="3165"/>
                  </a:lnTo>
                  <a:lnTo>
                    <a:pt x="6297" y="2828"/>
                  </a:lnTo>
                  <a:lnTo>
                    <a:pt x="6903" y="2660"/>
                  </a:lnTo>
                  <a:lnTo>
                    <a:pt x="7206" y="2525"/>
                  </a:lnTo>
                  <a:lnTo>
                    <a:pt x="7509" y="2390"/>
                  </a:lnTo>
                  <a:close/>
                  <a:moveTo>
                    <a:pt x="5219" y="0"/>
                  </a:moveTo>
                  <a:lnTo>
                    <a:pt x="4613" y="67"/>
                  </a:lnTo>
                  <a:lnTo>
                    <a:pt x="3738" y="269"/>
                  </a:lnTo>
                  <a:lnTo>
                    <a:pt x="2896" y="505"/>
                  </a:lnTo>
                  <a:lnTo>
                    <a:pt x="2054" y="774"/>
                  </a:lnTo>
                  <a:lnTo>
                    <a:pt x="1213" y="1077"/>
                  </a:lnTo>
                  <a:lnTo>
                    <a:pt x="910" y="1212"/>
                  </a:lnTo>
                  <a:lnTo>
                    <a:pt x="640" y="1380"/>
                  </a:lnTo>
                  <a:lnTo>
                    <a:pt x="438" y="1616"/>
                  </a:lnTo>
                  <a:lnTo>
                    <a:pt x="270" y="1852"/>
                  </a:lnTo>
                  <a:lnTo>
                    <a:pt x="135" y="2121"/>
                  </a:lnTo>
                  <a:lnTo>
                    <a:pt x="68" y="2424"/>
                  </a:lnTo>
                  <a:lnTo>
                    <a:pt x="1" y="2727"/>
                  </a:lnTo>
                  <a:lnTo>
                    <a:pt x="1" y="3030"/>
                  </a:lnTo>
                  <a:lnTo>
                    <a:pt x="34" y="3367"/>
                  </a:lnTo>
                  <a:lnTo>
                    <a:pt x="68" y="3704"/>
                  </a:lnTo>
                  <a:lnTo>
                    <a:pt x="135" y="4007"/>
                  </a:lnTo>
                  <a:lnTo>
                    <a:pt x="236" y="4343"/>
                  </a:lnTo>
                  <a:lnTo>
                    <a:pt x="371" y="4646"/>
                  </a:lnTo>
                  <a:lnTo>
                    <a:pt x="506" y="4949"/>
                  </a:lnTo>
                  <a:lnTo>
                    <a:pt x="640" y="5219"/>
                  </a:lnTo>
                  <a:lnTo>
                    <a:pt x="809" y="5454"/>
                  </a:lnTo>
                  <a:lnTo>
                    <a:pt x="1011" y="5724"/>
                  </a:lnTo>
                  <a:lnTo>
                    <a:pt x="1280" y="5926"/>
                  </a:lnTo>
                  <a:lnTo>
                    <a:pt x="1549" y="6094"/>
                  </a:lnTo>
                  <a:lnTo>
                    <a:pt x="1819" y="6229"/>
                  </a:lnTo>
                  <a:lnTo>
                    <a:pt x="2155" y="6296"/>
                  </a:lnTo>
                  <a:lnTo>
                    <a:pt x="2459" y="6330"/>
                  </a:lnTo>
                  <a:lnTo>
                    <a:pt x="2795" y="6330"/>
                  </a:lnTo>
                  <a:lnTo>
                    <a:pt x="3132" y="6296"/>
                  </a:lnTo>
                  <a:lnTo>
                    <a:pt x="3906" y="6195"/>
                  </a:lnTo>
                  <a:lnTo>
                    <a:pt x="4647" y="5993"/>
                  </a:lnTo>
                  <a:lnTo>
                    <a:pt x="5017" y="5892"/>
                  </a:lnTo>
                  <a:lnTo>
                    <a:pt x="5388" y="5724"/>
                  </a:lnTo>
                  <a:lnTo>
                    <a:pt x="5758" y="5555"/>
                  </a:lnTo>
                  <a:lnTo>
                    <a:pt x="6095" y="5387"/>
                  </a:lnTo>
                  <a:lnTo>
                    <a:pt x="6364" y="5185"/>
                  </a:lnTo>
                  <a:lnTo>
                    <a:pt x="6600" y="4949"/>
                  </a:lnTo>
                  <a:lnTo>
                    <a:pt x="6835" y="4680"/>
                  </a:lnTo>
                  <a:lnTo>
                    <a:pt x="7037" y="4411"/>
                  </a:lnTo>
                  <a:lnTo>
                    <a:pt x="7239" y="4074"/>
                  </a:lnTo>
                  <a:lnTo>
                    <a:pt x="7408" y="3771"/>
                  </a:lnTo>
                  <a:lnTo>
                    <a:pt x="7542" y="3401"/>
                  </a:lnTo>
                  <a:lnTo>
                    <a:pt x="7643" y="3064"/>
                  </a:lnTo>
                  <a:lnTo>
                    <a:pt x="7711" y="2693"/>
                  </a:lnTo>
                  <a:lnTo>
                    <a:pt x="7744" y="2323"/>
                  </a:lnTo>
                  <a:lnTo>
                    <a:pt x="7778" y="1953"/>
                  </a:lnTo>
                  <a:lnTo>
                    <a:pt x="7744" y="1582"/>
                  </a:lnTo>
                  <a:lnTo>
                    <a:pt x="7677" y="1246"/>
                  </a:lnTo>
                  <a:lnTo>
                    <a:pt x="7610" y="909"/>
                  </a:lnTo>
                  <a:lnTo>
                    <a:pt x="7475" y="572"/>
                  </a:lnTo>
                  <a:lnTo>
                    <a:pt x="7307" y="303"/>
                  </a:lnTo>
                  <a:lnTo>
                    <a:pt x="7273" y="236"/>
                  </a:lnTo>
                  <a:lnTo>
                    <a:pt x="7172" y="236"/>
                  </a:lnTo>
                  <a:lnTo>
                    <a:pt x="7105" y="269"/>
                  </a:lnTo>
                  <a:lnTo>
                    <a:pt x="6835" y="168"/>
                  </a:lnTo>
                  <a:lnTo>
                    <a:pt x="6499" y="67"/>
                  </a:lnTo>
                  <a:lnTo>
                    <a:pt x="6196" y="34"/>
                  </a:lnTo>
                  <a:lnTo>
                    <a:pt x="585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4" name="Google Shape;1764;p12"/>
            <p:cNvSpPr/>
            <p:nvPr/>
          </p:nvSpPr>
          <p:spPr>
            <a:xfrm>
              <a:off x="328725" y="961125"/>
              <a:ext cx="417500" cy="928425"/>
            </a:xfrm>
            <a:custGeom>
              <a:avLst/>
              <a:gdLst/>
              <a:ahLst/>
              <a:cxnLst/>
              <a:rect l="l" t="t" r="r" b="b"/>
              <a:pathLst>
                <a:path w="16700" h="37137" extrusionOk="0">
                  <a:moveTo>
                    <a:pt x="0" y="1"/>
                  </a:moveTo>
                  <a:lnTo>
                    <a:pt x="0" y="169"/>
                  </a:lnTo>
                  <a:lnTo>
                    <a:pt x="505" y="270"/>
                  </a:lnTo>
                  <a:lnTo>
                    <a:pt x="976" y="439"/>
                  </a:lnTo>
                  <a:lnTo>
                    <a:pt x="1953" y="809"/>
                  </a:lnTo>
                  <a:lnTo>
                    <a:pt x="2592" y="1011"/>
                  </a:lnTo>
                  <a:lnTo>
                    <a:pt x="3232" y="1179"/>
                  </a:lnTo>
                  <a:lnTo>
                    <a:pt x="3872" y="1348"/>
                  </a:lnTo>
                  <a:lnTo>
                    <a:pt x="4512" y="1550"/>
                  </a:lnTo>
                  <a:lnTo>
                    <a:pt x="7171" y="2358"/>
                  </a:lnTo>
                  <a:lnTo>
                    <a:pt x="8484" y="2795"/>
                  </a:lnTo>
                  <a:lnTo>
                    <a:pt x="9831" y="3233"/>
                  </a:lnTo>
                  <a:lnTo>
                    <a:pt x="12019" y="4007"/>
                  </a:lnTo>
                  <a:lnTo>
                    <a:pt x="14242" y="4815"/>
                  </a:lnTo>
                  <a:lnTo>
                    <a:pt x="14747" y="4984"/>
                  </a:lnTo>
                  <a:lnTo>
                    <a:pt x="15252" y="5186"/>
                  </a:lnTo>
                  <a:lnTo>
                    <a:pt x="15757" y="5455"/>
                  </a:lnTo>
                  <a:lnTo>
                    <a:pt x="15959" y="5623"/>
                  </a:lnTo>
                  <a:lnTo>
                    <a:pt x="16194" y="5792"/>
                  </a:lnTo>
                  <a:lnTo>
                    <a:pt x="16329" y="5960"/>
                  </a:lnTo>
                  <a:lnTo>
                    <a:pt x="16396" y="6162"/>
                  </a:lnTo>
                  <a:lnTo>
                    <a:pt x="16430" y="6431"/>
                  </a:lnTo>
                  <a:lnTo>
                    <a:pt x="16430" y="6768"/>
                  </a:lnTo>
                  <a:lnTo>
                    <a:pt x="16430" y="7105"/>
                  </a:lnTo>
                  <a:lnTo>
                    <a:pt x="16363" y="7475"/>
                  </a:lnTo>
                  <a:lnTo>
                    <a:pt x="16228" y="8283"/>
                  </a:lnTo>
                  <a:lnTo>
                    <a:pt x="16026" y="9091"/>
                  </a:lnTo>
                  <a:lnTo>
                    <a:pt x="15790" y="9798"/>
                  </a:lnTo>
                  <a:lnTo>
                    <a:pt x="15487" y="10808"/>
                  </a:lnTo>
                  <a:lnTo>
                    <a:pt x="15285" y="11448"/>
                  </a:lnTo>
                  <a:lnTo>
                    <a:pt x="15083" y="12054"/>
                  </a:lnTo>
                  <a:lnTo>
                    <a:pt x="14612" y="13333"/>
                  </a:lnTo>
                  <a:lnTo>
                    <a:pt x="14141" y="14613"/>
                  </a:lnTo>
                  <a:lnTo>
                    <a:pt x="13703" y="15892"/>
                  </a:lnTo>
                  <a:lnTo>
                    <a:pt x="13299" y="17172"/>
                  </a:lnTo>
                  <a:lnTo>
                    <a:pt x="12929" y="18485"/>
                  </a:lnTo>
                  <a:lnTo>
                    <a:pt x="12525" y="19831"/>
                  </a:lnTo>
                  <a:lnTo>
                    <a:pt x="12120" y="21144"/>
                  </a:lnTo>
                  <a:lnTo>
                    <a:pt x="11211" y="23838"/>
                  </a:lnTo>
                  <a:lnTo>
                    <a:pt x="9326" y="29124"/>
                  </a:lnTo>
                  <a:lnTo>
                    <a:pt x="7508" y="34376"/>
                  </a:lnTo>
                  <a:lnTo>
                    <a:pt x="7340" y="34982"/>
                  </a:lnTo>
                  <a:lnTo>
                    <a:pt x="7138" y="35655"/>
                  </a:lnTo>
                  <a:lnTo>
                    <a:pt x="7003" y="35992"/>
                  </a:lnTo>
                  <a:lnTo>
                    <a:pt x="6835" y="36261"/>
                  </a:lnTo>
                  <a:lnTo>
                    <a:pt x="6599" y="36497"/>
                  </a:lnTo>
                  <a:lnTo>
                    <a:pt x="6498" y="36598"/>
                  </a:lnTo>
                  <a:lnTo>
                    <a:pt x="6363" y="36699"/>
                  </a:lnTo>
                  <a:lnTo>
                    <a:pt x="6161" y="36800"/>
                  </a:lnTo>
                  <a:lnTo>
                    <a:pt x="5926" y="36834"/>
                  </a:lnTo>
                  <a:lnTo>
                    <a:pt x="5690" y="36867"/>
                  </a:lnTo>
                  <a:lnTo>
                    <a:pt x="5454" y="36834"/>
                  </a:lnTo>
                  <a:lnTo>
                    <a:pt x="4983" y="36733"/>
                  </a:lnTo>
                  <a:lnTo>
                    <a:pt x="4512" y="36598"/>
                  </a:lnTo>
                  <a:lnTo>
                    <a:pt x="4074" y="36430"/>
                  </a:lnTo>
                  <a:lnTo>
                    <a:pt x="3670" y="36228"/>
                  </a:lnTo>
                  <a:lnTo>
                    <a:pt x="2794" y="35824"/>
                  </a:lnTo>
                  <a:lnTo>
                    <a:pt x="2525" y="35689"/>
                  </a:lnTo>
                  <a:lnTo>
                    <a:pt x="2222" y="35588"/>
                  </a:lnTo>
                  <a:lnTo>
                    <a:pt x="1616" y="35386"/>
                  </a:lnTo>
                  <a:lnTo>
                    <a:pt x="1010" y="35218"/>
                  </a:lnTo>
                  <a:lnTo>
                    <a:pt x="404" y="35049"/>
                  </a:lnTo>
                  <a:lnTo>
                    <a:pt x="202" y="34948"/>
                  </a:lnTo>
                  <a:lnTo>
                    <a:pt x="0" y="34847"/>
                  </a:lnTo>
                  <a:lnTo>
                    <a:pt x="0" y="35184"/>
                  </a:lnTo>
                  <a:lnTo>
                    <a:pt x="505" y="35386"/>
                  </a:lnTo>
                  <a:lnTo>
                    <a:pt x="1044" y="35554"/>
                  </a:lnTo>
                  <a:lnTo>
                    <a:pt x="1650" y="35756"/>
                  </a:lnTo>
                  <a:lnTo>
                    <a:pt x="2222" y="35992"/>
                  </a:lnTo>
                  <a:lnTo>
                    <a:pt x="2828" y="36228"/>
                  </a:lnTo>
                  <a:lnTo>
                    <a:pt x="3400" y="36497"/>
                  </a:lnTo>
                  <a:lnTo>
                    <a:pt x="3804" y="36665"/>
                  </a:lnTo>
                  <a:lnTo>
                    <a:pt x="4209" y="36834"/>
                  </a:lnTo>
                  <a:lnTo>
                    <a:pt x="4613" y="36968"/>
                  </a:lnTo>
                  <a:lnTo>
                    <a:pt x="5050" y="37103"/>
                  </a:lnTo>
                  <a:lnTo>
                    <a:pt x="5387" y="37137"/>
                  </a:lnTo>
                  <a:lnTo>
                    <a:pt x="5690" y="37137"/>
                  </a:lnTo>
                  <a:lnTo>
                    <a:pt x="6027" y="37103"/>
                  </a:lnTo>
                  <a:lnTo>
                    <a:pt x="6330" y="37002"/>
                  </a:lnTo>
                  <a:lnTo>
                    <a:pt x="6599" y="36867"/>
                  </a:lnTo>
                  <a:lnTo>
                    <a:pt x="6835" y="36665"/>
                  </a:lnTo>
                  <a:lnTo>
                    <a:pt x="7037" y="36430"/>
                  </a:lnTo>
                  <a:lnTo>
                    <a:pt x="7205" y="36093"/>
                  </a:lnTo>
                  <a:lnTo>
                    <a:pt x="7710" y="34679"/>
                  </a:lnTo>
                  <a:lnTo>
                    <a:pt x="8181" y="33265"/>
                  </a:lnTo>
                  <a:lnTo>
                    <a:pt x="9158" y="30437"/>
                  </a:lnTo>
                  <a:lnTo>
                    <a:pt x="11178" y="24747"/>
                  </a:lnTo>
                  <a:lnTo>
                    <a:pt x="12154" y="21885"/>
                  </a:lnTo>
                  <a:lnTo>
                    <a:pt x="12592" y="20471"/>
                  </a:lnTo>
                  <a:lnTo>
                    <a:pt x="13030" y="19023"/>
                  </a:lnTo>
                  <a:lnTo>
                    <a:pt x="13838" y="16296"/>
                  </a:lnTo>
                  <a:lnTo>
                    <a:pt x="14275" y="14949"/>
                  </a:lnTo>
                  <a:lnTo>
                    <a:pt x="14747" y="13636"/>
                  </a:lnTo>
                  <a:lnTo>
                    <a:pt x="15252" y="12256"/>
                  </a:lnTo>
                  <a:lnTo>
                    <a:pt x="15723" y="10842"/>
                  </a:lnTo>
                  <a:lnTo>
                    <a:pt x="16060" y="9765"/>
                  </a:lnTo>
                  <a:lnTo>
                    <a:pt x="16329" y="8957"/>
                  </a:lnTo>
                  <a:lnTo>
                    <a:pt x="16531" y="8048"/>
                  </a:lnTo>
                  <a:lnTo>
                    <a:pt x="16632" y="7610"/>
                  </a:lnTo>
                  <a:lnTo>
                    <a:pt x="16666" y="7172"/>
                  </a:lnTo>
                  <a:lnTo>
                    <a:pt x="16699" y="6734"/>
                  </a:lnTo>
                  <a:lnTo>
                    <a:pt x="16666" y="6364"/>
                  </a:lnTo>
                  <a:lnTo>
                    <a:pt x="16598" y="5994"/>
                  </a:lnTo>
                  <a:lnTo>
                    <a:pt x="16464" y="5691"/>
                  </a:lnTo>
                  <a:lnTo>
                    <a:pt x="16363" y="5556"/>
                  </a:lnTo>
                  <a:lnTo>
                    <a:pt x="16262" y="5455"/>
                  </a:lnTo>
                  <a:lnTo>
                    <a:pt x="16127" y="5354"/>
                  </a:lnTo>
                  <a:lnTo>
                    <a:pt x="15992" y="5287"/>
                  </a:lnTo>
                  <a:lnTo>
                    <a:pt x="14982" y="4815"/>
                  </a:lnTo>
                  <a:lnTo>
                    <a:pt x="14477" y="4613"/>
                  </a:lnTo>
                  <a:lnTo>
                    <a:pt x="13972" y="4445"/>
                  </a:lnTo>
                  <a:lnTo>
                    <a:pt x="12659" y="3974"/>
                  </a:lnTo>
                  <a:lnTo>
                    <a:pt x="11346" y="3502"/>
                  </a:lnTo>
                  <a:lnTo>
                    <a:pt x="9831" y="2964"/>
                  </a:lnTo>
                  <a:lnTo>
                    <a:pt x="8316" y="2492"/>
                  </a:lnTo>
                  <a:lnTo>
                    <a:pt x="5286" y="1516"/>
                  </a:lnTo>
                  <a:lnTo>
                    <a:pt x="3737" y="1078"/>
                  </a:lnTo>
                  <a:lnTo>
                    <a:pt x="2188" y="641"/>
                  </a:lnTo>
                  <a:lnTo>
                    <a:pt x="1650" y="439"/>
                  </a:lnTo>
                  <a:lnTo>
                    <a:pt x="1111" y="237"/>
                  </a:lnTo>
                  <a:lnTo>
                    <a:pt x="842" y="136"/>
                  </a:lnTo>
                  <a:lnTo>
                    <a:pt x="572" y="68"/>
                  </a:lnTo>
                  <a:lnTo>
                    <a:pt x="3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5" name="Google Shape;1765;p12"/>
            <p:cNvSpPr/>
            <p:nvPr/>
          </p:nvSpPr>
          <p:spPr>
            <a:xfrm>
              <a:off x="554300" y="238125"/>
              <a:ext cx="479775" cy="203700"/>
            </a:xfrm>
            <a:custGeom>
              <a:avLst/>
              <a:gdLst/>
              <a:ahLst/>
              <a:cxnLst/>
              <a:rect l="l" t="t" r="r" b="b"/>
              <a:pathLst>
                <a:path w="19191" h="8148" extrusionOk="0">
                  <a:moveTo>
                    <a:pt x="9528" y="2761"/>
                  </a:moveTo>
                  <a:lnTo>
                    <a:pt x="9663" y="2794"/>
                  </a:lnTo>
                  <a:lnTo>
                    <a:pt x="9932" y="2895"/>
                  </a:lnTo>
                  <a:lnTo>
                    <a:pt x="10100" y="3030"/>
                  </a:lnTo>
                  <a:lnTo>
                    <a:pt x="10235" y="3165"/>
                  </a:lnTo>
                  <a:lnTo>
                    <a:pt x="10336" y="3333"/>
                  </a:lnTo>
                  <a:lnTo>
                    <a:pt x="9730" y="3367"/>
                  </a:lnTo>
                  <a:lnTo>
                    <a:pt x="9461" y="3367"/>
                  </a:lnTo>
                  <a:lnTo>
                    <a:pt x="9158" y="3434"/>
                  </a:lnTo>
                  <a:lnTo>
                    <a:pt x="9191" y="3400"/>
                  </a:lnTo>
                  <a:lnTo>
                    <a:pt x="9259" y="2963"/>
                  </a:lnTo>
                  <a:lnTo>
                    <a:pt x="9292" y="2828"/>
                  </a:lnTo>
                  <a:lnTo>
                    <a:pt x="9393" y="2761"/>
                  </a:lnTo>
                  <a:close/>
                  <a:moveTo>
                    <a:pt x="18618" y="3973"/>
                  </a:moveTo>
                  <a:lnTo>
                    <a:pt x="18719" y="4006"/>
                  </a:lnTo>
                  <a:lnTo>
                    <a:pt x="18820" y="4074"/>
                  </a:lnTo>
                  <a:lnTo>
                    <a:pt x="18888" y="4141"/>
                  </a:lnTo>
                  <a:lnTo>
                    <a:pt x="18955" y="4209"/>
                  </a:lnTo>
                  <a:lnTo>
                    <a:pt x="18989" y="4310"/>
                  </a:lnTo>
                  <a:lnTo>
                    <a:pt x="18989" y="4444"/>
                  </a:lnTo>
                  <a:lnTo>
                    <a:pt x="18989" y="4545"/>
                  </a:lnTo>
                  <a:lnTo>
                    <a:pt x="18955" y="4646"/>
                  </a:lnTo>
                  <a:lnTo>
                    <a:pt x="18854" y="4781"/>
                  </a:lnTo>
                  <a:lnTo>
                    <a:pt x="18719" y="4848"/>
                  </a:lnTo>
                  <a:lnTo>
                    <a:pt x="18585" y="4916"/>
                  </a:lnTo>
                  <a:lnTo>
                    <a:pt x="18450" y="4949"/>
                  </a:lnTo>
                  <a:lnTo>
                    <a:pt x="18214" y="4916"/>
                  </a:lnTo>
                  <a:lnTo>
                    <a:pt x="18012" y="4916"/>
                  </a:lnTo>
                  <a:lnTo>
                    <a:pt x="18181" y="4680"/>
                  </a:lnTo>
                  <a:lnTo>
                    <a:pt x="18349" y="4478"/>
                  </a:lnTo>
                  <a:lnTo>
                    <a:pt x="18484" y="4209"/>
                  </a:lnTo>
                  <a:lnTo>
                    <a:pt x="18618" y="3973"/>
                  </a:lnTo>
                  <a:close/>
                  <a:moveTo>
                    <a:pt x="1650" y="7171"/>
                  </a:moveTo>
                  <a:lnTo>
                    <a:pt x="1885" y="7373"/>
                  </a:lnTo>
                  <a:lnTo>
                    <a:pt x="2121" y="7542"/>
                  </a:lnTo>
                  <a:lnTo>
                    <a:pt x="2390" y="7676"/>
                  </a:lnTo>
                  <a:lnTo>
                    <a:pt x="2660" y="7811"/>
                  </a:lnTo>
                  <a:lnTo>
                    <a:pt x="2491" y="7878"/>
                  </a:lnTo>
                  <a:lnTo>
                    <a:pt x="2289" y="7946"/>
                  </a:lnTo>
                  <a:lnTo>
                    <a:pt x="2087" y="7946"/>
                  </a:lnTo>
                  <a:lnTo>
                    <a:pt x="1852" y="7912"/>
                  </a:lnTo>
                  <a:lnTo>
                    <a:pt x="1683" y="7845"/>
                  </a:lnTo>
                  <a:lnTo>
                    <a:pt x="1582" y="7777"/>
                  </a:lnTo>
                  <a:lnTo>
                    <a:pt x="1549" y="7710"/>
                  </a:lnTo>
                  <a:lnTo>
                    <a:pt x="1515" y="7609"/>
                  </a:lnTo>
                  <a:lnTo>
                    <a:pt x="1549" y="7542"/>
                  </a:lnTo>
                  <a:lnTo>
                    <a:pt x="1582" y="7340"/>
                  </a:lnTo>
                  <a:lnTo>
                    <a:pt x="1650" y="7171"/>
                  </a:lnTo>
                  <a:close/>
                  <a:moveTo>
                    <a:pt x="9090" y="0"/>
                  </a:moveTo>
                  <a:lnTo>
                    <a:pt x="7845" y="370"/>
                  </a:lnTo>
                  <a:lnTo>
                    <a:pt x="7373" y="471"/>
                  </a:lnTo>
                  <a:lnTo>
                    <a:pt x="6902" y="606"/>
                  </a:lnTo>
                  <a:lnTo>
                    <a:pt x="6397" y="707"/>
                  </a:lnTo>
                  <a:lnTo>
                    <a:pt x="5926" y="808"/>
                  </a:lnTo>
                  <a:lnTo>
                    <a:pt x="5017" y="1077"/>
                  </a:lnTo>
                  <a:lnTo>
                    <a:pt x="4141" y="1380"/>
                  </a:lnTo>
                  <a:lnTo>
                    <a:pt x="2323" y="1953"/>
                  </a:lnTo>
                  <a:lnTo>
                    <a:pt x="1549" y="2155"/>
                  </a:lnTo>
                  <a:lnTo>
                    <a:pt x="774" y="2390"/>
                  </a:lnTo>
                  <a:lnTo>
                    <a:pt x="438" y="2491"/>
                  </a:lnTo>
                  <a:lnTo>
                    <a:pt x="269" y="2559"/>
                  </a:lnTo>
                  <a:lnTo>
                    <a:pt x="135" y="2626"/>
                  </a:lnTo>
                  <a:lnTo>
                    <a:pt x="34" y="2626"/>
                  </a:lnTo>
                  <a:lnTo>
                    <a:pt x="34" y="2660"/>
                  </a:lnTo>
                  <a:lnTo>
                    <a:pt x="0" y="2727"/>
                  </a:lnTo>
                  <a:lnTo>
                    <a:pt x="0" y="3266"/>
                  </a:lnTo>
                  <a:lnTo>
                    <a:pt x="67" y="3838"/>
                  </a:lnTo>
                  <a:lnTo>
                    <a:pt x="168" y="4377"/>
                  </a:lnTo>
                  <a:lnTo>
                    <a:pt x="303" y="4949"/>
                  </a:lnTo>
                  <a:lnTo>
                    <a:pt x="539" y="5488"/>
                  </a:lnTo>
                  <a:lnTo>
                    <a:pt x="774" y="5993"/>
                  </a:lnTo>
                  <a:lnTo>
                    <a:pt x="1077" y="6464"/>
                  </a:lnTo>
                  <a:lnTo>
                    <a:pt x="1414" y="6902"/>
                  </a:lnTo>
                  <a:lnTo>
                    <a:pt x="1549" y="7070"/>
                  </a:lnTo>
                  <a:lnTo>
                    <a:pt x="1549" y="7104"/>
                  </a:lnTo>
                  <a:lnTo>
                    <a:pt x="1414" y="7306"/>
                  </a:lnTo>
                  <a:lnTo>
                    <a:pt x="1347" y="7542"/>
                  </a:lnTo>
                  <a:lnTo>
                    <a:pt x="1347" y="7676"/>
                  </a:lnTo>
                  <a:lnTo>
                    <a:pt x="1347" y="7777"/>
                  </a:lnTo>
                  <a:lnTo>
                    <a:pt x="1414" y="7878"/>
                  </a:lnTo>
                  <a:lnTo>
                    <a:pt x="1515" y="7979"/>
                  </a:lnTo>
                  <a:lnTo>
                    <a:pt x="1650" y="8047"/>
                  </a:lnTo>
                  <a:lnTo>
                    <a:pt x="1784" y="8114"/>
                  </a:lnTo>
                  <a:lnTo>
                    <a:pt x="1919" y="8148"/>
                  </a:lnTo>
                  <a:lnTo>
                    <a:pt x="2424" y="8148"/>
                  </a:lnTo>
                  <a:lnTo>
                    <a:pt x="2693" y="8047"/>
                  </a:lnTo>
                  <a:lnTo>
                    <a:pt x="2794" y="7979"/>
                  </a:lnTo>
                  <a:lnTo>
                    <a:pt x="2895" y="7912"/>
                  </a:lnTo>
                  <a:lnTo>
                    <a:pt x="3165" y="7979"/>
                  </a:lnTo>
                  <a:lnTo>
                    <a:pt x="3468" y="8047"/>
                  </a:lnTo>
                  <a:lnTo>
                    <a:pt x="4040" y="8148"/>
                  </a:lnTo>
                  <a:lnTo>
                    <a:pt x="4646" y="8148"/>
                  </a:lnTo>
                  <a:lnTo>
                    <a:pt x="5252" y="8080"/>
                  </a:lnTo>
                  <a:lnTo>
                    <a:pt x="5757" y="7946"/>
                  </a:lnTo>
                  <a:lnTo>
                    <a:pt x="6262" y="7811"/>
                  </a:lnTo>
                  <a:lnTo>
                    <a:pt x="6734" y="7609"/>
                  </a:lnTo>
                  <a:lnTo>
                    <a:pt x="7205" y="7373"/>
                  </a:lnTo>
                  <a:lnTo>
                    <a:pt x="7643" y="7070"/>
                  </a:lnTo>
                  <a:lnTo>
                    <a:pt x="8013" y="6734"/>
                  </a:lnTo>
                  <a:lnTo>
                    <a:pt x="8181" y="6565"/>
                  </a:lnTo>
                  <a:lnTo>
                    <a:pt x="8350" y="6330"/>
                  </a:lnTo>
                  <a:lnTo>
                    <a:pt x="8451" y="6128"/>
                  </a:lnTo>
                  <a:lnTo>
                    <a:pt x="8585" y="5892"/>
                  </a:lnTo>
                  <a:lnTo>
                    <a:pt x="8787" y="5320"/>
                  </a:lnTo>
                  <a:lnTo>
                    <a:pt x="8922" y="4781"/>
                  </a:lnTo>
                  <a:lnTo>
                    <a:pt x="9023" y="4209"/>
                  </a:lnTo>
                  <a:lnTo>
                    <a:pt x="9124" y="3636"/>
                  </a:lnTo>
                  <a:lnTo>
                    <a:pt x="10370" y="3535"/>
                  </a:lnTo>
                  <a:lnTo>
                    <a:pt x="10403" y="3501"/>
                  </a:lnTo>
                  <a:lnTo>
                    <a:pt x="10504" y="3771"/>
                  </a:lnTo>
                  <a:lnTo>
                    <a:pt x="10605" y="4040"/>
                  </a:lnTo>
                  <a:lnTo>
                    <a:pt x="10706" y="4242"/>
                  </a:lnTo>
                  <a:lnTo>
                    <a:pt x="10841" y="4444"/>
                  </a:lnTo>
                  <a:lnTo>
                    <a:pt x="11144" y="4781"/>
                  </a:lnTo>
                  <a:lnTo>
                    <a:pt x="11481" y="5118"/>
                  </a:lnTo>
                  <a:lnTo>
                    <a:pt x="11885" y="5387"/>
                  </a:lnTo>
                  <a:lnTo>
                    <a:pt x="12323" y="5623"/>
                  </a:lnTo>
                  <a:lnTo>
                    <a:pt x="12794" y="5825"/>
                  </a:lnTo>
                  <a:lnTo>
                    <a:pt x="13232" y="5959"/>
                  </a:lnTo>
                  <a:lnTo>
                    <a:pt x="13669" y="6060"/>
                  </a:lnTo>
                  <a:lnTo>
                    <a:pt x="14073" y="6128"/>
                  </a:lnTo>
                  <a:lnTo>
                    <a:pt x="14511" y="6161"/>
                  </a:lnTo>
                  <a:lnTo>
                    <a:pt x="14915" y="6161"/>
                  </a:lnTo>
                  <a:lnTo>
                    <a:pt x="15319" y="6128"/>
                  </a:lnTo>
                  <a:lnTo>
                    <a:pt x="15723" y="6060"/>
                  </a:lnTo>
                  <a:lnTo>
                    <a:pt x="16127" y="5959"/>
                  </a:lnTo>
                  <a:lnTo>
                    <a:pt x="16497" y="5858"/>
                  </a:lnTo>
                  <a:lnTo>
                    <a:pt x="16901" y="5690"/>
                  </a:lnTo>
                  <a:lnTo>
                    <a:pt x="17171" y="5555"/>
                  </a:lnTo>
                  <a:lnTo>
                    <a:pt x="17440" y="5387"/>
                  </a:lnTo>
                  <a:lnTo>
                    <a:pt x="17676" y="5219"/>
                  </a:lnTo>
                  <a:lnTo>
                    <a:pt x="17911" y="5017"/>
                  </a:lnTo>
                  <a:lnTo>
                    <a:pt x="18046" y="5084"/>
                  </a:lnTo>
                  <a:lnTo>
                    <a:pt x="18214" y="5118"/>
                  </a:lnTo>
                  <a:lnTo>
                    <a:pt x="18517" y="5118"/>
                  </a:lnTo>
                  <a:lnTo>
                    <a:pt x="18719" y="5050"/>
                  </a:lnTo>
                  <a:lnTo>
                    <a:pt x="18888" y="4983"/>
                  </a:lnTo>
                  <a:lnTo>
                    <a:pt x="19022" y="4848"/>
                  </a:lnTo>
                  <a:lnTo>
                    <a:pt x="19123" y="4714"/>
                  </a:lnTo>
                  <a:lnTo>
                    <a:pt x="19191" y="4579"/>
                  </a:lnTo>
                  <a:lnTo>
                    <a:pt x="19191" y="4411"/>
                  </a:lnTo>
                  <a:lnTo>
                    <a:pt x="19157" y="4276"/>
                  </a:lnTo>
                  <a:lnTo>
                    <a:pt x="19123" y="4141"/>
                  </a:lnTo>
                  <a:lnTo>
                    <a:pt x="19056" y="4040"/>
                  </a:lnTo>
                  <a:lnTo>
                    <a:pt x="18921" y="3905"/>
                  </a:lnTo>
                  <a:lnTo>
                    <a:pt x="18820" y="3838"/>
                  </a:lnTo>
                  <a:lnTo>
                    <a:pt x="18686" y="3804"/>
                  </a:lnTo>
                  <a:lnTo>
                    <a:pt x="18787" y="3400"/>
                  </a:lnTo>
                  <a:lnTo>
                    <a:pt x="18888" y="2996"/>
                  </a:lnTo>
                  <a:lnTo>
                    <a:pt x="18989" y="2357"/>
                  </a:lnTo>
                  <a:lnTo>
                    <a:pt x="19022" y="1717"/>
                  </a:lnTo>
                  <a:lnTo>
                    <a:pt x="19056" y="1077"/>
                  </a:lnTo>
                  <a:lnTo>
                    <a:pt x="19022" y="438"/>
                  </a:lnTo>
                  <a:lnTo>
                    <a:pt x="19022" y="0"/>
                  </a:lnTo>
                  <a:lnTo>
                    <a:pt x="18753" y="0"/>
                  </a:lnTo>
                  <a:lnTo>
                    <a:pt x="18753" y="640"/>
                  </a:lnTo>
                  <a:lnTo>
                    <a:pt x="18787" y="1279"/>
                  </a:lnTo>
                  <a:lnTo>
                    <a:pt x="18753" y="1919"/>
                  </a:lnTo>
                  <a:lnTo>
                    <a:pt x="18686" y="2559"/>
                  </a:lnTo>
                  <a:lnTo>
                    <a:pt x="18585" y="3165"/>
                  </a:lnTo>
                  <a:lnTo>
                    <a:pt x="18551" y="3400"/>
                  </a:lnTo>
                  <a:lnTo>
                    <a:pt x="18450" y="3636"/>
                  </a:lnTo>
                  <a:lnTo>
                    <a:pt x="18282" y="4074"/>
                  </a:lnTo>
                  <a:lnTo>
                    <a:pt x="18012" y="4478"/>
                  </a:lnTo>
                  <a:lnTo>
                    <a:pt x="17709" y="4815"/>
                  </a:lnTo>
                  <a:lnTo>
                    <a:pt x="17339" y="5118"/>
                  </a:lnTo>
                  <a:lnTo>
                    <a:pt x="16969" y="5353"/>
                  </a:lnTo>
                  <a:lnTo>
                    <a:pt x="16531" y="5555"/>
                  </a:lnTo>
                  <a:lnTo>
                    <a:pt x="16060" y="5724"/>
                  </a:lnTo>
                  <a:lnTo>
                    <a:pt x="15656" y="5825"/>
                  </a:lnTo>
                  <a:lnTo>
                    <a:pt x="15252" y="5858"/>
                  </a:lnTo>
                  <a:lnTo>
                    <a:pt x="14848" y="5892"/>
                  </a:lnTo>
                  <a:lnTo>
                    <a:pt x="14444" y="5892"/>
                  </a:lnTo>
                  <a:lnTo>
                    <a:pt x="14040" y="5858"/>
                  </a:lnTo>
                  <a:lnTo>
                    <a:pt x="13636" y="5791"/>
                  </a:lnTo>
                  <a:lnTo>
                    <a:pt x="13265" y="5690"/>
                  </a:lnTo>
                  <a:lnTo>
                    <a:pt x="12861" y="5589"/>
                  </a:lnTo>
                  <a:lnTo>
                    <a:pt x="12592" y="5454"/>
                  </a:lnTo>
                  <a:lnTo>
                    <a:pt x="12289" y="5320"/>
                  </a:lnTo>
                  <a:lnTo>
                    <a:pt x="12020" y="5151"/>
                  </a:lnTo>
                  <a:lnTo>
                    <a:pt x="11750" y="4983"/>
                  </a:lnTo>
                  <a:lnTo>
                    <a:pt x="11481" y="4781"/>
                  </a:lnTo>
                  <a:lnTo>
                    <a:pt x="11245" y="4545"/>
                  </a:lnTo>
                  <a:lnTo>
                    <a:pt x="11043" y="4310"/>
                  </a:lnTo>
                  <a:lnTo>
                    <a:pt x="10875" y="4040"/>
                  </a:lnTo>
                  <a:lnTo>
                    <a:pt x="10706" y="3703"/>
                  </a:lnTo>
                  <a:lnTo>
                    <a:pt x="10572" y="3367"/>
                  </a:lnTo>
                  <a:lnTo>
                    <a:pt x="10403" y="3030"/>
                  </a:lnTo>
                  <a:lnTo>
                    <a:pt x="10302" y="2862"/>
                  </a:lnTo>
                  <a:lnTo>
                    <a:pt x="10168" y="2727"/>
                  </a:lnTo>
                  <a:lnTo>
                    <a:pt x="9999" y="2626"/>
                  </a:lnTo>
                  <a:lnTo>
                    <a:pt x="9764" y="2559"/>
                  </a:lnTo>
                  <a:lnTo>
                    <a:pt x="9528" y="2491"/>
                  </a:lnTo>
                  <a:lnTo>
                    <a:pt x="9326" y="2525"/>
                  </a:lnTo>
                  <a:lnTo>
                    <a:pt x="9191" y="2592"/>
                  </a:lnTo>
                  <a:lnTo>
                    <a:pt x="9124" y="2660"/>
                  </a:lnTo>
                  <a:lnTo>
                    <a:pt x="9057" y="2761"/>
                  </a:lnTo>
                  <a:lnTo>
                    <a:pt x="9023" y="2862"/>
                  </a:lnTo>
                  <a:lnTo>
                    <a:pt x="8956" y="3097"/>
                  </a:lnTo>
                  <a:lnTo>
                    <a:pt x="8922" y="3367"/>
                  </a:lnTo>
                  <a:lnTo>
                    <a:pt x="8720" y="4478"/>
                  </a:lnTo>
                  <a:lnTo>
                    <a:pt x="8585" y="5017"/>
                  </a:lnTo>
                  <a:lnTo>
                    <a:pt x="8417" y="5555"/>
                  </a:lnTo>
                  <a:lnTo>
                    <a:pt x="8316" y="5825"/>
                  </a:lnTo>
                  <a:lnTo>
                    <a:pt x="8181" y="6060"/>
                  </a:lnTo>
                  <a:lnTo>
                    <a:pt x="8047" y="6296"/>
                  </a:lnTo>
                  <a:lnTo>
                    <a:pt x="7878" y="6498"/>
                  </a:lnTo>
                  <a:lnTo>
                    <a:pt x="7676" y="6700"/>
                  </a:lnTo>
                  <a:lnTo>
                    <a:pt x="7474" y="6868"/>
                  </a:lnTo>
                  <a:lnTo>
                    <a:pt x="7239" y="7037"/>
                  </a:lnTo>
                  <a:lnTo>
                    <a:pt x="6969" y="7205"/>
                  </a:lnTo>
                  <a:lnTo>
                    <a:pt x="6363" y="7441"/>
                  </a:lnTo>
                  <a:lnTo>
                    <a:pt x="5757" y="7643"/>
                  </a:lnTo>
                  <a:lnTo>
                    <a:pt x="5151" y="7811"/>
                  </a:lnTo>
                  <a:lnTo>
                    <a:pt x="4545" y="7878"/>
                  </a:lnTo>
                  <a:lnTo>
                    <a:pt x="3939" y="7878"/>
                  </a:lnTo>
                  <a:lnTo>
                    <a:pt x="3636" y="7845"/>
                  </a:lnTo>
                  <a:lnTo>
                    <a:pt x="3333" y="7777"/>
                  </a:lnTo>
                  <a:lnTo>
                    <a:pt x="3030" y="7676"/>
                  </a:lnTo>
                  <a:lnTo>
                    <a:pt x="2727" y="7575"/>
                  </a:lnTo>
                  <a:lnTo>
                    <a:pt x="2424" y="7407"/>
                  </a:lnTo>
                  <a:lnTo>
                    <a:pt x="2155" y="7239"/>
                  </a:lnTo>
                  <a:lnTo>
                    <a:pt x="1919" y="7070"/>
                  </a:lnTo>
                  <a:lnTo>
                    <a:pt x="1683" y="6868"/>
                  </a:lnTo>
                  <a:lnTo>
                    <a:pt x="1481" y="6633"/>
                  </a:lnTo>
                  <a:lnTo>
                    <a:pt x="1279" y="6397"/>
                  </a:lnTo>
                  <a:lnTo>
                    <a:pt x="1077" y="6128"/>
                  </a:lnTo>
                  <a:lnTo>
                    <a:pt x="943" y="5858"/>
                  </a:lnTo>
                  <a:lnTo>
                    <a:pt x="640" y="5252"/>
                  </a:lnTo>
                  <a:lnTo>
                    <a:pt x="438" y="4613"/>
                  </a:lnTo>
                  <a:lnTo>
                    <a:pt x="303" y="4006"/>
                  </a:lnTo>
                  <a:lnTo>
                    <a:pt x="202" y="3367"/>
                  </a:lnTo>
                  <a:lnTo>
                    <a:pt x="202" y="2761"/>
                  </a:lnTo>
                  <a:lnTo>
                    <a:pt x="505" y="2626"/>
                  </a:lnTo>
                  <a:lnTo>
                    <a:pt x="808" y="2491"/>
                  </a:lnTo>
                  <a:lnTo>
                    <a:pt x="1515" y="2323"/>
                  </a:lnTo>
                  <a:lnTo>
                    <a:pt x="2188" y="2155"/>
                  </a:lnTo>
                  <a:lnTo>
                    <a:pt x="2862" y="1986"/>
                  </a:lnTo>
                  <a:lnTo>
                    <a:pt x="4545" y="1481"/>
                  </a:lnTo>
                  <a:lnTo>
                    <a:pt x="5387" y="1212"/>
                  </a:lnTo>
                  <a:lnTo>
                    <a:pt x="6229" y="943"/>
                  </a:lnTo>
                  <a:lnTo>
                    <a:pt x="7070" y="774"/>
                  </a:lnTo>
                  <a:lnTo>
                    <a:pt x="7912" y="572"/>
                  </a:lnTo>
                  <a:lnTo>
                    <a:pt x="8686" y="370"/>
                  </a:lnTo>
                  <a:lnTo>
                    <a:pt x="9090" y="269"/>
                  </a:lnTo>
                  <a:lnTo>
                    <a:pt x="9461" y="168"/>
                  </a:lnTo>
                  <a:lnTo>
                    <a:pt x="1020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6" name="Google Shape;1766;p12"/>
            <p:cNvSpPr/>
            <p:nvPr/>
          </p:nvSpPr>
          <p:spPr>
            <a:xfrm>
              <a:off x="812700" y="238125"/>
              <a:ext cx="198650" cy="136375"/>
            </a:xfrm>
            <a:custGeom>
              <a:avLst/>
              <a:gdLst/>
              <a:ahLst/>
              <a:cxnLst/>
              <a:rect l="l" t="t" r="r" b="b"/>
              <a:pathLst>
                <a:path w="7946" h="5455" extrusionOk="0">
                  <a:moveTo>
                    <a:pt x="7373" y="1380"/>
                  </a:moveTo>
                  <a:lnTo>
                    <a:pt x="7609" y="2155"/>
                  </a:lnTo>
                  <a:lnTo>
                    <a:pt x="7676" y="2559"/>
                  </a:lnTo>
                  <a:lnTo>
                    <a:pt x="7710" y="2996"/>
                  </a:lnTo>
                  <a:lnTo>
                    <a:pt x="7710" y="3232"/>
                  </a:lnTo>
                  <a:lnTo>
                    <a:pt x="7676" y="3434"/>
                  </a:lnTo>
                  <a:lnTo>
                    <a:pt x="7643" y="3400"/>
                  </a:lnTo>
                  <a:lnTo>
                    <a:pt x="6700" y="2828"/>
                  </a:lnTo>
                  <a:lnTo>
                    <a:pt x="6229" y="2559"/>
                  </a:lnTo>
                  <a:lnTo>
                    <a:pt x="5757" y="2323"/>
                  </a:lnTo>
                  <a:lnTo>
                    <a:pt x="5387" y="2121"/>
                  </a:lnTo>
                  <a:lnTo>
                    <a:pt x="5185" y="2054"/>
                  </a:lnTo>
                  <a:lnTo>
                    <a:pt x="4983" y="1986"/>
                  </a:lnTo>
                  <a:lnTo>
                    <a:pt x="6195" y="1717"/>
                  </a:lnTo>
                  <a:lnTo>
                    <a:pt x="6801" y="1549"/>
                  </a:lnTo>
                  <a:lnTo>
                    <a:pt x="7373" y="1380"/>
                  </a:lnTo>
                  <a:close/>
                  <a:moveTo>
                    <a:pt x="4512" y="2087"/>
                  </a:moveTo>
                  <a:lnTo>
                    <a:pt x="5151" y="2323"/>
                  </a:lnTo>
                  <a:lnTo>
                    <a:pt x="5454" y="2424"/>
                  </a:lnTo>
                  <a:lnTo>
                    <a:pt x="5791" y="2559"/>
                  </a:lnTo>
                  <a:lnTo>
                    <a:pt x="6229" y="2794"/>
                  </a:lnTo>
                  <a:lnTo>
                    <a:pt x="6666" y="3064"/>
                  </a:lnTo>
                  <a:lnTo>
                    <a:pt x="7104" y="3333"/>
                  </a:lnTo>
                  <a:lnTo>
                    <a:pt x="7542" y="3602"/>
                  </a:lnTo>
                  <a:lnTo>
                    <a:pt x="7609" y="3602"/>
                  </a:lnTo>
                  <a:lnTo>
                    <a:pt x="7508" y="3838"/>
                  </a:lnTo>
                  <a:lnTo>
                    <a:pt x="7373" y="4040"/>
                  </a:lnTo>
                  <a:lnTo>
                    <a:pt x="7205" y="4242"/>
                  </a:lnTo>
                  <a:lnTo>
                    <a:pt x="7003" y="4411"/>
                  </a:lnTo>
                  <a:lnTo>
                    <a:pt x="6599" y="3939"/>
                  </a:lnTo>
                  <a:lnTo>
                    <a:pt x="6363" y="3703"/>
                  </a:lnTo>
                  <a:lnTo>
                    <a:pt x="6128" y="3468"/>
                  </a:lnTo>
                  <a:lnTo>
                    <a:pt x="5858" y="3266"/>
                  </a:lnTo>
                  <a:lnTo>
                    <a:pt x="5589" y="3097"/>
                  </a:lnTo>
                  <a:lnTo>
                    <a:pt x="5286" y="2963"/>
                  </a:lnTo>
                  <a:lnTo>
                    <a:pt x="4983" y="2929"/>
                  </a:lnTo>
                  <a:lnTo>
                    <a:pt x="4478" y="2895"/>
                  </a:lnTo>
                  <a:lnTo>
                    <a:pt x="3973" y="2929"/>
                  </a:lnTo>
                  <a:lnTo>
                    <a:pt x="2963" y="2996"/>
                  </a:lnTo>
                  <a:lnTo>
                    <a:pt x="1987" y="3097"/>
                  </a:lnTo>
                  <a:lnTo>
                    <a:pt x="976" y="3165"/>
                  </a:lnTo>
                  <a:lnTo>
                    <a:pt x="909" y="3198"/>
                  </a:lnTo>
                  <a:lnTo>
                    <a:pt x="909" y="3232"/>
                  </a:lnTo>
                  <a:lnTo>
                    <a:pt x="875" y="3165"/>
                  </a:lnTo>
                  <a:lnTo>
                    <a:pt x="741" y="2996"/>
                  </a:lnTo>
                  <a:lnTo>
                    <a:pt x="1145" y="2895"/>
                  </a:lnTo>
                  <a:lnTo>
                    <a:pt x="1549" y="2794"/>
                  </a:lnTo>
                  <a:lnTo>
                    <a:pt x="2357" y="2592"/>
                  </a:lnTo>
                  <a:lnTo>
                    <a:pt x="3973" y="2222"/>
                  </a:lnTo>
                  <a:lnTo>
                    <a:pt x="4512" y="2087"/>
                  </a:lnTo>
                  <a:close/>
                  <a:moveTo>
                    <a:pt x="4646" y="3131"/>
                  </a:moveTo>
                  <a:lnTo>
                    <a:pt x="4882" y="3165"/>
                  </a:lnTo>
                  <a:lnTo>
                    <a:pt x="5084" y="3198"/>
                  </a:lnTo>
                  <a:lnTo>
                    <a:pt x="5320" y="3232"/>
                  </a:lnTo>
                  <a:lnTo>
                    <a:pt x="5522" y="3333"/>
                  </a:lnTo>
                  <a:lnTo>
                    <a:pt x="5757" y="3434"/>
                  </a:lnTo>
                  <a:lnTo>
                    <a:pt x="5959" y="3602"/>
                  </a:lnTo>
                  <a:lnTo>
                    <a:pt x="6195" y="3804"/>
                  </a:lnTo>
                  <a:lnTo>
                    <a:pt x="6397" y="4040"/>
                  </a:lnTo>
                  <a:lnTo>
                    <a:pt x="6835" y="4545"/>
                  </a:lnTo>
                  <a:lnTo>
                    <a:pt x="6532" y="4680"/>
                  </a:lnTo>
                  <a:lnTo>
                    <a:pt x="6195" y="4815"/>
                  </a:lnTo>
                  <a:lnTo>
                    <a:pt x="5825" y="4916"/>
                  </a:lnTo>
                  <a:lnTo>
                    <a:pt x="5454" y="5017"/>
                  </a:lnTo>
                  <a:lnTo>
                    <a:pt x="4714" y="5118"/>
                  </a:lnTo>
                  <a:lnTo>
                    <a:pt x="4040" y="5185"/>
                  </a:lnTo>
                  <a:lnTo>
                    <a:pt x="3468" y="5219"/>
                  </a:lnTo>
                  <a:lnTo>
                    <a:pt x="3199" y="5185"/>
                  </a:lnTo>
                  <a:lnTo>
                    <a:pt x="2929" y="5151"/>
                  </a:lnTo>
                  <a:lnTo>
                    <a:pt x="2660" y="5084"/>
                  </a:lnTo>
                  <a:lnTo>
                    <a:pt x="2424" y="4983"/>
                  </a:lnTo>
                  <a:lnTo>
                    <a:pt x="2189" y="4848"/>
                  </a:lnTo>
                  <a:lnTo>
                    <a:pt x="1953" y="4680"/>
                  </a:lnTo>
                  <a:lnTo>
                    <a:pt x="1650" y="4377"/>
                  </a:lnTo>
                  <a:lnTo>
                    <a:pt x="1414" y="4040"/>
                  </a:lnTo>
                  <a:lnTo>
                    <a:pt x="943" y="3299"/>
                  </a:lnTo>
                  <a:lnTo>
                    <a:pt x="943" y="3299"/>
                  </a:lnTo>
                  <a:lnTo>
                    <a:pt x="976" y="3333"/>
                  </a:lnTo>
                  <a:lnTo>
                    <a:pt x="1785" y="3333"/>
                  </a:lnTo>
                  <a:lnTo>
                    <a:pt x="2559" y="3299"/>
                  </a:lnTo>
                  <a:lnTo>
                    <a:pt x="3367" y="3198"/>
                  </a:lnTo>
                  <a:lnTo>
                    <a:pt x="4141" y="3131"/>
                  </a:lnTo>
                  <a:close/>
                  <a:moveTo>
                    <a:pt x="1583" y="0"/>
                  </a:moveTo>
                  <a:lnTo>
                    <a:pt x="1313" y="101"/>
                  </a:lnTo>
                  <a:lnTo>
                    <a:pt x="1010" y="236"/>
                  </a:lnTo>
                  <a:lnTo>
                    <a:pt x="774" y="404"/>
                  </a:lnTo>
                  <a:lnTo>
                    <a:pt x="572" y="539"/>
                  </a:lnTo>
                  <a:lnTo>
                    <a:pt x="370" y="707"/>
                  </a:lnTo>
                  <a:lnTo>
                    <a:pt x="202" y="909"/>
                  </a:lnTo>
                  <a:lnTo>
                    <a:pt x="101" y="1111"/>
                  </a:lnTo>
                  <a:lnTo>
                    <a:pt x="0" y="1347"/>
                  </a:lnTo>
                  <a:lnTo>
                    <a:pt x="0" y="1582"/>
                  </a:lnTo>
                  <a:lnTo>
                    <a:pt x="0" y="1818"/>
                  </a:lnTo>
                  <a:lnTo>
                    <a:pt x="34" y="2054"/>
                  </a:lnTo>
                  <a:lnTo>
                    <a:pt x="135" y="2323"/>
                  </a:lnTo>
                  <a:lnTo>
                    <a:pt x="370" y="2828"/>
                  </a:lnTo>
                  <a:lnTo>
                    <a:pt x="673" y="3367"/>
                  </a:lnTo>
                  <a:lnTo>
                    <a:pt x="976" y="3838"/>
                  </a:lnTo>
                  <a:lnTo>
                    <a:pt x="1313" y="4310"/>
                  </a:lnTo>
                  <a:lnTo>
                    <a:pt x="1616" y="4714"/>
                  </a:lnTo>
                  <a:lnTo>
                    <a:pt x="1818" y="4882"/>
                  </a:lnTo>
                  <a:lnTo>
                    <a:pt x="2020" y="5017"/>
                  </a:lnTo>
                  <a:lnTo>
                    <a:pt x="2222" y="5151"/>
                  </a:lnTo>
                  <a:lnTo>
                    <a:pt x="2424" y="5286"/>
                  </a:lnTo>
                  <a:lnTo>
                    <a:pt x="2660" y="5353"/>
                  </a:lnTo>
                  <a:lnTo>
                    <a:pt x="2929" y="5421"/>
                  </a:lnTo>
                  <a:lnTo>
                    <a:pt x="3300" y="5454"/>
                  </a:lnTo>
                  <a:lnTo>
                    <a:pt x="3670" y="5454"/>
                  </a:lnTo>
                  <a:lnTo>
                    <a:pt x="4040" y="5421"/>
                  </a:lnTo>
                  <a:lnTo>
                    <a:pt x="4444" y="5387"/>
                  </a:lnTo>
                  <a:lnTo>
                    <a:pt x="5185" y="5286"/>
                  </a:lnTo>
                  <a:lnTo>
                    <a:pt x="5926" y="5118"/>
                  </a:lnTo>
                  <a:lnTo>
                    <a:pt x="6229" y="5050"/>
                  </a:lnTo>
                  <a:lnTo>
                    <a:pt x="6498" y="4949"/>
                  </a:lnTo>
                  <a:lnTo>
                    <a:pt x="6767" y="4848"/>
                  </a:lnTo>
                  <a:lnTo>
                    <a:pt x="7003" y="4714"/>
                  </a:lnTo>
                  <a:lnTo>
                    <a:pt x="7205" y="4579"/>
                  </a:lnTo>
                  <a:lnTo>
                    <a:pt x="7407" y="4377"/>
                  </a:lnTo>
                  <a:lnTo>
                    <a:pt x="7609" y="4175"/>
                  </a:lnTo>
                  <a:lnTo>
                    <a:pt x="7744" y="3905"/>
                  </a:lnTo>
                  <a:lnTo>
                    <a:pt x="7878" y="3636"/>
                  </a:lnTo>
                  <a:lnTo>
                    <a:pt x="7946" y="3367"/>
                  </a:lnTo>
                  <a:lnTo>
                    <a:pt x="7946" y="3064"/>
                  </a:lnTo>
                  <a:lnTo>
                    <a:pt x="7946" y="2794"/>
                  </a:lnTo>
                  <a:lnTo>
                    <a:pt x="7946" y="2525"/>
                  </a:lnTo>
                  <a:lnTo>
                    <a:pt x="7878" y="2222"/>
                  </a:lnTo>
                  <a:lnTo>
                    <a:pt x="7777" y="1683"/>
                  </a:lnTo>
                  <a:lnTo>
                    <a:pt x="7542" y="842"/>
                  </a:lnTo>
                  <a:lnTo>
                    <a:pt x="7272" y="0"/>
                  </a:lnTo>
                  <a:lnTo>
                    <a:pt x="6936" y="0"/>
                  </a:lnTo>
                  <a:lnTo>
                    <a:pt x="7104" y="404"/>
                  </a:lnTo>
                  <a:lnTo>
                    <a:pt x="7239" y="875"/>
                  </a:lnTo>
                  <a:lnTo>
                    <a:pt x="7306" y="1145"/>
                  </a:lnTo>
                  <a:lnTo>
                    <a:pt x="6498" y="1380"/>
                  </a:lnTo>
                  <a:lnTo>
                    <a:pt x="5623" y="1616"/>
                  </a:lnTo>
                  <a:lnTo>
                    <a:pt x="3939" y="2020"/>
                  </a:lnTo>
                  <a:lnTo>
                    <a:pt x="3131" y="2188"/>
                  </a:lnTo>
                  <a:lnTo>
                    <a:pt x="2256" y="2323"/>
                  </a:lnTo>
                  <a:lnTo>
                    <a:pt x="1852" y="2424"/>
                  </a:lnTo>
                  <a:lnTo>
                    <a:pt x="1448" y="2559"/>
                  </a:lnTo>
                  <a:lnTo>
                    <a:pt x="1044" y="2693"/>
                  </a:lnTo>
                  <a:lnTo>
                    <a:pt x="707" y="2895"/>
                  </a:lnTo>
                  <a:lnTo>
                    <a:pt x="505" y="2592"/>
                  </a:lnTo>
                  <a:lnTo>
                    <a:pt x="370" y="2289"/>
                  </a:lnTo>
                  <a:lnTo>
                    <a:pt x="269" y="1986"/>
                  </a:lnTo>
                  <a:lnTo>
                    <a:pt x="202" y="1650"/>
                  </a:lnTo>
                  <a:lnTo>
                    <a:pt x="370" y="1683"/>
                  </a:lnTo>
                  <a:lnTo>
                    <a:pt x="741" y="1683"/>
                  </a:lnTo>
                  <a:lnTo>
                    <a:pt x="909" y="1616"/>
                  </a:lnTo>
                  <a:lnTo>
                    <a:pt x="1280" y="1481"/>
                  </a:lnTo>
                  <a:lnTo>
                    <a:pt x="1583" y="1347"/>
                  </a:lnTo>
                  <a:lnTo>
                    <a:pt x="3805" y="606"/>
                  </a:lnTo>
                  <a:lnTo>
                    <a:pt x="4512" y="303"/>
                  </a:lnTo>
                  <a:lnTo>
                    <a:pt x="5252" y="0"/>
                  </a:lnTo>
                  <a:lnTo>
                    <a:pt x="4579" y="0"/>
                  </a:lnTo>
                  <a:lnTo>
                    <a:pt x="4040" y="236"/>
                  </a:lnTo>
                  <a:lnTo>
                    <a:pt x="3502" y="438"/>
                  </a:lnTo>
                  <a:lnTo>
                    <a:pt x="202" y="1582"/>
                  </a:lnTo>
                  <a:lnTo>
                    <a:pt x="236" y="1347"/>
                  </a:lnTo>
                  <a:lnTo>
                    <a:pt x="269" y="1212"/>
                  </a:lnTo>
                  <a:lnTo>
                    <a:pt x="337" y="1077"/>
                  </a:lnTo>
                  <a:lnTo>
                    <a:pt x="505" y="842"/>
                  </a:lnTo>
                  <a:lnTo>
                    <a:pt x="774" y="640"/>
                  </a:lnTo>
                  <a:lnTo>
                    <a:pt x="1078" y="471"/>
                  </a:lnTo>
                  <a:lnTo>
                    <a:pt x="1414" y="303"/>
                  </a:lnTo>
                  <a:lnTo>
                    <a:pt x="1717" y="202"/>
                  </a:lnTo>
                  <a:lnTo>
                    <a:pt x="2054" y="101"/>
                  </a:lnTo>
                  <a:lnTo>
                    <a:pt x="2323" y="67"/>
                  </a:lnTo>
                  <a:lnTo>
                    <a:pt x="2357" y="67"/>
                  </a:lnTo>
                  <a:lnTo>
                    <a:pt x="239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7" name="Google Shape;1767;p12"/>
            <p:cNvSpPr/>
            <p:nvPr/>
          </p:nvSpPr>
          <p:spPr>
            <a:xfrm>
              <a:off x="3282250" y="332375"/>
              <a:ext cx="417500" cy="425925"/>
            </a:xfrm>
            <a:custGeom>
              <a:avLst/>
              <a:gdLst/>
              <a:ahLst/>
              <a:cxnLst/>
              <a:rect l="l" t="t" r="r" b="b"/>
              <a:pathLst>
                <a:path w="16700" h="17037" extrusionOk="0">
                  <a:moveTo>
                    <a:pt x="10471" y="169"/>
                  </a:moveTo>
                  <a:lnTo>
                    <a:pt x="10471" y="338"/>
                  </a:lnTo>
                  <a:lnTo>
                    <a:pt x="10538" y="472"/>
                  </a:lnTo>
                  <a:lnTo>
                    <a:pt x="10606" y="674"/>
                  </a:lnTo>
                  <a:lnTo>
                    <a:pt x="10336" y="775"/>
                  </a:lnTo>
                  <a:lnTo>
                    <a:pt x="10303" y="809"/>
                  </a:lnTo>
                  <a:lnTo>
                    <a:pt x="10202" y="641"/>
                  </a:lnTo>
                  <a:lnTo>
                    <a:pt x="10101" y="472"/>
                  </a:lnTo>
                  <a:lnTo>
                    <a:pt x="10269" y="338"/>
                  </a:lnTo>
                  <a:lnTo>
                    <a:pt x="10404" y="236"/>
                  </a:lnTo>
                  <a:lnTo>
                    <a:pt x="10471" y="169"/>
                  </a:lnTo>
                  <a:close/>
                  <a:moveTo>
                    <a:pt x="10673" y="944"/>
                  </a:moveTo>
                  <a:lnTo>
                    <a:pt x="10673" y="1011"/>
                  </a:lnTo>
                  <a:lnTo>
                    <a:pt x="10707" y="1112"/>
                  </a:lnTo>
                  <a:lnTo>
                    <a:pt x="10774" y="1314"/>
                  </a:lnTo>
                  <a:lnTo>
                    <a:pt x="10673" y="1314"/>
                  </a:lnTo>
                  <a:lnTo>
                    <a:pt x="10336" y="1381"/>
                  </a:lnTo>
                  <a:lnTo>
                    <a:pt x="10303" y="1213"/>
                  </a:lnTo>
                  <a:lnTo>
                    <a:pt x="10269" y="1078"/>
                  </a:lnTo>
                  <a:lnTo>
                    <a:pt x="10404" y="1045"/>
                  </a:lnTo>
                  <a:lnTo>
                    <a:pt x="10673" y="944"/>
                  </a:lnTo>
                  <a:close/>
                  <a:moveTo>
                    <a:pt x="10942" y="1516"/>
                  </a:moveTo>
                  <a:lnTo>
                    <a:pt x="11043" y="1617"/>
                  </a:lnTo>
                  <a:lnTo>
                    <a:pt x="11481" y="2055"/>
                  </a:lnTo>
                  <a:lnTo>
                    <a:pt x="11717" y="2290"/>
                  </a:lnTo>
                  <a:lnTo>
                    <a:pt x="11919" y="2526"/>
                  </a:lnTo>
                  <a:lnTo>
                    <a:pt x="11649" y="2627"/>
                  </a:lnTo>
                  <a:lnTo>
                    <a:pt x="11346" y="2694"/>
                  </a:lnTo>
                  <a:lnTo>
                    <a:pt x="10740" y="2829"/>
                  </a:lnTo>
                  <a:lnTo>
                    <a:pt x="10404" y="2896"/>
                  </a:lnTo>
                  <a:lnTo>
                    <a:pt x="10235" y="2930"/>
                  </a:lnTo>
                  <a:lnTo>
                    <a:pt x="10101" y="3031"/>
                  </a:lnTo>
                  <a:lnTo>
                    <a:pt x="10168" y="2425"/>
                  </a:lnTo>
                  <a:lnTo>
                    <a:pt x="10303" y="1819"/>
                  </a:lnTo>
                  <a:lnTo>
                    <a:pt x="10336" y="1583"/>
                  </a:lnTo>
                  <a:lnTo>
                    <a:pt x="10505" y="1550"/>
                  </a:lnTo>
                  <a:lnTo>
                    <a:pt x="10808" y="1516"/>
                  </a:lnTo>
                  <a:close/>
                  <a:moveTo>
                    <a:pt x="12087" y="2728"/>
                  </a:moveTo>
                  <a:lnTo>
                    <a:pt x="12255" y="2964"/>
                  </a:lnTo>
                  <a:lnTo>
                    <a:pt x="11582" y="3199"/>
                  </a:lnTo>
                  <a:lnTo>
                    <a:pt x="10942" y="3368"/>
                  </a:lnTo>
                  <a:lnTo>
                    <a:pt x="10505" y="3502"/>
                  </a:lnTo>
                  <a:lnTo>
                    <a:pt x="10067" y="3637"/>
                  </a:lnTo>
                  <a:lnTo>
                    <a:pt x="10101" y="3199"/>
                  </a:lnTo>
                  <a:lnTo>
                    <a:pt x="10303" y="3166"/>
                  </a:lnTo>
                  <a:lnTo>
                    <a:pt x="10505" y="3132"/>
                  </a:lnTo>
                  <a:lnTo>
                    <a:pt x="10942" y="3031"/>
                  </a:lnTo>
                  <a:lnTo>
                    <a:pt x="11515" y="2896"/>
                  </a:lnTo>
                  <a:lnTo>
                    <a:pt x="11818" y="2829"/>
                  </a:lnTo>
                  <a:lnTo>
                    <a:pt x="12087" y="2728"/>
                  </a:lnTo>
                  <a:close/>
                  <a:moveTo>
                    <a:pt x="12525" y="3098"/>
                  </a:moveTo>
                  <a:lnTo>
                    <a:pt x="12626" y="3671"/>
                  </a:lnTo>
                  <a:lnTo>
                    <a:pt x="12760" y="4243"/>
                  </a:lnTo>
                  <a:lnTo>
                    <a:pt x="13063" y="5320"/>
                  </a:lnTo>
                  <a:lnTo>
                    <a:pt x="13265" y="5994"/>
                  </a:lnTo>
                  <a:lnTo>
                    <a:pt x="13535" y="6633"/>
                  </a:lnTo>
                  <a:lnTo>
                    <a:pt x="13804" y="7273"/>
                  </a:lnTo>
                  <a:lnTo>
                    <a:pt x="14040" y="7913"/>
                  </a:lnTo>
                  <a:lnTo>
                    <a:pt x="14242" y="8519"/>
                  </a:lnTo>
                  <a:lnTo>
                    <a:pt x="14410" y="9159"/>
                  </a:lnTo>
                  <a:lnTo>
                    <a:pt x="14679" y="10404"/>
                  </a:lnTo>
                  <a:lnTo>
                    <a:pt x="14780" y="10876"/>
                  </a:lnTo>
                  <a:lnTo>
                    <a:pt x="14881" y="11347"/>
                  </a:lnTo>
                  <a:lnTo>
                    <a:pt x="15016" y="11818"/>
                  </a:lnTo>
                  <a:lnTo>
                    <a:pt x="15117" y="12020"/>
                  </a:lnTo>
                  <a:lnTo>
                    <a:pt x="15252" y="12222"/>
                  </a:lnTo>
                  <a:lnTo>
                    <a:pt x="14612" y="12458"/>
                  </a:lnTo>
                  <a:lnTo>
                    <a:pt x="13939" y="12660"/>
                  </a:lnTo>
                  <a:lnTo>
                    <a:pt x="13333" y="12828"/>
                  </a:lnTo>
                  <a:lnTo>
                    <a:pt x="12996" y="12929"/>
                  </a:lnTo>
                  <a:lnTo>
                    <a:pt x="12727" y="13030"/>
                  </a:lnTo>
                  <a:lnTo>
                    <a:pt x="12592" y="12458"/>
                  </a:lnTo>
                  <a:lnTo>
                    <a:pt x="12457" y="11919"/>
                  </a:lnTo>
                  <a:lnTo>
                    <a:pt x="12154" y="10808"/>
                  </a:lnTo>
                  <a:lnTo>
                    <a:pt x="11818" y="9563"/>
                  </a:lnTo>
                  <a:lnTo>
                    <a:pt x="11616" y="8923"/>
                  </a:lnTo>
                  <a:lnTo>
                    <a:pt x="11414" y="8317"/>
                  </a:lnTo>
                  <a:lnTo>
                    <a:pt x="11010" y="7239"/>
                  </a:lnTo>
                  <a:lnTo>
                    <a:pt x="10808" y="6667"/>
                  </a:lnTo>
                  <a:lnTo>
                    <a:pt x="10639" y="6128"/>
                  </a:lnTo>
                  <a:lnTo>
                    <a:pt x="10471" y="5590"/>
                  </a:lnTo>
                  <a:lnTo>
                    <a:pt x="10269" y="5051"/>
                  </a:lnTo>
                  <a:lnTo>
                    <a:pt x="10101" y="4479"/>
                  </a:lnTo>
                  <a:lnTo>
                    <a:pt x="9932" y="3940"/>
                  </a:lnTo>
                  <a:lnTo>
                    <a:pt x="9966" y="3906"/>
                  </a:lnTo>
                  <a:lnTo>
                    <a:pt x="10572" y="3704"/>
                  </a:lnTo>
                  <a:lnTo>
                    <a:pt x="11178" y="3536"/>
                  </a:lnTo>
                  <a:lnTo>
                    <a:pt x="11885" y="3368"/>
                  </a:lnTo>
                  <a:lnTo>
                    <a:pt x="12222" y="3233"/>
                  </a:lnTo>
                  <a:lnTo>
                    <a:pt x="12525" y="3098"/>
                  </a:lnTo>
                  <a:close/>
                  <a:moveTo>
                    <a:pt x="15353" y="12492"/>
                  </a:moveTo>
                  <a:lnTo>
                    <a:pt x="15386" y="12761"/>
                  </a:lnTo>
                  <a:lnTo>
                    <a:pt x="15454" y="12997"/>
                  </a:lnTo>
                  <a:lnTo>
                    <a:pt x="15622" y="13535"/>
                  </a:lnTo>
                  <a:lnTo>
                    <a:pt x="15521" y="13502"/>
                  </a:lnTo>
                  <a:lnTo>
                    <a:pt x="15420" y="13502"/>
                  </a:lnTo>
                  <a:lnTo>
                    <a:pt x="15117" y="13535"/>
                  </a:lnTo>
                  <a:lnTo>
                    <a:pt x="14646" y="13670"/>
                  </a:lnTo>
                  <a:lnTo>
                    <a:pt x="13972" y="13872"/>
                  </a:lnTo>
                  <a:lnTo>
                    <a:pt x="13535" y="13973"/>
                  </a:lnTo>
                  <a:lnTo>
                    <a:pt x="13265" y="14040"/>
                  </a:lnTo>
                  <a:lnTo>
                    <a:pt x="13164" y="13805"/>
                  </a:lnTo>
                  <a:lnTo>
                    <a:pt x="13097" y="13569"/>
                  </a:lnTo>
                  <a:lnTo>
                    <a:pt x="12996" y="13367"/>
                  </a:lnTo>
                  <a:lnTo>
                    <a:pt x="12861" y="13199"/>
                  </a:lnTo>
                  <a:lnTo>
                    <a:pt x="13097" y="13165"/>
                  </a:lnTo>
                  <a:lnTo>
                    <a:pt x="13366" y="13098"/>
                  </a:lnTo>
                  <a:lnTo>
                    <a:pt x="13838" y="12963"/>
                  </a:lnTo>
                  <a:lnTo>
                    <a:pt x="14612" y="12727"/>
                  </a:lnTo>
                  <a:lnTo>
                    <a:pt x="15353" y="12492"/>
                  </a:lnTo>
                  <a:close/>
                  <a:moveTo>
                    <a:pt x="337" y="11886"/>
                  </a:moveTo>
                  <a:lnTo>
                    <a:pt x="472" y="12155"/>
                  </a:lnTo>
                  <a:lnTo>
                    <a:pt x="674" y="12357"/>
                  </a:lnTo>
                  <a:lnTo>
                    <a:pt x="909" y="12593"/>
                  </a:lnTo>
                  <a:lnTo>
                    <a:pt x="1145" y="12727"/>
                  </a:lnTo>
                  <a:lnTo>
                    <a:pt x="1381" y="12828"/>
                  </a:lnTo>
                  <a:lnTo>
                    <a:pt x="1650" y="12896"/>
                  </a:lnTo>
                  <a:lnTo>
                    <a:pt x="1919" y="12929"/>
                  </a:lnTo>
                  <a:lnTo>
                    <a:pt x="2020" y="13333"/>
                  </a:lnTo>
                  <a:lnTo>
                    <a:pt x="2121" y="13805"/>
                  </a:lnTo>
                  <a:lnTo>
                    <a:pt x="2222" y="13939"/>
                  </a:lnTo>
                  <a:lnTo>
                    <a:pt x="2290" y="14074"/>
                  </a:lnTo>
                  <a:lnTo>
                    <a:pt x="2525" y="14276"/>
                  </a:lnTo>
                  <a:lnTo>
                    <a:pt x="2189" y="14175"/>
                  </a:lnTo>
                  <a:lnTo>
                    <a:pt x="1886" y="14040"/>
                  </a:lnTo>
                  <a:lnTo>
                    <a:pt x="1583" y="13906"/>
                  </a:lnTo>
                  <a:lnTo>
                    <a:pt x="1313" y="13704"/>
                  </a:lnTo>
                  <a:lnTo>
                    <a:pt x="1078" y="13468"/>
                  </a:lnTo>
                  <a:lnTo>
                    <a:pt x="876" y="13199"/>
                  </a:lnTo>
                  <a:lnTo>
                    <a:pt x="674" y="12929"/>
                  </a:lnTo>
                  <a:lnTo>
                    <a:pt x="539" y="12593"/>
                  </a:lnTo>
                  <a:lnTo>
                    <a:pt x="404" y="12256"/>
                  </a:lnTo>
                  <a:lnTo>
                    <a:pt x="337" y="11886"/>
                  </a:lnTo>
                  <a:close/>
                  <a:moveTo>
                    <a:pt x="15285" y="13838"/>
                  </a:moveTo>
                  <a:lnTo>
                    <a:pt x="14545" y="14074"/>
                  </a:lnTo>
                  <a:lnTo>
                    <a:pt x="13972" y="14276"/>
                  </a:lnTo>
                  <a:lnTo>
                    <a:pt x="13669" y="14377"/>
                  </a:lnTo>
                  <a:lnTo>
                    <a:pt x="13400" y="14512"/>
                  </a:lnTo>
                  <a:lnTo>
                    <a:pt x="13400" y="14545"/>
                  </a:lnTo>
                  <a:lnTo>
                    <a:pt x="13400" y="14579"/>
                  </a:lnTo>
                  <a:lnTo>
                    <a:pt x="13669" y="14579"/>
                  </a:lnTo>
                  <a:lnTo>
                    <a:pt x="13939" y="14512"/>
                  </a:lnTo>
                  <a:lnTo>
                    <a:pt x="14444" y="14377"/>
                  </a:lnTo>
                  <a:lnTo>
                    <a:pt x="15117" y="14175"/>
                  </a:lnTo>
                  <a:lnTo>
                    <a:pt x="15757" y="13973"/>
                  </a:lnTo>
                  <a:lnTo>
                    <a:pt x="15790" y="14108"/>
                  </a:lnTo>
                  <a:lnTo>
                    <a:pt x="15184" y="14209"/>
                  </a:lnTo>
                  <a:lnTo>
                    <a:pt x="14578" y="14377"/>
                  </a:lnTo>
                  <a:lnTo>
                    <a:pt x="13972" y="14646"/>
                  </a:lnTo>
                  <a:lnTo>
                    <a:pt x="13703" y="14781"/>
                  </a:lnTo>
                  <a:lnTo>
                    <a:pt x="13467" y="14949"/>
                  </a:lnTo>
                  <a:lnTo>
                    <a:pt x="13400" y="14747"/>
                  </a:lnTo>
                  <a:lnTo>
                    <a:pt x="13299" y="14242"/>
                  </a:lnTo>
                  <a:lnTo>
                    <a:pt x="13669" y="14175"/>
                  </a:lnTo>
                  <a:lnTo>
                    <a:pt x="14073" y="14108"/>
                  </a:lnTo>
                  <a:lnTo>
                    <a:pt x="14814" y="13906"/>
                  </a:lnTo>
                  <a:lnTo>
                    <a:pt x="15285" y="13838"/>
                  </a:lnTo>
                  <a:close/>
                  <a:moveTo>
                    <a:pt x="1145" y="3098"/>
                  </a:moveTo>
                  <a:lnTo>
                    <a:pt x="1684" y="3199"/>
                  </a:lnTo>
                  <a:lnTo>
                    <a:pt x="2189" y="3267"/>
                  </a:lnTo>
                  <a:lnTo>
                    <a:pt x="3232" y="3368"/>
                  </a:lnTo>
                  <a:lnTo>
                    <a:pt x="4276" y="3435"/>
                  </a:lnTo>
                  <a:lnTo>
                    <a:pt x="5320" y="3502"/>
                  </a:lnTo>
                  <a:lnTo>
                    <a:pt x="6397" y="3637"/>
                  </a:lnTo>
                  <a:lnTo>
                    <a:pt x="7508" y="3772"/>
                  </a:lnTo>
                  <a:lnTo>
                    <a:pt x="8619" y="3906"/>
                  </a:lnTo>
                  <a:lnTo>
                    <a:pt x="9730" y="3974"/>
                  </a:lnTo>
                  <a:lnTo>
                    <a:pt x="9831" y="4411"/>
                  </a:lnTo>
                  <a:lnTo>
                    <a:pt x="9932" y="4883"/>
                  </a:lnTo>
                  <a:lnTo>
                    <a:pt x="10269" y="5758"/>
                  </a:lnTo>
                  <a:lnTo>
                    <a:pt x="10639" y="6970"/>
                  </a:lnTo>
                  <a:lnTo>
                    <a:pt x="11077" y="8148"/>
                  </a:lnTo>
                  <a:lnTo>
                    <a:pt x="11346" y="8990"/>
                  </a:lnTo>
                  <a:lnTo>
                    <a:pt x="11616" y="9866"/>
                  </a:lnTo>
                  <a:lnTo>
                    <a:pt x="11582" y="9899"/>
                  </a:lnTo>
                  <a:lnTo>
                    <a:pt x="11649" y="10573"/>
                  </a:lnTo>
                  <a:lnTo>
                    <a:pt x="11616" y="11246"/>
                  </a:lnTo>
                  <a:lnTo>
                    <a:pt x="11548" y="11919"/>
                  </a:lnTo>
                  <a:lnTo>
                    <a:pt x="11447" y="12593"/>
                  </a:lnTo>
                  <a:lnTo>
                    <a:pt x="11178" y="13771"/>
                  </a:lnTo>
                  <a:lnTo>
                    <a:pt x="11111" y="14377"/>
                  </a:lnTo>
                  <a:lnTo>
                    <a:pt x="11077" y="14983"/>
                  </a:lnTo>
                  <a:lnTo>
                    <a:pt x="10538" y="15050"/>
                  </a:lnTo>
                  <a:lnTo>
                    <a:pt x="9495" y="15050"/>
                  </a:lnTo>
                  <a:lnTo>
                    <a:pt x="8956" y="14983"/>
                  </a:lnTo>
                  <a:lnTo>
                    <a:pt x="7878" y="14848"/>
                  </a:lnTo>
                  <a:lnTo>
                    <a:pt x="6835" y="14714"/>
                  </a:lnTo>
                  <a:lnTo>
                    <a:pt x="5892" y="14613"/>
                  </a:lnTo>
                  <a:lnTo>
                    <a:pt x="4949" y="14545"/>
                  </a:lnTo>
                  <a:lnTo>
                    <a:pt x="3064" y="14444"/>
                  </a:lnTo>
                  <a:lnTo>
                    <a:pt x="3064" y="14411"/>
                  </a:lnTo>
                  <a:lnTo>
                    <a:pt x="3064" y="14343"/>
                  </a:lnTo>
                  <a:lnTo>
                    <a:pt x="3030" y="14310"/>
                  </a:lnTo>
                  <a:lnTo>
                    <a:pt x="2997" y="14276"/>
                  </a:lnTo>
                  <a:lnTo>
                    <a:pt x="2795" y="14175"/>
                  </a:lnTo>
                  <a:lnTo>
                    <a:pt x="2593" y="14040"/>
                  </a:lnTo>
                  <a:lnTo>
                    <a:pt x="2458" y="13872"/>
                  </a:lnTo>
                  <a:lnTo>
                    <a:pt x="2323" y="13704"/>
                  </a:lnTo>
                  <a:lnTo>
                    <a:pt x="2256" y="13502"/>
                  </a:lnTo>
                  <a:lnTo>
                    <a:pt x="2189" y="13300"/>
                  </a:lnTo>
                  <a:lnTo>
                    <a:pt x="2189" y="13064"/>
                  </a:lnTo>
                  <a:lnTo>
                    <a:pt x="2189" y="12828"/>
                  </a:lnTo>
                  <a:lnTo>
                    <a:pt x="2155" y="12761"/>
                  </a:lnTo>
                  <a:lnTo>
                    <a:pt x="2088" y="12727"/>
                  </a:lnTo>
                  <a:lnTo>
                    <a:pt x="1852" y="12727"/>
                  </a:lnTo>
                  <a:lnTo>
                    <a:pt x="1650" y="12694"/>
                  </a:lnTo>
                  <a:lnTo>
                    <a:pt x="1448" y="12626"/>
                  </a:lnTo>
                  <a:lnTo>
                    <a:pt x="1246" y="12559"/>
                  </a:lnTo>
                  <a:lnTo>
                    <a:pt x="1078" y="12458"/>
                  </a:lnTo>
                  <a:lnTo>
                    <a:pt x="909" y="12357"/>
                  </a:lnTo>
                  <a:lnTo>
                    <a:pt x="573" y="12054"/>
                  </a:lnTo>
                  <a:lnTo>
                    <a:pt x="472" y="11886"/>
                  </a:lnTo>
                  <a:lnTo>
                    <a:pt x="303" y="11717"/>
                  </a:lnTo>
                  <a:lnTo>
                    <a:pt x="236" y="11111"/>
                  </a:lnTo>
                  <a:lnTo>
                    <a:pt x="269" y="10505"/>
                  </a:lnTo>
                  <a:lnTo>
                    <a:pt x="303" y="9899"/>
                  </a:lnTo>
                  <a:lnTo>
                    <a:pt x="370" y="9327"/>
                  </a:lnTo>
                  <a:lnTo>
                    <a:pt x="505" y="7778"/>
                  </a:lnTo>
                  <a:lnTo>
                    <a:pt x="674" y="6196"/>
                  </a:lnTo>
                  <a:lnTo>
                    <a:pt x="741" y="5421"/>
                  </a:lnTo>
                  <a:lnTo>
                    <a:pt x="842" y="4647"/>
                  </a:lnTo>
                  <a:lnTo>
                    <a:pt x="977" y="3873"/>
                  </a:lnTo>
                  <a:lnTo>
                    <a:pt x="1145" y="3098"/>
                  </a:lnTo>
                  <a:close/>
                  <a:moveTo>
                    <a:pt x="15858" y="14377"/>
                  </a:moveTo>
                  <a:lnTo>
                    <a:pt x="15858" y="14444"/>
                  </a:lnTo>
                  <a:lnTo>
                    <a:pt x="15656" y="14478"/>
                  </a:lnTo>
                  <a:lnTo>
                    <a:pt x="15420" y="14545"/>
                  </a:lnTo>
                  <a:lnTo>
                    <a:pt x="15083" y="14646"/>
                  </a:lnTo>
                  <a:lnTo>
                    <a:pt x="14679" y="14747"/>
                  </a:lnTo>
                  <a:lnTo>
                    <a:pt x="14275" y="14916"/>
                  </a:lnTo>
                  <a:lnTo>
                    <a:pt x="13871" y="15084"/>
                  </a:lnTo>
                  <a:lnTo>
                    <a:pt x="13703" y="15185"/>
                  </a:lnTo>
                  <a:lnTo>
                    <a:pt x="13535" y="15320"/>
                  </a:lnTo>
                  <a:lnTo>
                    <a:pt x="13467" y="15017"/>
                  </a:lnTo>
                  <a:lnTo>
                    <a:pt x="13905" y="14916"/>
                  </a:lnTo>
                  <a:lnTo>
                    <a:pt x="14376" y="14781"/>
                  </a:lnTo>
                  <a:lnTo>
                    <a:pt x="14814" y="14646"/>
                  </a:lnTo>
                  <a:lnTo>
                    <a:pt x="15285" y="14512"/>
                  </a:lnTo>
                  <a:lnTo>
                    <a:pt x="15521" y="14444"/>
                  </a:lnTo>
                  <a:lnTo>
                    <a:pt x="15689" y="14411"/>
                  </a:lnTo>
                  <a:lnTo>
                    <a:pt x="15858" y="14377"/>
                  </a:lnTo>
                  <a:close/>
                  <a:moveTo>
                    <a:pt x="15925" y="14747"/>
                  </a:moveTo>
                  <a:lnTo>
                    <a:pt x="15925" y="14815"/>
                  </a:lnTo>
                  <a:lnTo>
                    <a:pt x="14747" y="15151"/>
                  </a:lnTo>
                  <a:lnTo>
                    <a:pt x="14141" y="15387"/>
                  </a:lnTo>
                  <a:lnTo>
                    <a:pt x="13871" y="15522"/>
                  </a:lnTo>
                  <a:lnTo>
                    <a:pt x="13602" y="15656"/>
                  </a:lnTo>
                  <a:lnTo>
                    <a:pt x="13535" y="15421"/>
                  </a:lnTo>
                  <a:lnTo>
                    <a:pt x="13905" y="15320"/>
                  </a:lnTo>
                  <a:lnTo>
                    <a:pt x="14275" y="15219"/>
                  </a:lnTo>
                  <a:lnTo>
                    <a:pt x="14612" y="15084"/>
                  </a:lnTo>
                  <a:lnTo>
                    <a:pt x="14982" y="14949"/>
                  </a:lnTo>
                  <a:lnTo>
                    <a:pt x="15420" y="14882"/>
                  </a:lnTo>
                  <a:lnTo>
                    <a:pt x="15689" y="14815"/>
                  </a:lnTo>
                  <a:lnTo>
                    <a:pt x="15925" y="14747"/>
                  </a:lnTo>
                  <a:close/>
                  <a:moveTo>
                    <a:pt x="15959" y="15050"/>
                  </a:moveTo>
                  <a:lnTo>
                    <a:pt x="15992" y="15185"/>
                  </a:lnTo>
                  <a:lnTo>
                    <a:pt x="15790" y="15219"/>
                  </a:lnTo>
                  <a:lnTo>
                    <a:pt x="15588" y="15252"/>
                  </a:lnTo>
                  <a:lnTo>
                    <a:pt x="15218" y="15387"/>
                  </a:lnTo>
                  <a:lnTo>
                    <a:pt x="14444" y="15690"/>
                  </a:lnTo>
                  <a:lnTo>
                    <a:pt x="14073" y="15858"/>
                  </a:lnTo>
                  <a:lnTo>
                    <a:pt x="13703" y="16060"/>
                  </a:lnTo>
                  <a:lnTo>
                    <a:pt x="13636" y="15791"/>
                  </a:lnTo>
                  <a:lnTo>
                    <a:pt x="13804" y="15757"/>
                  </a:lnTo>
                  <a:lnTo>
                    <a:pt x="13972" y="15724"/>
                  </a:lnTo>
                  <a:lnTo>
                    <a:pt x="14275" y="15623"/>
                  </a:lnTo>
                  <a:lnTo>
                    <a:pt x="14612" y="15488"/>
                  </a:lnTo>
                  <a:lnTo>
                    <a:pt x="14915" y="15387"/>
                  </a:lnTo>
                  <a:lnTo>
                    <a:pt x="15454" y="15252"/>
                  </a:lnTo>
                  <a:lnTo>
                    <a:pt x="15723" y="15151"/>
                  </a:lnTo>
                  <a:lnTo>
                    <a:pt x="15959" y="15050"/>
                  </a:lnTo>
                  <a:close/>
                  <a:moveTo>
                    <a:pt x="16026" y="15421"/>
                  </a:moveTo>
                  <a:lnTo>
                    <a:pt x="16093" y="15623"/>
                  </a:lnTo>
                  <a:lnTo>
                    <a:pt x="15420" y="15858"/>
                  </a:lnTo>
                  <a:lnTo>
                    <a:pt x="14747" y="16027"/>
                  </a:lnTo>
                  <a:lnTo>
                    <a:pt x="14275" y="16195"/>
                  </a:lnTo>
                  <a:lnTo>
                    <a:pt x="14040" y="16262"/>
                  </a:lnTo>
                  <a:lnTo>
                    <a:pt x="13838" y="16397"/>
                  </a:lnTo>
                  <a:lnTo>
                    <a:pt x="13737" y="16128"/>
                  </a:lnTo>
                  <a:lnTo>
                    <a:pt x="14073" y="16060"/>
                  </a:lnTo>
                  <a:lnTo>
                    <a:pt x="14410" y="15959"/>
                  </a:lnTo>
                  <a:lnTo>
                    <a:pt x="14713" y="15825"/>
                  </a:lnTo>
                  <a:lnTo>
                    <a:pt x="15050" y="15690"/>
                  </a:lnTo>
                  <a:lnTo>
                    <a:pt x="16026" y="15421"/>
                  </a:lnTo>
                  <a:close/>
                  <a:moveTo>
                    <a:pt x="16161" y="15825"/>
                  </a:moveTo>
                  <a:lnTo>
                    <a:pt x="16228" y="15993"/>
                  </a:lnTo>
                  <a:lnTo>
                    <a:pt x="15151" y="16330"/>
                  </a:lnTo>
                  <a:lnTo>
                    <a:pt x="14578" y="16532"/>
                  </a:lnTo>
                  <a:lnTo>
                    <a:pt x="14309" y="16667"/>
                  </a:lnTo>
                  <a:lnTo>
                    <a:pt x="14040" y="16835"/>
                  </a:lnTo>
                  <a:lnTo>
                    <a:pt x="13871" y="16532"/>
                  </a:lnTo>
                  <a:lnTo>
                    <a:pt x="14174" y="16465"/>
                  </a:lnTo>
                  <a:lnTo>
                    <a:pt x="14444" y="16397"/>
                  </a:lnTo>
                  <a:lnTo>
                    <a:pt x="14982" y="16229"/>
                  </a:lnTo>
                  <a:lnTo>
                    <a:pt x="15588" y="16060"/>
                  </a:lnTo>
                  <a:lnTo>
                    <a:pt x="16161" y="15825"/>
                  </a:lnTo>
                  <a:close/>
                  <a:moveTo>
                    <a:pt x="10370" y="1"/>
                  </a:moveTo>
                  <a:lnTo>
                    <a:pt x="10303" y="68"/>
                  </a:lnTo>
                  <a:lnTo>
                    <a:pt x="10168" y="169"/>
                  </a:lnTo>
                  <a:lnTo>
                    <a:pt x="10033" y="304"/>
                  </a:lnTo>
                  <a:lnTo>
                    <a:pt x="10000" y="371"/>
                  </a:lnTo>
                  <a:lnTo>
                    <a:pt x="9966" y="472"/>
                  </a:lnTo>
                  <a:lnTo>
                    <a:pt x="10000" y="506"/>
                  </a:lnTo>
                  <a:lnTo>
                    <a:pt x="10033" y="607"/>
                  </a:lnTo>
                  <a:lnTo>
                    <a:pt x="10067" y="674"/>
                  </a:lnTo>
                  <a:lnTo>
                    <a:pt x="10134" y="876"/>
                  </a:lnTo>
                  <a:lnTo>
                    <a:pt x="10067" y="910"/>
                  </a:lnTo>
                  <a:lnTo>
                    <a:pt x="10033" y="977"/>
                  </a:lnTo>
                  <a:lnTo>
                    <a:pt x="10033" y="1045"/>
                  </a:lnTo>
                  <a:lnTo>
                    <a:pt x="10067" y="1078"/>
                  </a:lnTo>
                  <a:lnTo>
                    <a:pt x="10033" y="1449"/>
                  </a:lnTo>
                  <a:lnTo>
                    <a:pt x="10033" y="1651"/>
                  </a:lnTo>
                  <a:lnTo>
                    <a:pt x="10000" y="1886"/>
                  </a:lnTo>
                  <a:lnTo>
                    <a:pt x="9899" y="2324"/>
                  </a:lnTo>
                  <a:lnTo>
                    <a:pt x="9831" y="2661"/>
                  </a:lnTo>
                  <a:lnTo>
                    <a:pt x="9798" y="2997"/>
                  </a:lnTo>
                  <a:lnTo>
                    <a:pt x="9764" y="3334"/>
                  </a:lnTo>
                  <a:lnTo>
                    <a:pt x="9798" y="3671"/>
                  </a:lnTo>
                  <a:lnTo>
                    <a:pt x="9831" y="3772"/>
                  </a:lnTo>
                  <a:lnTo>
                    <a:pt x="9798" y="3772"/>
                  </a:lnTo>
                  <a:lnTo>
                    <a:pt x="7643" y="3536"/>
                  </a:lnTo>
                  <a:lnTo>
                    <a:pt x="5488" y="3368"/>
                  </a:lnTo>
                  <a:lnTo>
                    <a:pt x="3333" y="3166"/>
                  </a:lnTo>
                  <a:lnTo>
                    <a:pt x="1179" y="2964"/>
                  </a:lnTo>
                  <a:lnTo>
                    <a:pt x="1145" y="2930"/>
                  </a:lnTo>
                  <a:lnTo>
                    <a:pt x="1078" y="2930"/>
                  </a:lnTo>
                  <a:lnTo>
                    <a:pt x="1044" y="2964"/>
                  </a:lnTo>
                  <a:lnTo>
                    <a:pt x="1010" y="2997"/>
                  </a:lnTo>
                  <a:lnTo>
                    <a:pt x="1010" y="3031"/>
                  </a:lnTo>
                  <a:lnTo>
                    <a:pt x="876" y="3469"/>
                  </a:lnTo>
                  <a:lnTo>
                    <a:pt x="775" y="3906"/>
                  </a:lnTo>
                  <a:lnTo>
                    <a:pt x="674" y="4344"/>
                  </a:lnTo>
                  <a:lnTo>
                    <a:pt x="606" y="4782"/>
                  </a:lnTo>
                  <a:lnTo>
                    <a:pt x="539" y="5691"/>
                  </a:lnTo>
                  <a:lnTo>
                    <a:pt x="472" y="6566"/>
                  </a:lnTo>
                  <a:lnTo>
                    <a:pt x="370" y="7542"/>
                  </a:lnTo>
                  <a:lnTo>
                    <a:pt x="236" y="8519"/>
                  </a:lnTo>
                  <a:lnTo>
                    <a:pt x="101" y="9495"/>
                  </a:lnTo>
                  <a:lnTo>
                    <a:pt x="34" y="10472"/>
                  </a:lnTo>
                  <a:lnTo>
                    <a:pt x="0" y="10842"/>
                  </a:lnTo>
                  <a:lnTo>
                    <a:pt x="0" y="11246"/>
                  </a:lnTo>
                  <a:lnTo>
                    <a:pt x="34" y="11650"/>
                  </a:lnTo>
                  <a:lnTo>
                    <a:pt x="101" y="12054"/>
                  </a:lnTo>
                  <a:lnTo>
                    <a:pt x="168" y="12424"/>
                  </a:lnTo>
                  <a:lnTo>
                    <a:pt x="303" y="12795"/>
                  </a:lnTo>
                  <a:lnTo>
                    <a:pt x="505" y="13165"/>
                  </a:lnTo>
                  <a:lnTo>
                    <a:pt x="741" y="13468"/>
                  </a:lnTo>
                  <a:lnTo>
                    <a:pt x="909" y="13704"/>
                  </a:lnTo>
                  <a:lnTo>
                    <a:pt x="1145" y="13906"/>
                  </a:lnTo>
                  <a:lnTo>
                    <a:pt x="1381" y="14108"/>
                  </a:lnTo>
                  <a:lnTo>
                    <a:pt x="1650" y="14310"/>
                  </a:lnTo>
                  <a:lnTo>
                    <a:pt x="1953" y="14444"/>
                  </a:lnTo>
                  <a:lnTo>
                    <a:pt x="2256" y="14579"/>
                  </a:lnTo>
                  <a:lnTo>
                    <a:pt x="2559" y="14613"/>
                  </a:lnTo>
                  <a:lnTo>
                    <a:pt x="2828" y="14579"/>
                  </a:lnTo>
                  <a:lnTo>
                    <a:pt x="3333" y="14714"/>
                  </a:lnTo>
                  <a:lnTo>
                    <a:pt x="3838" y="14781"/>
                  </a:lnTo>
                  <a:lnTo>
                    <a:pt x="4310" y="14815"/>
                  </a:lnTo>
                  <a:lnTo>
                    <a:pt x="4848" y="14848"/>
                  </a:lnTo>
                  <a:lnTo>
                    <a:pt x="5858" y="14882"/>
                  </a:lnTo>
                  <a:lnTo>
                    <a:pt x="6835" y="14949"/>
                  </a:lnTo>
                  <a:lnTo>
                    <a:pt x="7912" y="15084"/>
                  </a:lnTo>
                  <a:lnTo>
                    <a:pt x="8956" y="15252"/>
                  </a:lnTo>
                  <a:lnTo>
                    <a:pt x="9495" y="15286"/>
                  </a:lnTo>
                  <a:lnTo>
                    <a:pt x="10033" y="15320"/>
                  </a:lnTo>
                  <a:lnTo>
                    <a:pt x="10572" y="15286"/>
                  </a:lnTo>
                  <a:lnTo>
                    <a:pt x="11111" y="15252"/>
                  </a:lnTo>
                  <a:lnTo>
                    <a:pt x="11245" y="15252"/>
                  </a:lnTo>
                  <a:lnTo>
                    <a:pt x="11279" y="15219"/>
                  </a:lnTo>
                  <a:lnTo>
                    <a:pt x="11313" y="15151"/>
                  </a:lnTo>
                  <a:lnTo>
                    <a:pt x="11313" y="14680"/>
                  </a:lnTo>
                  <a:lnTo>
                    <a:pt x="11380" y="14175"/>
                  </a:lnTo>
                  <a:lnTo>
                    <a:pt x="11616" y="13165"/>
                  </a:lnTo>
                  <a:lnTo>
                    <a:pt x="11818" y="12155"/>
                  </a:lnTo>
                  <a:lnTo>
                    <a:pt x="11919" y="11616"/>
                  </a:lnTo>
                  <a:lnTo>
                    <a:pt x="11919" y="11145"/>
                  </a:lnTo>
                  <a:lnTo>
                    <a:pt x="12222" y="12155"/>
                  </a:lnTo>
                  <a:lnTo>
                    <a:pt x="12356" y="12660"/>
                  </a:lnTo>
                  <a:lnTo>
                    <a:pt x="12491" y="13199"/>
                  </a:lnTo>
                  <a:lnTo>
                    <a:pt x="12525" y="13266"/>
                  </a:lnTo>
                  <a:lnTo>
                    <a:pt x="12626" y="13266"/>
                  </a:lnTo>
                  <a:lnTo>
                    <a:pt x="12693" y="13232"/>
                  </a:lnTo>
                  <a:lnTo>
                    <a:pt x="12727" y="13468"/>
                  </a:lnTo>
                  <a:lnTo>
                    <a:pt x="12828" y="13704"/>
                  </a:lnTo>
                  <a:lnTo>
                    <a:pt x="12996" y="14108"/>
                  </a:lnTo>
                  <a:lnTo>
                    <a:pt x="13131" y="14613"/>
                  </a:lnTo>
                  <a:lnTo>
                    <a:pt x="13265" y="15151"/>
                  </a:lnTo>
                  <a:lnTo>
                    <a:pt x="13333" y="15589"/>
                  </a:lnTo>
                  <a:lnTo>
                    <a:pt x="13467" y="16229"/>
                  </a:lnTo>
                  <a:lnTo>
                    <a:pt x="13568" y="16532"/>
                  </a:lnTo>
                  <a:lnTo>
                    <a:pt x="13669" y="16801"/>
                  </a:lnTo>
                  <a:lnTo>
                    <a:pt x="13737" y="16902"/>
                  </a:lnTo>
                  <a:lnTo>
                    <a:pt x="13804" y="16970"/>
                  </a:lnTo>
                  <a:lnTo>
                    <a:pt x="13905" y="17037"/>
                  </a:lnTo>
                  <a:lnTo>
                    <a:pt x="14040" y="17037"/>
                  </a:lnTo>
                  <a:lnTo>
                    <a:pt x="14107" y="16970"/>
                  </a:lnTo>
                  <a:lnTo>
                    <a:pt x="14376" y="16902"/>
                  </a:lnTo>
                  <a:lnTo>
                    <a:pt x="14679" y="16801"/>
                  </a:lnTo>
                  <a:lnTo>
                    <a:pt x="15218" y="16566"/>
                  </a:lnTo>
                  <a:lnTo>
                    <a:pt x="16262" y="16229"/>
                  </a:lnTo>
                  <a:lnTo>
                    <a:pt x="16295" y="16296"/>
                  </a:lnTo>
                  <a:lnTo>
                    <a:pt x="16329" y="16330"/>
                  </a:lnTo>
                  <a:lnTo>
                    <a:pt x="16430" y="16330"/>
                  </a:lnTo>
                  <a:lnTo>
                    <a:pt x="16497" y="16262"/>
                  </a:lnTo>
                  <a:lnTo>
                    <a:pt x="16497" y="16229"/>
                  </a:lnTo>
                  <a:lnTo>
                    <a:pt x="16531" y="16161"/>
                  </a:lnTo>
                  <a:lnTo>
                    <a:pt x="16497" y="16161"/>
                  </a:lnTo>
                  <a:lnTo>
                    <a:pt x="16598" y="16128"/>
                  </a:lnTo>
                  <a:lnTo>
                    <a:pt x="16666" y="16094"/>
                  </a:lnTo>
                  <a:lnTo>
                    <a:pt x="16666" y="16060"/>
                  </a:lnTo>
                  <a:lnTo>
                    <a:pt x="16699" y="15959"/>
                  </a:lnTo>
                  <a:lnTo>
                    <a:pt x="16632" y="15892"/>
                  </a:lnTo>
                  <a:lnTo>
                    <a:pt x="16531" y="15892"/>
                  </a:lnTo>
                  <a:lnTo>
                    <a:pt x="16464" y="15926"/>
                  </a:lnTo>
                  <a:lnTo>
                    <a:pt x="16396" y="15724"/>
                  </a:lnTo>
                  <a:lnTo>
                    <a:pt x="16464" y="15690"/>
                  </a:lnTo>
                  <a:lnTo>
                    <a:pt x="16430" y="15623"/>
                  </a:lnTo>
                  <a:lnTo>
                    <a:pt x="16396" y="15555"/>
                  </a:lnTo>
                  <a:lnTo>
                    <a:pt x="16363" y="15522"/>
                  </a:lnTo>
                  <a:lnTo>
                    <a:pt x="16262" y="15219"/>
                  </a:lnTo>
                  <a:lnTo>
                    <a:pt x="16161" y="14949"/>
                  </a:lnTo>
                  <a:lnTo>
                    <a:pt x="16127" y="14646"/>
                  </a:lnTo>
                  <a:lnTo>
                    <a:pt x="16026" y="14074"/>
                  </a:lnTo>
                  <a:lnTo>
                    <a:pt x="15959" y="13670"/>
                  </a:lnTo>
                  <a:lnTo>
                    <a:pt x="15824" y="13232"/>
                  </a:lnTo>
                  <a:lnTo>
                    <a:pt x="15656" y="12828"/>
                  </a:lnTo>
                  <a:lnTo>
                    <a:pt x="15454" y="12424"/>
                  </a:lnTo>
                  <a:lnTo>
                    <a:pt x="15521" y="12424"/>
                  </a:lnTo>
                  <a:lnTo>
                    <a:pt x="15588" y="12357"/>
                  </a:lnTo>
                  <a:lnTo>
                    <a:pt x="15588" y="12290"/>
                  </a:lnTo>
                  <a:lnTo>
                    <a:pt x="15555" y="12222"/>
                  </a:lnTo>
                  <a:lnTo>
                    <a:pt x="15487" y="12155"/>
                  </a:lnTo>
                  <a:lnTo>
                    <a:pt x="15487" y="12088"/>
                  </a:lnTo>
                  <a:lnTo>
                    <a:pt x="15353" y="11886"/>
                  </a:lnTo>
                  <a:lnTo>
                    <a:pt x="15218" y="11650"/>
                  </a:lnTo>
                  <a:lnTo>
                    <a:pt x="15151" y="11414"/>
                  </a:lnTo>
                  <a:lnTo>
                    <a:pt x="15083" y="11179"/>
                  </a:lnTo>
                  <a:lnTo>
                    <a:pt x="14982" y="10674"/>
                  </a:lnTo>
                  <a:lnTo>
                    <a:pt x="14881" y="10169"/>
                  </a:lnTo>
                  <a:lnTo>
                    <a:pt x="14612" y="8990"/>
                  </a:lnTo>
                  <a:lnTo>
                    <a:pt x="14477" y="8418"/>
                  </a:lnTo>
                  <a:lnTo>
                    <a:pt x="14309" y="7845"/>
                  </a:lnTo>
                  <a:lnTo>
                    <a:pt x="14073" y="7239"/>
                  </a:lnTo>
                  <a:lnTo>
                    <a:pt x="13838" y="6667"/>
                  </a:lnTo>
                  <a:lnTo>
                    <a:pt x="13568" y="6095"/>
                  </a:lnTo>
                  <a:lnTo>
                    <a:pt x="13366" y="5489"/>
                  </a:lnTo>
                  <a:lnTo>
                    <a:pt x="13164" y="4883"/>
                  </a:lnTo>
                  <a:lnTo>
                    <a:pt x="13030" y="4243"/>
                  </a:lnTo>
                  <a:lnTo>
                    <a:pt x="12861" y="3603"/>
                  </a:lnTo>
                  <a:lnTo>
                    <a:pt x="12693" y="2997"/>
                  </a:lnTo>
                  <a:lnTo>
                    <a:pt x="12693" y="2930"/>
                  </a:lnTo>
                  <a:lnTo>
                    <a:pt x="12693" y="2896"/>
                  </a:lnTo>
                  <a:lnTo>
                    <a:pt x="12659" y="2863"/>
                  </a:lnTo>
                  <a:lnTo>
                    <a:pt x="12626" y="2829"/>
                  </a:lnTo>
                  <a:lnTo>
                    <a:pt x="12558" y="2829"/>
                  </a:lnTo>
                  <a:lnTo>
                    <a:pt x="12525" y="2863"/>
                  </a:lnTo>
                  <a:lnTo>
                    <a:pt x="12457" y="2896"/>
                  </a:lnTo>
                  <a:lnTo>
                    <a:pt x="12323" y="2627"/>
                  </a:lnTo>
                  <a:lnTo>
                    <a:pt x="12154" y="2358"/>
                  </a:lnTo>
                  <a:lnTo>
                    <a:pt x="11952" y="2122"/>
                  </a:lnTo>
                  <a:lnTo>
                    <a:pt x="11717" y="1920"/>
                  </a:lnTo>
                  <a:lnTo>
                    <a:pt x="11447" y="1651"/>
                  </a:lnTo>
                  <a:lnTo>
                    <a:pt x="11212" y="1415"/>
                  </a:lnTo>
                  <a:lnTo>
                    <a:pt x="11010" y="1146"/>
                  </a:lnTo>
                  <a:lnTo>
                    <a:pt x="10909" y="977"/>
                  </a:lnTo>
                  <a:lnTo>
                    <a:pt x="10841" y="809"/>
                  </a:lnTo>
                  <a:lnTo>
                    <a:pt x="10841" y="742"/>
                  </a:lnTo>
                  <a:lnTo>
                    <a:pt x="10808" y="641"/>
                  </a:lnTo>
                  <a:lnTo>
                    <a:pt x="10707" y="439"/>
                  </a:lnTo>
                  <a:lnTo>
                    <a:pt x="10639" y="203"/>
                  </a:lnTo>
                  <a:lnTo>
                    <a:pt x="10606" y="102"/>
                  </a:lnTo>
                  <a:lnTo>
                    <a:pt x="10538" y="34"/>
                  </a:lnTo>
                  <a:lnTo>
                    <a:pt x="10505" y="1"/>
                  </a:lnTo>
                  <a:lnTo>
                    <a:pt x="10471" y="34"/>
                  </a:lnTo>
                  <a:lnTo>
                    <a:pt x="1043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8" name="Google Shape;1768;p12"/>
            <p:cNvSpPr/>
            <p:nvPr/>
          </p:nvSpPr>
          <p:spPr>
            <a:xfrm>
              <a:off x="1163675" y="316400"/>
              <a:ext cx="196150" cy="86700"/>
            </a:xfrm>
            <a:custGeom>
              <a:avLst/>
              <a:gdLst/>
              <a:ahLst/>
              <a:cxnLst/>
              <a:rect l="l" t="t" r="r" b="b"/>
              <a:pathLst>
                <a:path w="7846" h="3468" extrusionOk="0">
                  <a:moveTo>
                    <a:pt x="135" y="707"/>
                  </a:moveTo>
                  <a:lnTo>
                    <a:pt x="304" y="774"/>
                  </a:lnTo>
                  <a:lnTo>
                    <a:pt x="1583" y="774"/>
                  </a:lnTo>
                  <a:lnTo>
                    <a:pt x="1549" y="1179"/>
                  </a:lnTo>
                  <a:lnTo>
                    <a:pt x="1516" y="1549"/>
                  </a:lnTo>
                  <a:lnTo>
                    <a:pt x="1549" y="1953"/>
                  </a:lnTo>
                  <a:lnTo>
                    <a:pt x="506" y="1953"/>
                  </a:lnTo>
                  <a:lnTo>
                    <a:pt x="371" y="1987"/>
                  </a:lnTo>
                  <a:lnTo>
                    <a:pt x="203" y="2054"/>
                  </a:lnTo>
                  <a:lnTo>
                    <a:pt x="203" y="1717"/>
                  </a:lnTo>
                  <a:lnTo>
                    <a:pt x="203" y="1347"/>
                  </a:lnTo>
                  <a:lnTo>
                    <a:pt x="203" y="1010"/>
                  </a:lnTo>
                  <a:lnTo>
                    <a:pt x="203" y="875"/>
                  </a:lnTo>
                  <a:lnTo>
                    <a:pt x="135" y="707"/>
                  </a:lnTo>
                  <a:close/>
                  <a:moveTo>
                    <a:pt x="2189" y="236"/>
                  </a:moveTo>
                  <a:lnTo>
                    <a:pt x="2862" y="303"/>
                  </a:lnTo>
                  <a:lnTo>
                    <a:pt x="3536" y="303"/>
                  </a:lnTo>
                  <a:lnTo>
                    <a:pt x="4883" y="269"/>
                  </a:lnTo>
                  <a:lnTo>
                    <a:pt x="5556" y="303"/>
                  </a:lnTo>
                  <a:lnTo>
                    <a:pt x="6229" y="337"/>
                  </a:lnTo>
                  <a:lnTo>
                    <a:pt x="6903" y="370"/>
                  </a:lnTo>
                  <a:lnTo>
                    <a:pt x="7610" y="404"/>
                  </a:lnTo>
                  <a:lnTo>
                    <a:pt x="7542" y="707"/>
                  </a:lnTo>
                  <a:lnTo>
                    <a:pt x="7509" y="1044"/>
                  </a:lnTo>
                  <a:lnTo>
                    <a:pt x="7542" y="1684"/>
                  </a:lnTo>
                  <a:lnTo>
                    <a:pt x="7542" y="3098"/>
                  </a:lnTo>
                  <a:lnTo>
                    <a:pt x="6229" y="3030"/>
                  </a:lnTo>
                  <a:lnTo>
                    <a:pt x="4883" y="2963"/>
                  </a:lnTo>
                  <a:lnTo>
                    <a:pt x="3671" y="2862"/>
                  </a:lnTo>
                  <a:lnTo>
                    <a:pt x="3064" y="2828"/>
                  </a:lnTo>
                  <a:lnTo>
                    <a:pt x="2458" y="2862"/>
                  </a:lnTo>
                  <a:lnTo>
                    <a:pt x="2458" y="2828"/>
                  </a:lnTo>
                  <a:lnTo>
                    <a:pt x="2391" y="2795"/>
                  </a:lnTo>
                  <a:lnTo>
                    <a:pt x="2189" y="2694"/>
                  </a:lnTo>
                  <a:lnTo>
                    <a:pt x="2021" y="2626"/>
                  </a:lnTo>
                  <a:lnTo>
                    <a:pt x="1953" y="2559"/>
                  </a:lnTo>
                  <a:lnTo>
                    <a:pt x="1886" y="2492"/>
                  </a:lnTo>
                  <a:lnTo>
                    <a:pt x="1785" y="2256"/>
                  </a:lnTo>
                  <a:lnTo>
                    <a:pt x="1751" y="2088"/>
                  </a:lnTo>
                  <a:lnTo>
                    <a:pt x="1751" y="1886"/>
                  </a:lnTo>
                  <a:lnTo>
                    <a:pt x="1785" y="1549"/>
                  </a:lnTo>
                  <a:lnTo>
                    <a:pt x="1785" y="1179"/>
                  </a:lnTo>
                  <a:lnTo>
                    <a:pt x="1785" y="774"/>
                  </a:lnTo>
                  <a:lnTo>
                    <a:pt x="1852" y="606"/>
                  </a:lnTo>
                  <a:lnTo>
                    <a:pt x="1920" y="438"/>
                  </a:lnTo>
                  <a:lnTo>
                    <a:pt x="2021" y="337"/>
                  </a:lnTo>
                  <a:lnTo>
                    <a:pt x="2189" y="236"/>
                  </a:lnTo>
                  <a:close/>
                  <a:moveTo>
                    <a:pt x="3603" y="0"/>
                  </a:moveTo>
                  <a:lnTo>
                    <a:pt x="2930" y="34"/>
                  </a:lnTo>
                  <a:lnTo>
                    <a:pt x="2290" y="101"/>
                  </a:lnTo>
                  <a:lnTo>
                    <a:pt x="2256" y="67"/>
                  </a:lnTo>
                  <a:lnTo>
                    <a:pt x="1987" y="67"/>
                  </a:lnTo>
                  <a:lnTo>
                    <a:pt x="1886" y="135"/>
                  </a:lnTo>
                  <a:lnTo>
                    <a:pt x="1819" y="168"/>
                  </a:lnTo>
                  <a:lnTo>
                    <a:pt x="1751" y="269"/>
                  </a:lnTo>
                  <a:lnTo>
                    <a:pt x="1684" y="370"/>
                  </a:lnTo>
                  <a:lnTo>
                    <a:pt x="1617" y="606"/>
                  </a:lnTo>
                  <a:lnTo>
                    <a:pt x="1213" y="572"/>
                  </a:lnTo>
                  <a:lnTo>
                    <a:pt x="438" y="572"/>
                  </a:lnTo>
                  <a:lnTo>
                    <a:pt x="270" y="606"/>
                  </a:lnTo>
                  <a:lnTo>
                    <a:pt x="102" y="673"/>
                  </a:lnTo>
                  <a:lnTo>
                    <a:pt x="68" y="673"/>
                  </a:lnTo>
                  <a:lnTo>
                    <a:pt x="102" y="707"/>
                  </a:lnTo>
                  <a:lnTo>
                    <a:pt x="68" y="842"/>
                  </a:lnTo>
                  <a:lnTo>
                    <a:pt x="34" y="1010"/>
                  </a:lnTo>
                  <a:lnTo>
                    <a:pt x="34" y="1347"/>
                  </a:lnTo>
                  <a:lnTo>
                    <a:pt x="1" y="1751"/>
                  </a:lnTo>
                  <a:lnTo>
                    <a:pt x="34" y="1919"/>
                  </a:lnTo>
                  <a:lnTo>
                    <a:pt x="68" y="2121"/>
                  </a:lnTo>
                  <a:lnTo>
                    <a:pt x="102" y="2155"/>
                  </a:lnTo>
                  <a:lnTo>
                    <a:pt x="68" y="2189"/>
                  </a:lnTo>
                  <a:lnTo>
                    <a:pt x="405" y="2189"/>
                  </a:lnTo>
                  <a:lnTo>
                    <a:pt x="741" y="2155"/>
                  </a:lnTo>
                  <a:lnTo>
                    <a:pt x="1145" y="2189"/>
                  </a:lnTo>
                  <a:lnTo>
                    <a:pt x="1549" y="2155"/>
                  </a:lnTo>
                  <a:lnTo>
                    <a:pt x="1617" y="2492"/>
                  </a:lnTo>
                  <a:lnTo>
                    <a:pt x="1684" y="2626"/>
                  </a:lnTo>
                  <a:lnTo>
                    <a:pt x="1751" y="2761"/>
                  </a:lnTo>
                  <a:lnTo>
                    <a:pt x="1852" y="2862"/>
                  </a:lnTo>
                  <a:lnTo>
                    <a:pt x="1953" y="2963"/>
                  </a:lnTo>
                  <a:lnTo>
                    <a:pt x="2088" y="2997"/>
                  </a:lnTo>
                  <a:lnTo>
                    <a:pt x="2290" y="2997"/>
                  </a:lnTo>
                  <a:lnTo>
                    <a:pt x="2930" y="3064"/>
                  </a:lnTo>
                  <a:lnTo>
                    <a:pt x="3603" y="3131"/>
                  </a:lnTo>
                  <a:lnTo>
                    <a:pt x="4883" y="3165"/>
                  </a:lnTo>
                  <a:lnTo>
                    <a:pt x="6196" y="3266"/>
                  </a:lnTo>
                  <a:lnTo>
                    <a:pt x="7542" y="3333"/>
                  </a:lnTo>
                  <a:lnTo>
                    <a:pt x="7542" y="3367"/>
                  </a:lnTo>
                  <a:lnTo>
                    <a:pt x="7576" y="3434"/>
                  </a:lnTo>
                  <a:lnTo>
                    <a:pt x="7677" y="3468"/>
                  </a:lnTo>
                  <a:lnTo>
                    <a:pt x="7778" y="3434"/>
                  </a:lnTo>
                  <a:lnTo>
                    <a:pt x="7812" y="3367"/>
                  </a:lnTo>
                  <a:lnTo>
                    <a:pt x="7812" y="3333"/>
                  </a:lnTo>
                  <a:lnTo>
                    <a:pt x="7812" y="2559"/>
                  </a:lnTo>
                  <a:lnTo>
                    <a:pt x="7812" y="1818"/>
                  </a:lnTo>
                  <a:lnTo>
                    <a:pt x="7845" y="1078"/>
                  </a:lnTo>
                  <a:lnTo>
                    <a:pt x="7812" y="707"/>
                  </a:lnTo>
                  <a:lnTo>
                    <a:pt x="7778" y="337"/>
                  </a:lnTo>
                  <a:lnTo>
                    <a:pt x="7744" y="303"/>
                  </a:lnTo>
                  <a:lnTo>
                    <a:pt x="7778" y="269"/>
                  </a:lnTo>
                  <a:lnTo>
                    <a:pt x="7744" y="202"/>
                  </a:lnTo>
                  <a:lnTo>
                    <a:pt x="7711" y="168"/>
                  </a:lnTo>
                  <a:lnTo>
                    <a:pt x="7643" y="135"/>
                  </a:lnTo>
                  <a:lnTo>
                    <a:pt x="6970" y="135"/>
                  </a:lnTo>
                  <a:lnTo>
                    <a:pt x="6297" y="101"/>
                  </a:lnTo>
                  <a:lnTo>
                    <a:pt x="4950" y="34"/>
                  </a:lnTo>
                  <a:lnTo>
                    <a:pt x="4277" y="34"/>
                  </a:lnTo>
                  <a:lnTo>
                    <a:pt x="360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9" name="Google Shape;1769;p12"/>
            <p:cNvSpPr/>
            <p:nvPr/>
          </p:nvSpPr>
          <p:spPr>
            <a:xfrm>
              <a:off x="1182200" y="340800"/>
              <a:ext cx="14325" cy="6750"/>
            </a:xfrm>
            <a:custGeom>
              <a:avLst/>
              <a:gdLst/>
              <a:ahLst/>
              <a:cxnLst/>
              <a:rect l="l" t="t" r="r" b="b"/>
              <a:pathLst>
                <a:path w="573" h="270" extrusionOk="0">
                  <a:moveTo>
                    <a:pt x="169" y="1"/>
                  </a:moveTo>
                  <a:lnTo>
                    <a:pt x="34" y="34"/>
                  </a:lnTo>
                  <a:lnTo>
                    <a:pt x="0" y="68"/>
                  </a:lnTo>
                  <a:lnTo>
                    <a:pt x="0" y="135"/>
                  </a:lnTo>
                  <a:lnTo>
                    <a:pt x="0" y="169"/>
                  </a:lnTo>
                  <a:lnTo>
                    <a:pt x="34" y="203"/>
                  </a:lnTo>
                  <a:lnTo>
                    <a:pt x="135" y="236"/>
                  </a:lnTo>
                  <a:lnTo>
                    <a:pt x="236" y="236"/>
                  </a:lnTo>
                  <a:lnTo>
                    <a:pt x="438" y="270"/>
                  </a:lnTo>
                  <a:lnTo>
                    <a:pt x="505" y="270"/>
                  </a:lnTo>
                  <a:lnTo>
                    <a:pt x="539" y="236"/>
                  </a:lnTo>
                  <a:lnTo>
                    <a:pt x="573" y="169"/>
                  </a:lnTo>
                  <a:lnTo>
                    <a:pt x="539" y="68"/>
                  </a:lnTo>
                  <a:lnTo>
                    <a:pt x="505" y="34"/>
                  </a:lnTo>
                  <a:lnTo>
                    <a:pt x="47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0" name="Google Shape;1770;p12"/>
            <p:cNvSpPr/>
            <p:nvPr/>
          </p:nvSpPr>
          <p:spPr>
            <a:xfrm>
              <a:off x="1322750" y="339950"/>
              <a:ext cx="7600" cy="38750"/>
            </a:xfrm>
            <a:custGeom>
              <a:avLst/>
              <a:gdLst/>
              <a:ahLst/>
              <a:cxnLst/>
              <a:rect l="l" t="t" r="r" b="b"/>
              <a:pathLst>
                <a:path w="304" h="1550" extrusionOk="0">
                  <a:moveTo>
                    <a:pt x="237" y="1"/>
                  </a:moveTo>
                  <a:lnTo>
                    <a:pt x="136" y="136"/>
                  </a:lnTo>
                  <a:lnTo>
                    <a:pt x="68" y="304"/>
                  </a:lnTo>
                  <a:lnTo>
                    <a:pt x="35" y="641"/>
                  </a:lnTo>
                  <a:lnTo>
                    <a:pt x="1" y="1045"/>
                  </a:lnTo>
                  <a:lnTo>
                    <a:pt x="68" y="1449"/>
                  </a:lnTo>
                  <a:lnTo>
                    <a:pt x="68" y="1516"/>
                  </a:lnTo>
                  <a:lnTo>
                    <a:pt x="102" y="1516"/>
                  </a:lnTo>
                  <a:lnTo>
                    <a:pt x="203" y="1550"/>
                  </a:lnTo>
                  <a:lnTo>
                    <a:pt x="304" y="1482"/>
                  </a:lnTo>
                  <a:lnTo>
                    <a:pt x="304" y="1449"/>
                  </a:lnTo>
                  <a:lnTo>
                    <a:pt x="304" y="1381"/>
                  </a:lnTo>
                  <a:lnTo>
                    <a:pt x="270" y="1011"/>
                  </a:lnTo>
                  <a:lnTo>
                    <a:pt x="270" y="641"/>
                  </a:lnTo>
                  <a:lnTo>
                    <a:pt x="304" y="338"/>
                  </a:lnTo>
                  <a:lnTo>
                    <a:pt x="304" y="169"/>
                  </a:lnTo>
                  <a:lnTo>
                    <a:pt x="304" y="35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1" name="Google Shape;1771;p12"/>
            <p:cNvSpPr/>
            <p:nvPr/>
          </p:nvSpPr>
          <p:spPr>
            <a:xfrm>
              <a:off x="1311825" y="347525"/>
              <a:ext cx="5900" cy="21075"/>
            </a:xfrm>
            <a:custGeom>
              <a:avLst/>
              <a:gdLst/>
              <a:ahLst/>
              <a:cxnLst/>
              <a:rect l="l" t="t" r="r" b="b"/>
              <a:pathLst>
                <a:path w="236" h="843" extrusionOk="0">
                  <a:moveTo>
                    <a:pt x="135" y="1"/>
                  </a:moveTo>
                  <a:lnTo>
                    <a:pt x="68" y="68"/>
                  </a:lnTo>
                  <a:lnTo>
                    <a:pt x="34" y="169"/>
                  </a:lnTo>
                  <a:lnTo>
                    <a:pt x="0" y="338"/>
                  </a:lnTo>
                  <a:lnTo>
                    <a:pt x="0" y="742"/>
                  </a:lnTo>
                  <a:lnTo>
                    <a:pt x="34" y="775"/>
                  </a:lnTo>
                  <a:lnTo>
                    <a:pt x="68" y="809"/>
                  </a:lnTo>
                  <a:lnTo>
                    <a:pt x="135" y="843"/>
                  </a:lnTo>
                  <a:lnTo>
                    <a:pt x="202" y="809"/>
                  </a:lnTo>
                  <a:lnTo>
                    <a:pt x="236" y="775"/>
                  </a:lnTo>
                  <a:lnTo>
                    <a:pt x="236" y="742"/>
                  </a:lnTo>
                  <a:lnTo>
                    <a:pt x="202" y="405"/>
                  </a:lnTo>
                  <a:lnTo>
                    <a:pt x="236" y="237"/>
                  </a:lnTo>
                  <a:lnTo>
                    <a:pt x="236" y="68"/>
                  </a:lnTo>
                  <a:lnTo>
                    <a:pt x="20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2" name="Google Shape;1772;p12"/>
            <p:cNvSpPr/>
            <p:nvPr/>
          </p:nvSpPr>
          <p:spPr>
            <a:xfrm>
              <a:off x="1075300" y="284400"/>
              <a:ext cx="87575" cy="75775"/>
            </a:xfrm>
            <a:custGeom>
              <a:avLst/>
              <a:gdLst/>
              <a:ahLst/>
              <a:cxnLst/>
              <a:rect l="l" t="t" r="r" b="b"/>
              <a:pathLst>
                <a:path w="3503" h="3031" extrusionOk="0">
                  <a:moveTo>
                    <a:pt x="1516" y="169"/>
                  </a:moveTo>
                  <a:lnTo>
                    <a:pt x="1886" y="304"/>
                  </a:lnTo>
                  <a:lnTo>
                    <a:pt x="2256" y="472"/>
                  </a:lnTo>
                  <a:lnTo>
                    <a:pt x="2627" y="708"/>
                  </a:lnTo>
                  <a:lnTo>
                    <a:pt x="2930" y="977"/>
                  </a:lnTo>
                  <a:lnTo>
                    <a:pt x="2829" y="1011"/>
                  </a:lnTo>
                  <a:lnTo>
                    <a:pt x="2728" y="1044"/>
                  </a:lnTo>
                  <a:lnTo>
                    <a:pt x="2559" y="1145"/>
                  </a:lnTo>
                  <a:lnTo>
                    <a:pt x="2391" y="1314"/>
                  </a:lnTo>
                  <a:lnTo>
                    <a:pt x="2256" y="1482"/>
                  </a:lnTo>
                  <a:lnTo>
                    <a:pt x="2021" y="1819"/>
                  </a:lnTo>
                  <a:lnTo>
                    <a:pt x="1819" y="2155"/>
                  </a:lnTo>
                  <a:lnTo>
                    <a:pt x="1751" y="2358"/>
                  </a:lnTo>
                  <a:lnTo>
                    <a:pt x="1684" y="2560"/>
                  </a:lnTo>
                  <a:lnTo>
                    <a:pt x="1650" y="2526"/>
                  </a:lnTo>
                  <a:lnTo>
                    <a:pt x="1314" y="2324"/>
                  </a:lnTo>
                  <a:lnTo>
                    <a:pt x="1011" y="2088"/>
                  </a:lnTo>
                  <a:lnTo>
                    <a:pt x="809" y="1852"/>
                  </a:lnTo>
                  <a:lnTo>
                    <a:pt x="573" y="1617"/>
                  </a:lnTo>
                  <a:lnTo>
                    <a:pt x="135" y="1213"/>
                  </a:lnTo>
                  <a:lnTo>
                    <a:pt x="169" y="1179"/>
                  </a:lnTo>
                  <a:lnTo>
                    <a:pt x="304" y="1011"/>
                  </a:lnTo>
                  <a:lnTo>
                    <a:pt x="438" y="876"/>
                  </a:lnTo>
                  <a:lnTo>
                    <a:pt x="775" y="640"/>
                  </a:lnTo>
                  <a:lnTo>
                    <a:pt x="1112" y="405"/>
                  </a:lnTo>
                  <a:lnTo>
                    <a:pt x="1280" y="304"/>
                  </a:lnTo>
                  <a:lnTo>
                    <a:pt x="1482" y="203"/>
                  </a:lnTo>
                  <a:lnTo>
                    <a:pt x="1516" y="169"/>
                  </a:lnTo>
                  <a:close/>
                  <a:moveTo>
                    <a:pt x="3064" y="1044"/>
                  </a:moveTo>
                  <a:lnTo>
                    <a:pt x="3266" y="1246"/>
                  </a:lnTo>
                  <a:lnTo>
                    <a:pt x="3165" y="1482"/>
                  </a:lnTo>
                  <a:lnTo>
                    <a:pt x="3031" y="1718"/>
                  </a:lnTo>
                  <a:lnTo>
                    <a:pt x="2694" y="2122"/>
                  </a:lnTo>
                  <a:lnTo>
                    <a:pt x="2324" y="2492"/>
                  </a:lnTo>
                  <a:lnTo>
                    <a:pt x="2155" y="2661"/>
                  </a:lnTo>
                  <a:lnTo>
                    <a:pt x="1953" y="2728"/>
                  </a:lnTo>
                  <a:lnTo>
                    <a:pt x="1987" y="2492"/>
                  </a:lnTo>
                  <a:lnTo>
                    <a:pt x="2054" y="2324"/>
                  </a:lnTo>
                  <a:lnTo>
                    <a:pt x="2122" y="2155"/>
                  </a:lnTo>
                  <a:lnTo>
                    <a:pt x="2324" y="1852"/>
                  </a:lnTo>
                  <a:lnTo>
                    <a:pt x="2458" y="1650"/>
                  </a:lnTo>
                  <a:lnTo>
                    <a:pt x="2627" y="1415"/>
                  </a:lnTo>
                  <a:lnTo>
                    <a:pt x="2795" y="1213"/>
                  </a:lnTo>
                  <a:lnTo>
                    <a:pt x="3031" y="1078"/>
                  </a:lnTo>
                  <a:lnTo>
                    <a:pt x="3031" y="1044"/>
                  </a:lnTo>
                  <a:close/>
                  <a:moveTo>
                    <a:pt x="1415" y="1"/>
                  </a:moveTo>
                  <a:lnTo>
                    <a:pt x="1179" y="102"/>
                  </a:lnTo>
                  <a:lnTo>
                    <a:pt x="977" y="203"/>
                  </a:lnTo>
                  <a:lnTo>
                    <a:pt x="573" y="506"/>
                  </a:lnTo>
                  <a:lnTo>
                    <a:pt x="405" y="640"/>
                  </a:lnTo>
                  <a:lnTo>
                    <a:pt x="236" y="775"/>
                  </a:lnTo>
                  <a:lnTo>
                    <a:pt x="68" y="943"/>
                  </a:lnTo>
                  <a:lnTo>
                    <a:pt x="34" y="1044"/>
                  </a:lnTo>
                  <a:lnTo>
                    <a:pt x="34" y="1145"/>
                  </a:lnTo>
                  <a:lnTo>
                    <a:pt x="34" y="1179"/>
                  </a:lnTo>
                  <a:lnTo>
                    <a:pt x="1" y="1246"/>
                  </a:lnTo>
                  <a:lnTo>
                    <a:pt x="1" y="1314"/>
                  </a:lnTo>
                  <a:lnTo>
                    <a:pt x="68" y="1415"/>
                  </a:lnTo>
                  <a:lnTo>
                    <a:pt x="169" y="1583"/>
                  </a:lnTo>
                  <a:lnTo>
                    <a:pt x="337" y="1751"/>
                  </a:lnTo>
                  <a:lnTo>
                    <a:pt x="607" y="2054"/>
                  </a:lnTo>
                  <a:lnTo>
                    <a:pt x="842" y="2290"/>
                  </a:lnTo>
                  <a:lnTo>
                    <a:pt x="1112" y="2492"/>
                  </a:lnTo>
                  <a:lnTo>
                    <a:pt x="1381" y="2661"/>
                  </a:lnTo>
                  <a:lnTo>
                    <a:pt x="1617" y="2829"/>
                  </a:lnTo>
                  <a:lnTo>
                    <a:pt x="1617" y="2863"/>
                  </a:lnTo>
                  <a:lnTo>
                    <a:pt x="1617" y="2896"/>
                  </a:lnTo>
                  <a:lnTo>
                    <a:pt x="1617" y="2930"/>
                  </a:lnTo>
                  <a:lnTo>
                    <a:pt x="1684" y="2997"/>
                  </a:lnTo>
                  <a:lnTo>
                    <a:pt x="1785" y="3031"/>
                  </a:lnTo>
                  <a:lnTo>
                    <a:pt x="1852" y="2964"/>
                  </a:lnTo>
                  <a:lnTo>
                    <a:pt x="2088" y="2964"/>
                  </a:lnTo>
                  <a:lnTo>
                    <a:pt x="2223" y="2896"/>
                  </a:lnTo>
                  <a:lnTo>
                    <a:pt x="2324" y="2829"/>
                  </a:lnTo>
                  <a:lnTo>
                    <a:pt x="2593" y="2593"/>
                  </a:lnTo>
                  <a:lnTo>
                    <a:pt x="2829" y="2290"/>
                  </a:lnTo>
                  <a:lnTo>
                    <a:pt x="3064" y="1987"/>
                  </a:lnTo>
                  <a:lnTo>
                    <a:pt x="3266" y="1650"/>
                  </a:lnTo>
                  <a:lnTo>
                    <a:pt x="3401" y="1415"/>
                  </a:lnTo>
                  <a:lnTo>
                    <a:pt x="3502" y="1246"/>
                  </a:lnTo>
                  <a:lnTo>
                    <a:pt x="3468" y="1179"/>
                  </a:lnTo>
                  <a:lnTo>
                    <a:pt x="3435" y="1112"/>
                  </a:lnTo>
                  <a:lnTo>
                    <a:pt x="3334" y="1011"/>
                  </a:lnTo>
                  <a:lnTo>
                    <a:pt x="3233" y="943"/>
                  </a:lnTo>
                  <a:lnTo>
                    <a:pt x="3233" y="876"/>
                  </a:lnTo>
                  <a:lnTo>
                    <a:pt x="3199" y="842"/>
                  </a:lnTo>
                  <a:lnTo>
                    <a:pt x="2829" y="539"/>
                  </a:lnTo>
                  <a:lnTo>
                    <a:pt x="2425" y="270"/>
                  </a:lnTo>
                  <a:lnTo>
                    <a:pt x="2189" y="135"/>
                  </a:lnTo>
                  <a:lnTo>
                    <a:pt x="1953" y="34"/>
                  </a:lnTo>
                  <a:lnTo>
                    <a:pt x="171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3" name="Google Shape;1773;p12"/>
            <p:cNvSpPr/>
            <p:nvPr/>
          </p:nvSpPr>
          <p:spPr>
            <a:xfrm>
              <a:off x="3745175" y="1413975"/>
              <a:ext cx="31175" cy="15175"/>
            </a:xfrm>
            <a:custGeom>
              <a:avLst/>
              <a:gdLst/>
              <a:ahLst/>
              <a:cxnLst/>
              <a:rect l="l" t="t" r="r" b="b"/>
              <a:pathLst>
                <a:path w="1247" h="607" extrusionOk="0">
                  <a:moveTo>
                    <a:pt x="1246" y="0"/>
                  </a:moveTo>
                  <a:lnTo>
                    <a:pt x="607" y="202"/>
                  </a:lnTo>
                  <a:lnTo>
                    <a:pt x="304" y="337"/>
                  </a:lnTo>
                  <a:lnTo>
                    <a:pt x="1" y="505"/>
                  </a:lnTo>
                  <a:lnTo>
                    <a:pt x="1" y="539"/>
                  </a:lnTo>
                  <a:lnTo>
                    <a:pt x="1" y="573"/>
                  </a:lnTo>
                  <a:lnTo>
                    <a:pt x="1" y="606"/>
                  </a:lnTo>
                  <a:lnTo>
                    <a:pt x="34" y="606"/>
                  </a:lnTo>
                  <a:lnTo>
                    <a:pt x="1246" y="303"/>
                  </a:lnTo>
                  <a:lnTo>
                    <a:pt x="124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4" name="Google Shape;1774;p12"/>
            <p:cNvSpPr/>
            <p:nvPr/>
          </p:nvSpPr>
          <p:spPr>
            <a:xfrm>
              <a:off x="3255300" y="2000625"/>
              <a:ext cx="521050" cy="741575"/>
            </a:xfrm>
            <a:custGeom>
              <a:avLst/>
              <a:gdLst/>
              <a:ahLst/>
              <a:cxnLst/>
              <a:rect l="l" t="t" r="r" b="b"/>
              <a:pathLst>
                <a:path w="20842" h="29663" extrusionOk="0">
                  <a:moveTo>
                    <a:pt x="19394" y="10707"/>
                  </a:moveTo>
                  <a:lnTo>
                    <a:pt x="19427" y="10876"/>
                  </a:lnTo>
                  <a:lnTo>
                    <a:pt x="19495" y="11044"/>
                  </a:lnTo>
                  <a:lnTo>
                    <a:pt x="19663" y="11347"/>
                  </a:lnTo>
                  <a:lnTo>
                    <a:pt x="19865" y="11616"/>
                  </a:lnTo>
                  <a:lnTo>
                    <a:pt x="19966" y="11717"/>
                  </a:lnTo>
                  <a:lnTo>
                    <a:pt x="20101" y="11818"/>
                  </a:lnTo>
                  <a:lnTo>
                    <a:pt x="19865" y="12458"/>
                  </a:lnTo>
                  <a:lnTo>
                    <a:pt x="19798" y="12357"/>
                  </a:lnTo>
                  <a:lnTo>
                    <a:pt x="19730" y="12222"/>
                  </a:lnTo>
                  <a:lnTo>
                    <a:pt x="19495" y="11785"/>
                  </a:lnTo>
                  <a:lnTo>
                    <a:pt x="19326" y="11549"/>
                  </a:lnTo>
                  <a:lnTo>
                    <a:pt x="19225" y="11414"/>
                  </a:lnTo>
                  <a:lnTo>
                    <a:pt x="19091" y="11347"/>
                  </a:lnTo>
                  <a:lnTo>
                    <a:pt x="19394" y="10707"/>
                  </a:lnTo>
                  <a:close/>
                  <a:moveTo>
                    <a:pt x="19023" y="11448"/>
                  </a:moveTo>
                  <a:lnTo>
                    <a:pt x="19225" y="11717"/>
                  </a:lnTo>
                  <a:lnTo>
                    <a:pt x="19394" y="12020"/>
                  </a:lnTo>
                  <a:lnTo>
                    <a:pt x="19528" y="12357"/>
                  </a:lnTo>
                  <a:lnTo>
                    <a:pt x="19629" y="12525"/>
                  </a:lnTo>
                  <a:lnTo>
                    <a:pt x="19764" y="12626"/>
                  </a:lnTo>
                  <a:lnTo>
                    <a:pt x="19798" y="12626"/>
                  </a:lnTo>
                  <a:lnTo>
                    <a:pt x="19629" y="13165"/>
                  </a:lnTo>
                  <a:lnTo>
                    <a:pt x="19394" y="12828"/>
                  </a:lnTo>
                  <a:lnTo>
                    <a:pt x="19192" y="12424"/>
                  </a:lnTo>
                  <a:lnTo>
                    <a:pt x="18990" y="12020"/>
                  </a:lnTo>
                  <a:lnTo>
                    <a:pt x="18956" y="12020"/>
                  </a:lnTo>
                  <a:lnTo>
                    <a:pt x="18922" y="12054"/>
                  </a:lnTo>
                  <a:lnTo>
                    <a:pt x="18956" y="12256"/>
                  </a:lnTo>
                  <a:lnTo>
                    <a:pt x="19023" y="12458"/>
                  </a:lnTo>
                  <a:lnTo>
                    <a:pt x="19192" y="12828"/>
                  </a:lnTo>
                  <a:lnTo>
                    <a:pt x="19360" y="13098"/>
                  </a:lnTo>
                  <a:lnTo>
                    <a:pt x="19427" y="13266"/>
                  </a:lnTo>
                  <a:lnTo>
                    <a:pt x="19562" y="13367"/>
                  </a:lnTo>
                  <a:lnTo>
                    <a:pt x="19259" y="14108"/>
                  </a:lnTo>
                  <a:lnTo>
                    <a:pt x="19192" y="13973"/>
                  </a:lnTo>
                  <a:lnTo>
                    <a:pt x="19091" y="13805"/>
                  </a:lnTo>
                  <a:lnTo>
                    <a:pt x="18922" y="13535"/>
                  </a:lnTo>
                  <a:lnTo>
                    <a:pt x="18687" y="13098"/>
                  </a:lnTo>
                  <a:lnTo>
                    <a:pt x="18417" y="12694"/>
                  </a:lnTo>
                  <a:lnTo>
                    <a:pt x="18821" y="11919"/>
                  </a:lnTo>
                  <a:lnTo>
                    <a:pt x="19023" y="11448"/>
                  </a:lnTo>
                  <a:close/>
                  <a:moveTo>
                    <a:pt x="18350" y="12828"/>
                  </a:moveTo>
                  <a:lnTo>
                    <a:pt x="18518" y="13199"/>
                  </a:lnTo>
                  <a:lnTo>
                    <a:pt x="18687" y="13535"/>
                  </a:lnTo>
                  <a:lnTo>
                    <a:pt x="18889" y="13939"/>
                  </a:lnTo>
                  <a:lnTo>
                    <a:pt x="19023" y="14142"/>
                  </a:lnTo>
                  <a:lnTo>
                    <a:pt x="19158" y="14276"/>
                  </a:lnTo>
                  <a:lnTo>
                    <a:pt x="19124" y="14377"/>
                  </a:lnTo>
                  <a:lnTo>
                    <a:pt x="18922" y="14781"/>
                  </a:lnTo>
                  <a:lnTo>
                    <a:pt x="18788" y="14512"/>
                  </a:lnTo>
                  <a:lnTo>
                    <a:pt x="18653" y="14310"/>
                  </a:lnTo>
                  <a:lnTo>
                    <a:pt x="18384" y="13805"/>
                  </a:lnTo>
                  <a:lnTo>
                    <a:pt x="18249" y="13535"/>
                  </a:lnTo>
                  <a:lnTo>
                    <a:pt x="18215" y="13401"/>
                  </a:lnTo>
                  <a:lnTo>
                    <a:pt x="18215" y="13266"/>
                  </a:lnTo>
                  <a:lnTo>
                    <a:pt x="18215" y="13232"/>
                  </a:lnTo>
                  <a:lnTo>
                    <a:pt x="18182" y="13266"/>
                  </a:lnTo>
                  <a:lnTo>
                    <a:pt x="18182" y="13266"/>
                  </a:lnTo>
                  <a:lnTo>
                    <a:pt x="18350" y="12828"/>
                  </a:lnTo>
                  <a:close/>
                  <a:moveTo>
                    <a:pt x="18182" y="13266"/>
                  </a:moveTo>
                  <a:lnTo>
                    <a:pt x="18148" y="13468"/>
                  </a:lnTo>
                  <a:lnTo>
                    <a:pt x="18148" y="13670"/>
                  </a:lnTo>
                  <a:lnTo>
                    <a:pt x="18215" y="13872"/>
                  </a:lnTo>
                  <a:lnTo>
                    <a:pt x="18316" y="14074"/>
                  </a:lnTo>
                  <a:lnTo>
                    <a:pt x="18518" y="14546"/>
                  </a:lnTo>
                  <a:lnTo>
                    <a:pt x="18653" y="14781"/>
                  </a:lnTo>
                  <a:lnTo>
                    <a:pt x="18788" y="15017"/>
                  </a:lnTo>
                  <a:lnTo>
                    <a:pt x="18619" y="15387"/>
                  </a:lnTo>
                  <a:lnTo>
                    <a:pt x="18552" y="15185"/>
                  </a:lnTo>
                  <a:lnTo>
                    <a:pt x="18451" y="14983"/>
                  </a:lnTo>
                  <a:lnTo>
                    <a:pt x="18249" y="14613"/>
                  </a:lnTo>
                  <a:lnTo>
                    <a:pt x="18081" y="14310"/>
                  </a:lnTo>
                  <a:lnTo>
                    <a:pt x="17980" y="14175"/>
                  </a:lnTo>
                  <a:lnTo>
                    <a:pt x="17845" y="14041"/>
                  </a:lnTo>
                  <a:lnTo>
                    <a:pt x="18182" y="13266"/>
                  </a:lnTo>
                  <a:close/>
                  <a:moveTo>
                    <a:pt x="17777" y="14209"/>
                  </a:moveTo>
                  <a:lnTo>
                    <a:pt x="17946" y="14512"/>
                  </a:lnTo>
                  <a:lnTo>
                    <a:pt x="18114" y="14781"/>
                  </a:lnTo>
                  <a:lnTo>
                    <a:pt x="18283" y="15185"/>
                  </a:lnTo>
                  <a:lnTo>
                    <a:pt x="18384" y="15387"/>
                  </a:lnTo>
                  <a:lnTo>
                    <a:pt x="18485" y="15589"/>
                  </a:lnTo>
                  <a:lnTo>
                    <a:pt x="18518" y="15589"/>
                  </a:lnTo>
                  <a:lnTo>
                    <a:pt x="18283" y="16094"/>
                  </a:lnTo>
                  <a:lnTo>
                    <a:pt x="18081" y="15758"/>
                  </a:lnTo>
                  <a:lnTo>
                    <a:pt x="17845" y="15286"/>
                  </a:lnTo>
                  <a:lnTo>
                    <a:pt x="17609" y="14815"/>
                  </a:lnTo>
                  <a:lnTo>
                    <a:pt x="17575" y="14781"/>
                  </a:lnTo>
                  <a:lnTo>
                    <a:pt x="17542" y="14781"/>
                  </a:lnTo>
                  <a:lnTo>
                    <a:pt x="17777" y="14209"/>
                  </a:lnTo>
                  <a:close/>
                  <a:moveTo>
                    <a:pt x="17508" y="14882"/>
                  </a:moveTo>
                  <a:lnTo>
                    <a:pt x="17575" y="15084"/>
                  </a:lnTo>
                  <a:lnTo>
                    <a:pt x="17643" y="15286"/>
                  </a:lnTo>
                  <a:lnTo>
                    <a:pt x="17811" y="15657"/>
                  </a:lnTo>
                  <a:lnTo>
                    <a:pt x="18148" y="16364"/>
                  </a:lnTo>
                  <a:lnTo>
                    <a:pt x="17878" y="16970"/>
                  </a:lnTo>
                  <a:lnTo>
                    <a:pt x="17643" y="16532"/>
                  </a:lnTo>
                  <a:lnTo>
                    <a:pt x="17407" y="16128"/>
                  </a:lnTo>
                  <a:lnTo>
                    <a:pt x="17205" y="15758"/>
                  </a:lnTo>
                  <a:lnTo>
                    <a:pt x="17508" y="14882"/>
                  </a:lnTo>
                  <a:close/>
                  <a:moveTo>
                    <a:pt x="17138" y="15892"/>
                  </a:moveTo>
                  <a:lnTo>
                    <a:pt x="17474" y="16633"/>
                  </a:lnTo>
                  <a:lnTo>
                    <a:pt x="17609" y="16902"/>
                  </a:lnTo>
                  <a:lnTo>
                    <a:pt x="17777" y="17205"/>
                  </a:lnTo>
                  <a:lnTo>
                    <a:pt x="17643" y="17441"/>
                  </a:lnTo>
                  <a:lnTo>
                    <a:pt x="17373" y="16936"/>
                  </a:lnTo>
                  <a:lnTo>
                    <a:pt x="17003" y="16229"/>
                  </a:lnTo>
                  <a:lnTo>
                    <a:pt x="17138" y="15892"/>
                  </a:lnTo>
                  <a:close/>
                  <a:moveTo>
                    <a:pt x="16936" y="16431"/>
                  </a:moveTo>
                  <a:lnTo>
                    <a:pt x="17037" y="16768"/>
                  </a:lnTo>
                  <a:lnTo>
                    <a:pt x="17171" y="17104"/>
                  </a:lnTo>
                  <a:lnTo>
                    <a:pt x="17340" y="17441"/>
                  </a:lnTo>
                  <a:lnTo>
                    <a:pt x="17441" y="17576"/>
                  </a:lnTo>
                  <a:lnTo>
                    <a:pt x="17542" y="17677"/>
                  </a:lnTo>
                  <a:lnTo>
                    <a:pt x="17340" y="18114"/>
                  </a:lnTo>
                  <a:lnTo>
                    <a:pt x="17104" y="17677"/>
                  </a:lnTo>
                  <a:lnTo>
                    <a:pt x="16936" y="17374"/>
                  </a:lnTo>
                  <a:lnTo>
                    <a:pt x="16700" y="17037"/>
                  </a:lnTo>
                  <a:lnTo>
                    <a:pt x="16936" y="16431"/>
                  </a:lnTo>
                  <a:close/>
                  <a:moveTo>
                    <a:pt x="16666" y="17172"/>
                  </a:moveTo>
                  <a:lnTo>
                    <a:pt x="16868" y="17542"/>
                  </a:lnTo>
                  <a:lnTo>
                    <a:pt x="17037" y="17912"/>
                  </a:lnTo>
                  <a:lnTo>
                    <a:pt x="17104" y="18148"/>
                  </a:lnTo>
                  <a:lnTo>
                    <a:pt x="17239" y="18384"/>
                  </a:lnTo>
                  <a:lnTo>
                    <a:pt x="16902" y="19124"/>
                  </a:lnTo>
                  <a:lnTo>
                    <a:pt x="16767" y="18922"/>
                  </a:lnTo>
                  <a:lnTo>
                    <a:pt x="16532" y="18316"/>
                  </a:lnTo>
                  <a:lnTo>
                    <a:pt x="16464" y="18148"/>
                  </a:lnTo>
                  <a:lnTo>
                    <a:pt x="16397" y="18081"/>
                  </a:lnTo>
                  <a:lnTo>
                    <a:pt x="16363" y="18013"/>
                  </a:lnTo>
                  <a:lnTo>
                    <a:pt x="16464" y="17744"/>
                  </a:lnTo>
                  <a:lnTo>
                    <a:pt x="16666" y="17172"/>
                  </a:lnTo>
                  <a:close/>
                  <a:moveTo>
                    <a:pt x="6499" y="8654"/>
                  </a:moveTo>
                  <a:lnTo>
                    <a:pt x="9428" y="9866"/>
                  </a:lnTo>
                  <a:lnTo>
                    <a:pt x="10876" y="10472"/>
                  </a:lnTo>
                  <a:lnTo>
                    <a:pt x="12323" y="11111"/>
                  </a:lnTo>
                  <a:lnTo>
                    <a:pt x="13030" y="11414"/>
                  </a:lnTo>
                  <a:lnTo>
                    <a:pt x="13771" y="11684"/>
                  </a:lnTo>
                  <a:lnTo>
                    <a:pt x="14478" y="11987"/>
                  </a:lnTo>
                  <a:lnTo>
                    <a:pt x="15185" y="12290"/>
                  </a:lnTo>
                  <a:lnTo>
                    <a:pt x="16464" y="12963"/>
                  </a:lnTo>
                  <a:lnTo>
                    <a:pt x="17104" y="13232"/>
                  </a:lnTo>
                  <a:lnTo>
                    <a:pt x="17441" y="13367"/>
                  </a:lnTo>
                  <a:lnTo>
                    <a:pt x="17811" y="13468"/>
                  </a:lnTo>
                  <a:lnTo>
                    <a:pt x="17138" y="15084"/>
                  </a:lnTo>
                  <a:lnTo>
                    <a:pt x="16801" y="15892"/>
                  </a:lnTo>
                  <a:lnTo>
                    <a:pt x="16532" y="16734"/>
                  </a:lnTo>
                  <a:lnTo>
                    <a:pt x="16027" y="18047"/>
                  </a:lnTo>
                  <a:lnTo>
                    <a:pt x="15488" y="19326"/>
                  </a:lnTo>
                  <a:lnTo>
                    <a:pt x="14882" y="19023"/>
                  </a:lnTo>
                  <a:lnTo>
                    <a:pt x="14276" y="18788"/>
                  </a:lnTo>
                  <a:lnTo>
                    <a:pt x="13030" y="18316"/>
                  </a:lnTo>
                  <a:lnTo>
                    <a:pt x="12290" y="17980"/>
                  </a:lnTo>
                  <a:lnTo>
                    <a:pt x="11583" y="17643"/>
                  </a:lnTo>
                  <a:lnTo>
                    <a:pt x="10876" y="17273"/>
                  </a:lnTo>
                  <a:lnTo>
                    <a:pt x="10135" y="16970"/>
                  </a:lnTo>
                  <a:lnTo>
                    <a:pt x="8586" y="16330"/>
                  </a:lnTo>
                  <a:lnTo>
                    <a:pt x="7037" y="15657"/>
                  </a:lnTo>
                  <a:lnTo>
                    <a:pt x="5455" y="14983"/>
                  </a:lnTo>
                  <a:lnTo>
                    <a:pt x="4681" y="14680"/>
                  </a:lnTo>
                  <a:lnTo>
                    <a:pt x="3873" y="14377"/>
                  </a:lnTo>
                  <a:lnTo>
                    <a:pt x="3906" y="14310"/>
                  </a:lnTo>
                  <a:lnTo>
                    <a:pt x="4815" y="12290"/>
                  </a:lnTo>
                  <a:lnTo>
                    <a:pt x="5724" y="10303"/>
                  </a:lnTo>
                  <a:lnTo>
                    <a:pt x="6499" y="8654"/>
                  </a:lnTo>
                  <a:close/>
                  <a:moveTo>
                    <a:pt x="16262" y="18215"/>
                  </a:moveTo>
                  <a:lnTo>
                    <a:pt x="16330" y="18485"/>
                  </a:lnTo>
                  <a:lnTo>
                    <a:pt x="16431" y="18821"/>
                  </a:lnTo>
                  <a:lnTo>
                    <a:pt x="16599" y="19158"/>
                  </a:lnTo>
                  <a:lnTo>
                    <a:pt x="16767" y="19427"/>
                  </a:lnTo>
                  <a:lnTo>
                    <a:pt x="16599" y="19730"/>
                  </a:lnTo>
                  <a:lnTo>
                    <a:pt x="16397" y="19192"/>
                  </a:lnTo>
                  <a:lnTo>
                    <a:pt x="16229" y="18922"/>
                  </a:lnTo>
                  <a:lnTo>
                    <a:pt x="16060" y="18720"/>
                  </a:lnTo>
                  <a:lnTo>
                    <a:pt x="16262" y="18215"/>
                  </a:lnTo>
                  <a:close/>
                  <a:moveTo>
                    <a:pt x="15993" y="18855"/>
                  </a:moveTo>
                  <a:lnTo>
                    <a:pt x="16229" y="19427"/>
                  </a:lnTo>
                  <a:lnTo>
                    <a:pt x="16363" y="19730"/>
                  </a:lnTo>
                  <a:lnTo>
                    <a:pt x="16498" y="20000"/>
                  </a:lnTo>
                  <a:lnTo>
                    <a:pt x="16363" y="20303"/>
                  </a:lnTo>
                  <a:lnTo>
                    <a:pt x="16195" y="20000"/>
                  </a:lnTo>
                  <a:lnTo>
                    <a:pt x="16027" y="19596"/>
                  </a:lnTo>
                  <a:lnTo>
                    <a:pt x="15892" y="19158"/>
                  </a:lnTo>
                  <a:lnTo>
                    <a:pt x="15993" y="18855"/>
                  </a:lnTo>
                  <a:close/>
                  <a:moveTo>
                    <a:pt x="15791" y="19394"/>
                  </a:moveTo>
                  <a:lnTo>
                    <a:pt x="15858" y="19764"/>
                  </a:lnTo>
                  <a:lnTo>
                    <a:pt x="15926" y="20067"/>
                  </a:lnTo>
                  <a:lnTo>
                    <a:pt x="16027" y="20370"/>
                  </a:lnTo>
                  <a:lnTo>
                    <a:pt x="16094" y="20505"/>
                  </a:lnTo>
                  <a:lnTo>
                    <a:pt x="16195" y="20639"/>
                  </a:lnTo>
                  <a:lnTo>
                    <a:pt x="16060" y="20942"/>
                  </a:lnTo>
                  <a:lnTo>
                    <a:pt x="15858" y="20505"/>
                  </a:lnTo>
                  <a:lnTo>
                    <a:pt x="15724" y="20235"/>
                  </a:lnTo>
                  <a:lnTo>
                    <a:pt x="15589" y="19932"/>
                  </a:lnTo>
                  <a:lnTo>
                    <a:pt x="15791" y="19394"/>
                  </a:lnTo>
                  <a:close/>
                  <a:moveTo>
                    <a:pt x="15522" y="20067"/>
                  </a:moveTo>
                  <a:lnTo>
                    <a:pt x="15757" y="20740"/>
                  </a:lnTo>
                  <a:lnTo>
                    <a:pt x="15825" y="20976"/>
                  </a:lnTo>
                  <a:lnTo>
                    <a:pt x="15892" y="21111"/>
                  </a:lnTo>
                  <a:lnTo>
                    <a:pt x="15959" y="21212"/>
                  </a:lnTo>
                  <a:lnTo>
                    <a:pt x="15858" y="21447"/>
                  </a:lnTo>
                  <a:lnTo>
                    <a:pt x="15690" y="21144"/>
                  </a:lnTo>
                  <a:lnTo>
                    <a:pt x="15353" y="20437"/>
                  </a:lnTo>
                  <a:lnTo>
                    <a:pt x="15522" y="20067"/>
                  </a:lnTo>
                  <a:close/>
                  <a:moveTo>
                    <a:pt x="15286" y="20606"/>
                  </a:moveTo>
                  <a:lnTo>
                    <a:pt x="15488" y="21245"/>
                  </a:lnTo>
                  <a:lnTo>
                    <a:pt x="15589" y="21515"/>
                  </a:lnTo>
                  <a:lnTo>
                    <a:pt x="15724" y="21750"/>
                  </a:lnTo>
                  <a:lnTo>
                    <a:pt x="15555" y="22155"/>
                  </a:lnTo>
                  <a:lnTo>
                    <a:pt x="15454" y="21919"/>
                  </a:lnTo>
                  <a:lnTo>
                    <a:pt x="15353" y="21683"/>
                  </a:lnTo>
                  <a:lnTo>
                    <a:pt x="15219" y="21414"/>
                  </a:lnTo>
                  <a:lnTo>
                    <a:pt x="15084" y="21144"/>
                  </a:lnTo>
                  <a:lnTo>
                    <a:pt x="15286" y="20606"/>
                  </a:lnTo>
                  <a:close/>
                  <a:moveTo>
                    <a:pt x="15017" y="21279"/>
                  </a:moveTo>
                  <a:lnTo>
                    <a:pt x="15185" y="21750"/>
                  </a:lnTo>
                  <a:lnTo>
                    <a:pt x="15286" y="22087"/>
                  </a:lnTo>
                  <a:lnTo>
                    <a:pt x="15353" y="22222"/>
                  </a:lnTo>
                  <a:lnTo>
                    <a:pt x="15454" y="22357"/>
                  </a:lnTo>
                  <a:lnTo>
                    <a:pt x="15488" y="22357"/>
                  </a:lnTo>
                  <a:lnTo>
                    <a:pt x="15320" y="22794"/>
                  </a:lnTo>
                  <a:lnTo>
                    <a:pt x="15151" y="22525"/>
                  </a:lnTo>
                  <a:lnTo>
                    <a:pt x="14949" y="22188"/>
                  </a:lnTo>
                  <a:lnTo>
                    <a:pt x="14781" y="21885"/>
                  </a:lnTo>
                  <a:lnTo>
                    <a:pt x="15017" y="21279"/>
                  </a:lnTo>
                  <a:close/>
                  <a:moveTo>
                    <a:pt x="14747" y="21986"/>
                  </a:moveTo>
                  <a:lnTo>
                    <a:pt x="14815" y="22289"/>
                  </a:lnTo>
                  <a:lnTo>
                    <a:pt x="14949" y="22525"/>
                  </a:lnTo>
                  <a:lnTo>
                    <a:pt x="15050" y="22794"/>
                  </a:lnTo>
                  <a:lnTo>
                    <a:pt x="15219" y="23064"/>
                  </a:lnTo>
                  <a:lnTo>
                    <a:pt x="15050" y="23400"/>
                  </a:lnTo>
                  <a:lnTo>
                    <a:pt x="14949" y="23198"/>
                  </a:lnTo>
                  <a:lnTo>
                    <a:pt x="14882" y="22996"/>
                  </a:lnTo>
                  <a:lnTo>
                    <a:pt x="14747" y="22693"/>
                  </a:lnTo>
                  <a:lnTo>
                    <a:pt x="14579" y="22390"/>
                  </a:lnTo>
                  <a:lnTo>
                    <a:pt x="14747" y="21986"/>
                  </a:lnTo>
                  <a:close/>
                  <a:moveTo>
                    <a:pt x="14545" y="22458"/>
                  </a:moveTo>
                  <a:lnTo>
                    <a:pt x="14680" y="23097"/>
                  </a:lnTo>
                  <a:lnTo>
                    <a:pt x="14815" y="23400"/>
                  </a:lnTo>
                  <a:lnTo>
                    <a:pt x="14882" y="23535"/>
                  </a:lnTo>
                  <a:lnTo>
                    <a:pt x="14983" y="23670"/>
                  </a:lnTo>
                  <a:lnTo>
                    <a:pt x="14815" y="24074"/>
                  </a:lnTo>
                  <a:lnTo>
                    <a:pt x="14680" y="23771"/>
                  </a:lnTo>
                  <a:lnTo>
                    <a:pt x="14478" y="23434"/>
                  </a:lnTo>
                  <a:lnTo>
                    <a:pt x="14377" y="23299"/>
                  </a:lnTo>
                  <a:lnTo>
                    <a:pt x="14276" y="23131"/>
                  </a:lnTo>
                  <a:lnTo>
                    <a:pt x="14545" y="22458"/>
                  </a:lnTo>
                  <a:close/>
                  <a:moveTo>
                    <a:pt x="14242" y="23198"/>
                  </a:moveTo>
                  <a:lnTo>
                    <a:pt x="14512" y="23905"/>
                  </a:lnTo>
                  <a:lnTo>
                    <a:pt x="14613" y="24141"/>
                  </a:lnTo>
                  <a:lnTo>
                    <a:pt x="14714" y="24343"/>
                  </a:lnTo>
                  <a:lnTo>
                    <a:pt x="14613" y="24713"/>
                  </a:lnTo>
                  <a:lnTo>
                    <a:pt x="14478" y="24444"/>
                  </a:lnTo>
                  <a:lnTo>
                    <a:pt x="14377" y="24175"/>
                  </a:lnTo>
                  <a:lnTo>
                    <a:pt x="14242" y="23905"/>
                  </a:lnTo>
                  <a:lnTo>
                    <a:pt x="14074" y="23670"/>
                  </a:lnTo>
                  <a:lnTo>
                    <a:pt x="14108" y="23569"/>
                  </a:lnTo>
                  <a:lnTo>
                    <a:pt x="14242" y="23198"/>
                  </a:lnTo>
                  <a:close/>
                  <a:moveTo>
                    <a:pt x="13973" y="23838"/>
                  </a:moveTo>
                  <a:lnTo>
                    <a:pt x="14007" y="23939"/>
                  </a:lnTo>
                  <a:lnTo>
                    <a:pt x="14242" y="24511"/>
                  </a:lnTo>
                  <a:lnTo>
                    <a:pt x="14343" y="24747"/>
                  </a:lnTo>
                  <a:lnTo>
                    <a:pt x="14411" y="24882"/>
                  </a:lnTo>
                  <a:lnTo>
                    <a:pt x="14478" y="25016"/>
                  </a:lnTo>
                  <a:lnTo>
                    <a:pt x="14343" y="25420"/>
                  </a:lnTo>
                  <a:lnTo>
                    <a:pt x="14276" y="25319"/>
                  </a:lnTo>
                  <a:lnTo>
                    <a:pt x="14209" y="25218"/>
                  </a:lnTo>
                  <a:lnTo>
                    <a:pt x="14141" y="25117"/>
                  </a:lnTo>
                  <a:lnTo>
                    <a:pt x="14040" y="24915"/>
                  </a:lnTo>
                  <a:lnTo>
                    <a:pt x="13939" y="24646"/>
                  </a:lnTo>
                  <a:lnTo>
                    <a:pt x="13838" y="24511"/>
                  </a:lnTo>
                  <a:lnTo>
                    <a:pt x="13737" y="24410"/>
                  </a:lnTo>
                  <a:lnTo>
                    <a:pt x="13973" y="23838"/>
                  </a:lnTo>
                  <a:close/>
                  <a:moveTo>
                    <a:pt x="13704" y="24511"/>
                  </a:moveTo>
                  <a:lnTo>
                    <a:pt x="13838" y="24848"/>
                  </a:lnTo>
                  <a:lnTo>
                    <a:pt x="13973" y="25185"/>
                  </a:lnTo>
                  <a:lnTo>
                    <a:pt x="14108" y="25387"/>
                  </a:lnTo>
                  <a:lnTo>
                    <a:pt x="14175" y="25521"/>
                  </a:lnTo>
                  <a:lnTo>
                    <a:pt x="14310" y="25555"/>
                  </a:lnTo>
                  <a:lnTo>
                    <a:pt x="14108" y="26127"/>
                  </a:lnTo>
                  <a:lnTo>
                    <a:pt x="14040" y="26026"/>
                  </a:lnTo>
                  <a:lnTo>
                    <a:pt x="13838" y="25521"/>
                  </a:lnTo>
                  <a:lnTo>
                    <a:pt x="13704" y="25218"/>
                  </a:lnTo>
                  <a:lnTo>
                    <a:pt x="13603" y="25084"/>
                  </a:lnTo>
                  <a:lnTo>
                    <a:pt x="13502" y="24983"/>
                  </a:lnTo>
                  <a:lnTo>
                    <a:pt x="13704" y="24511"/>
                  </a:lnTo>
                  <a:close/>
                  <a:moveTo>
                    <a:pt x="13468" y="25050"/>
                  </a:moveTo>
                  <a:lnTo>
                    <a:pt x="13569" y="25218"/>
                  </a:lnTo>
                  <a:lnTo>
                    <a:pt x="13636" y="25420"/>
                  </a:lnTo>
                  <a:lnTo>
                    <a:pt x="13737" y="25757"/>
                  </a:lnTo>
                  <a:lnTo>
                    <a:pt x="13838" y="26060"/>
                  </a:lnTo>
                  <a:lnTo>
                    <a:pt x="13906" y="26195"/>
                  </a:lnTo>
                  <a:lnTo>
                    <a:pt x="14007" y="26329"/>
                  </a:lnTo>
                  <a:lnTo>
                    <a:pt x="13838" y="26733"/>
                  </a:lnTo>
                  <a:lnTo>
                    <a:pt x="13670" y="26397"/>
                  </a:lnTo>
                  <a:lnTo>
                    <a:pt x="13569" y="26094"/>
                  </a:lnTo>
                  <a:lnTo>
                    <a:pt x="13468" y="25757"/>
                  </a:lnTo>
                  <a:lnTo>
                    <a:pt x="13333" y="25454"/>
                  </a:lnTo>
                  <a:lnTo>
                    <a:pt x="13300" y="25454"/>
                  </a:lnTo>
                  <a:lnTo>
                    <a:pt x="13468" y="25050"/>
                  </a:lnTo>
                  <a:close/>
                  <a:moveTo>
                    <a:pt x="13266" y="25521"/>
                  </a:moveTo>
                  <a:lnTo>
                    <a:pt x="13333" y="25892"/>
                  </a:lnTo>
                  <a:lnTo>
                    <a:pt x="13401" y="26262"/>
                  </a:lnTo>
                  <a:lnTo>
                    <a:pt x="13468" y="26430"/>
                  </a:lnTo>
                  <a:lnTo>
                    <a:pt x="13535" y="26599"/>
                  </a:lnTo>
                  <a:lnTo>
                    <a:pt x="13603" y="26767"/>
                  </a:lnTo>
                  <a:lnTo>
                    <a:pt x="13737" y="26902"/>
                  </a:lnTo>
                  <a:lnTo>
                    <a:pt x="13603" y="27238"/>
                  </a:lnTo>
                  <a:lnTo>
                    <a:pt x="13367" y="26834"/>
                  </a:lnTo>
                  <a:lnTo>
                    <a:pt x="13199" y="26498"/>
                  </a:lnTo>
                  <a:lnTo>
                    <a:pt x="12997" y="26195"/>
                  </a:lnTo>
                  <a:lnTo>
                    <a:pt x="13266" y="25521"/>
                  </a:lnTo>
                  <a:close/>
                  <a:moveTo>
                    <a:pt x="270" y="23400"/>
                  </a:moveTo>
                  <a:lnTo>
                    <a:pt x="405" y="23569"/>
                  </a:lnTo>
                  <a:lnTo>
                    <a:pt x="573" y="23703"/>
                  </a:lnTo>
                  <a:lnTo>
                    <a:pt x="741" y="23838"/>
                  </a:lnTo>
                  <a:lnTo>
                    <a:pt x="977" y="23939"/>
                  </a:lnTo>
                  <a:lnTo>
                    <a:pt x="1381" y="24141"/>
                  </a:lnTo>
                  <a:lnTo>
                    <a:pt x="1785" y="24276"/>
                  </a:lnTo>
                  <a:lnTo>
                    <a:pt x="3469" y="24949"/>
                  </a:lnTo>
                  <a:lnTo>
                    <a:pt x="4310" y="25286"/>
                  </a:lnTo>
                  <a:lnTo>
                    <a:pt x="5152" y="25589"/>
                  </a:lnTo>
                  <a:lnTo>
                    <a:pt x="6936" y="26262"/>
                  </a:lnTo>
                  <a:lnTo>
                    <a:pt x="8721" y="26969"/>
                  </a:lnTo>
                  <a:lnTo>
                    <a:pt x="9529" y="27339"/>
                  </a:lnTo>
                  <a:lnTo>
                    <a:pt x="9529" y="27339"/>
                  </a:lnTo>
                  <a:lnTo>
                    <a:pt x="7273" y="26531"/>
                  </a:lnTo>
                  <a:lnTo>
                    <a:pt x="5455" y="25892"/>
                  </a:lnTo>
                  <a:lnTo>
                    <a:pt x="4546" y="25555"/>
                  </a:lnTo>
                  <a:lnTo>
                    <a:pt x="3637" y="25218"/>
                  </a:lnTo>
                  <a:lnTo>
                    <a:pt x="3536" y="25185"/>
                  </a:lnTo>
                  <a:lnTo>
                    <a:pt x="2896" y="24915"/>
                  </a:lnTo>
                  <a:lnTo>
                    <a:pt x="2223" y="24612"/>
                  </a:lnTo>
                  <a:lnTo>
                    <a:pt x="1583" y="24276"/>
                  </a:lnTo>
                  <a:lnTo>
                    <a:pt x="910" y="23973"/>
                  </a:lnTo>
                  <a:lnTo>
                    <a:pt x="304" y="23602"/>
                  </a:lnTo>
                  <a:lnTo>
                    <a:pt x="236" y="23434"/>
                  </a:lnTo>
                  <a:lnTo>
                    <a:pt x="270" y="23400"/>
                  </a:lnTo>
                  <a:close/>
                  <a:moveTo>
                    <a:pt x="3940" y="14546"/>
                  </a:moveTo>
                  <a:lnTo>
                    <a:pt x="4041" y="14680"/>
                  </a:lnTo>
                  <a:lnTo>
                    <a:pt x="4512" y="14882"/>
                  </a:lnTo>
                  <a:lnTo>
                    <a:pt x="6431" y="15690"/>
                  </a:lnTo>
                  <a:lnTo>
                    <a:pt x="7879" y="16296"/>
                  </a:lnTo>
                  <a:lnTo>
                    <a:pt x="9360" y="16902"/>
                  </a:lnTo>
                  <a:lnTo>
                    <a:pt x="10135" y="17273"/>
                  </a:lnTo>
                  <a:lnTo>
                    <a:pt x="10909" y="17609"/>
                  </a:lnTo>
                  <a:lnTo>
                    <a:pt x="12458" y="18350"/>
                  </a:lnTo>
                  <a:lnTo>
                    <a:pt x="13199" y="18653"/>
                  </a:lnTo>
                  <a:lnTo>
                    <a:pt x="13939" y="18922"/>
                  </a:lnTo>
                  <a:lnTo>
                    <a:pt x="14680" y="19225"/>
                  </a:lnTo>
                  <a:lnTo>
                    <a:pt x="15050" y="19394"/>
                  </a:lnTo>
                  <a:lnTo>
                    <a:pt x="15387" y="19562"/>
                  </a:lnTo>
                  <a:lnTo>
                    <a:pt x="14781" y="21043"/>
                  </a:lnTo>
                  <a:lnTo>
                    <a:pt x="14478" y="21750"/>
                  </a:lnTo>
                  <a:lnTo>
                    <a:pt x="14175" y="22525"/>
                  </a:lnTo>
                  <a:lnTo>
                    <a:pt x="13603" y="24040"/>
                  </a:lnTo>
                  <a:lnTo>
                    <a:pt x="12963" y="25589"/>
                  </a:lnTo>
                  <a:lnTo>
                    <a:pt x="12727" y="26195"/>
                  </a:lnTo>
                  <a:lnTo>
                    <a:pt x="12492" y="26834"/>
                  </a:lnTo>
                  <a:lnTo>
                    <a:pt x="12357" y="27137"/>
                  </a:lnTo>
                  <a:lnTo>
                    <a:pt x="12189" y="27407"/>
                  </a:lnTo>
                  <a:lnTo>
                    <a:pt x="12020" y="27710"/>
                  </a:lnTo>
                  <a:lnTo>
                    <a:pt x="11818" y="27945"/>
                  </a:lnTo>
                  <a:lnTo>
                    <a:pt x="11212" y="27777"/>
                  </a:lnTo>
                  <a:lnTo>
                    <a:pt x="10640" y="27508"/>
                  </a:lnTo>
                  <a:lnTo>
                    <a:pt x="9495" y="27003"/>
                  </a:lnTo>
                  <a:lnTo>
                    <a:pt x="7845" y="26329"/>
                  </a:lnTo>
                  <a:lnTo>
                    <a:pt x="6196" y="25690"/>
                  </a:lnTo>
                  <a:lnTo>
                    <a:pt x="2829" y="24410"/>
                  </a:lnTo>
                  <a:lnTo>
                    <a:pt x="2189" y="24175"/>
                  </a:lnTo>
                  <a:lnTo>
                    <a:pt x="1550" y="23939"/>
                  </a:lnTo>
                  <a:lnTo>
                    <a:pt x="943" y="23636"/>
                  </a:lnTo>
                  <a:lnTo>
                    <a:pt x="640" y="23468"/>
                  </a:lnTo>
                  <a:lnTo>
                    <a:pt x="371" y="23266"/>
                  </a:lnTo>
                  <a:lnTo>
                    <a:pt x="371" y="23232"/>
                  </a:lnTo>
                  <a:lnTo>
                    <a:pt x="371" y="23198"/>
                  </a:lnTo>
                  <a:lnTo>
                    <a:pt x="405" y="23131"/>
                  </a:lnTo>
                  <a:lnTo>
                    <a:pt x="405" y="23064"/>
                  </a:lnTo>
                  <a:lnTo>
                    <a:pt x="472" y="22895"/>
                  </a:lnTo>
                  <a:lnTo>
                    <a:pt x="708" y="22155"/>
                  </a:lnTo>
                  <a:lnTo>
                    <a:pt x="1583" y="19932"/>
                  </a:lnTo>
                  <a:lnTo>
                    <a:pt x="2661" y="17239"/>
                  </a:lnTo>
                  <a:lnTo>
                    <a:pt x="3805" y="14579"/>
                  </a:lnTo>
                  <a:lnTo>
                    <a:pt x="3873" y="14579"/>
                  </a:lnTo>
                  <a:lnTo>
                    <a:pt x="3906" y="14546"/>
                  </a:lnTo>
                  <a:close/>
                  <a:moveTo>
                    <a:pt x="12963" y="26296"/>
                  </a:moveTo>
                  <a:lnTo>
                    <a:pt x="13199" y="26834"/>
                  </a:lnTo>
                  <a:lnTo>
                    <a:pt x="13333" y="27137"/>
                  </a:lnTo>
                  <a:lnTo>
                    <a:pt x="13502" y="27440"/>
                  </a:lnTo>
                  <a:lnTo>
                    <a:pt x="13266" y="27912"/>
                  </a:lnTo>
                  <a:lnTo>
                    <a:pt x="13232" y="27945"/>
                  </a:lnTo>
                  <a:lnTo>
                    <a:pt x="13165" y="27710"/>
                  </a:lnTo>
                  <a:lnTo>
                    <a:pt x="13098" y="27508"/>
                  </a:lnTo>
                  <a:lnTo>
                    <a:pt x="12963" y="27104"/>
                  </a:lnTo>
                  <a:lnTo>
                    <a:pt x="12795" y="26700"/>
                  </a:lnTo>
                  <a:lnTo>
                    <a:pt x="12929" y="26397"/>
                  </a:lnTo>
                  <a:lnTo>
                    <a:pt x="12963" y="26296"/>
                  </a:lnTo>
                  <a:close/>
                  <a:moveTo>
                    <a:pt x="12391" y="27609"/>
                  </a:moveTo>
                  <a:lnTo>
                    <a:pt x="12424" y="27777"/>
                  </a:lnTo>
                  <a:lnTo>
                    <a:pt x="12492" y="27912"/>
                  </a:lnTo>
                  <a:lnTo>
                    <a:pt x="12626" y="28248"/>
                  </a:lnTo>
                  <a:lnTo>
                    <a:pt x="12626" y="28248"/>
                  </a:lnTo>
                  <a:lnTo>
                    <a:pt x="12020" y="28080"/>
                  </a:lnTo>
                  <a:lnTo>
                    <a:pt x="12222" y="27844"/>
                  </a:lnTo>
                  <a:lnTo>
                    <a:pt x="12391" y="27609"/>
                  </a:lnTo>
                  <a:close/>
                  <a:moveTo>
                    <a:pt x="12727" y="26902"/>
                  </a:moveTo>
                  <a:lnTo>
                    <a:pt x="12862" y="27440"/>
                  </a:lnTo>
                  <a:lnTo>
                    <a:pt x="12963" y="27811"/>
                  </a:lnTo>
                  <a:lnTo>
                    <a:pt x="13030" y="28013"/>
                  </a:lnTo>
                  <a:lnTo>
                    <a:pt x="13131" y="28147"/>
                  </a:lnTo>
                  <a:lnTo>
                    <a:pt x="13030" y="28349"/>
                  </a:lnTo>
                  <a:lnTo>
                    <a:pt x="12997" y="28349"/>
                  </a:lnTo>
                  <a:lnTo>
                    <a:pt x="12997" y="28248"/>
                  </a:lnTo>
                  <a:lnTo>
                    <a:pt x="12963" y="28215"/>
                  </a:lnTo>
                  <a:lnTo>
                    <a:pt x="12929" y="28215"/>
                  </a:lnTo>
                  <a:lnTo>
                    <a:pt x="12896" y="28248"/>
                  </a:lnTo>
                  <a:lnTo>
                    <a:pt x="12660" y="27777"/>
                  </a:lnTo>
                  <a:lnTo>
                    <a:pt x="12593" y="27575"/>
                  </a:lnTo>
                  <a:lnTo>
                    <a:pt x="12525" y="27339"/>
                  </a:lnTo>
                  <a:lnTo>
                    <a:pt x="12727" y="26902"/>
                  </a:lnTo>
                  <a:close/>
                  <a:moveTo>
                    <a:pt x="19764" y="18788"/>
                  </a:moveTo>
                  <a:lnTo>
                    <a:pt x="19360" y="19697"/>
                  </a:lnTo>
                  <a:lnTo>
                    <a:pt x="19023" y="20606"/>
                  </a:lnTo>
                  <a:lnTo>
                    <a:pt x="18687" y="21548"/>
                  </a:lnTo>
                  <a:lnTo>
                    <a:pt x="18316" y="22491"/>
                  </a:lnTo>
                  <a:lnTo>
                    <a:pt x="17878" y="23468"/>
                  </a:lnTo>
                  <a:lnTo>
                    <a:pt x="17441" y="24410"/>
                  </a:lnTo>
                  <a:lnTo>
                    <a:pt x="16969" y="25387"/>
                  </a:lnTo>
                  <a:lnTo>
                    <a:pt x="16532" y="26329"/>
                  </a:lnTo>
                  <a:lnTo>
                    <a:pt x="16296" y="26834"/>
                  </a:lnTo>
                  <a:lnTo>
                    <a:pt x="16094" y="27373"/>
                  </a:lnTo>
                  <a:lnTo>
                    <a:pt x="15892" y="27878"/>
                  </a:lnTo>
                  <a:lnTo>
                    <a:pt x="15623" y="28383"/>
                  </a:lnTo>
                  <a:lnTo>
                    <a:pt x="15724" y="28147"/>
                  </a:lnTo>
                  <a:lnTo>
                    <a:pt x="16767" y="25723"/>
                  </a:lnTo>
                  <a:lnTo>
                    <a:pt x="17811" y="23333"/>
                  </a:lnTo>
                  <a:lnTo>
                    <a:pt x="18249" y="22188"/>
                  </a:lnTo>
                  <a:lnTo>
                    <a:pt x="18653" y="21043"/>
                  </a:lnTo>
                  <a:lnTo>
                    <a:pt x="18889" y="20437"/>
                  </a:lnTo>
                  <a:lnTo>
                    <a:pt x="19158" y="19899"/>
                  </a:lnTo>
                  <a:lnTo>
                    <a:pt x="19764" y="18788"/>
                  </a:lnTo>
                  <a:close/>
                  <a:moveTo>
                    <a:pt x="5489" y="26060"/>
                  </a:moveTo>
                  <a:lnTo>
                    <a:pt x="6532" y="26430"/>
                  </a:lnTo>
                  <a:lnTo>
                    <a:pt x="8451" y="27070"/>
                  </a:lnTo>
                  <a:lnTo>
                    <a:pt x="10371" y="27743"/>
                  </a:lnTo>
                  <a:lnTo>
                    <a:pt x="11145" y="28013"/>
                  </a:lnTo>
                  <a:lnTo>
                    <a:pt x="11650" y="28181"/>
                  </a:lnTo>
                  <a:lnTo>
                    <a:pt x="11616" y="28215"/>
                  </a:lnTo>
                  <a:lnTo>
                    <a:pt x="11549" y="28349"/>
                  </a:lnTo>
                  <a:lnTo>
                    <a:pt x="11515" y="28450"/>
                  </a:lnTo>
                  <a:lnTo>
                    <a:pt x="11111" y="28282"/>
                  </a:lnTo>
                  <a:lnTo>
                    <a:pt x="9327" y="27541"/>
                  </a:lnTo>
                  <a:lnTo>
                    <a:pt x="7509" y="26868"/>
                  </a:lnTo>
                  <a:lnTo>
                    <a:pt x="6499" y="26464"/>
                  </a:lnTo>
                  <a:lnTo>
                    <a:pt x="5489" y="26060"/>
                  </a:lnTo>
                  <a:close/>
                  <a:moveTo>
                    <a:pt x="12323" y="28316"/>
                  </a:moveTo>
                  <a:lnTo>
                    <a:pt x="12761" y="28450"/>
                  </a:lnTo>
                  <a:lnTo>
                    <a:pt x="12525" y="28417"/>
                  </a:lnTo>
                  <a:lnTo>
                    <a:pt x="12323" y="28316"/>
                  </a:lnTo>
                  <a:close/>
                  <a:moveTo>
                    <a:pt x="371" y="23905"/>
                  </a:moveTo>
                  <a:lnTo>
                    <a:pt x="741" y="24141"/>
                  </a:lnTo>
                  <a:lnTo>
                    <a:pt x="1145" y="24377"/>
                  </a:lnTo>
                  <a:lnTo>
                    <a:pt x="1550" y="24579"/>
                  </a:lnTo>
                  <a:lnTo>
                    <a:pt x="1987" y="24747"/>
                  </a:lnTo>
                  <a:lnTo>
                    <a:pt x="2829" y="25084"/>
                  </a:lnTo>
                  <a:lnTo>
                    <a:pt x="3704" y="25420"/>
                  </a:lnTo>
                  <a:lnTo>
                    <a:pt x="5691" y="26296"/>
                  </a:lnTo>
                  <a:lnTo>
                    <a:pt x="6701" y="26733"/>
                  </a:lnTo>
                  <a:lnTo>
                    <a:pt x="7711" y="27137"/>
                  </a:lnTo>
                  <a:lnTo>
                    <a:pt x="9630" y="27878"/>
                  </a:lnTo>
                  <a:lnTo>
                    <a:pt x="11515" y="28652"/>
                  </a:lnTo>
                  <a:lnTo>
                    <a:pt x="11515" y="28753"/>
                  </a:lnTo>
                  <a:lnTo>
                    <a:pt x="11381" y="28720"/>
                  </a:lnTo>
                  <a:lnTo>
                    <a:pt x="10640" y="28383"/>
                  </a:lnTo>
                  <a:lnTo>
                    <a:pt x="9866" y="28080"/>
                  </a:lnTo>
                  <a:lnTo>
                    <a:pt x="8317" y="27474"/>
                  </a:lnTo>
                  <a:lnTo>
                    <a:pt x="7340" y="27070"/>
                  </a:lnTo>
                  <a:lnTo>
                    <a:pt x="6364" y="26666"/>
                  </a:lnTo>
                  <a:lnTo>
                    <a:pt x="4411" y="25791"/>
                  </a:lnTo>
                  <a:lnTo>
                    <a:pt x="2459" y="24949"/>
                  </a:lnTo>
                  <a:lnTo>
                    <a:pt x="1482" y="24579"/>
                  </a:lnTo>
                  <a:lnTo>
                    <a:pt x="506" y="24208"/>
                  </a:lnTo>
                  <a:lnTo>
                    <a:pt x="506" y="24175"/>
                  </a:lnTo>
                  <a:lnTo>
                    <a:pt x="472" y="24141"/>
                  </a:lnTo>
                  <a:lnTo>
                    <a:pt x="371" y="23905"/>
                  </a:lnTo>
                  <a:close/>
                  <a:moveTo>
                    <a:pt x="11852" y="28349"/>
                  </a:moveTo>
                  <a:lnTo>
                    <a:pt x="11919" y="28417"/>
                  </a:lnTo>
                  <a:lnTo>
                    <a:pt x="12020" y="28484"/>
                  </a:lnTo>
                  <a:lnTo>
                    <a:pt x="12256" y="28585"/>
                  </a:lnTo>
                  <a:lnTo>
                    <a:pt x="12525" y="28686"/>
                  </a:lnTo>
                  <a:lnTo>
                    <a:pt x="12795" y="28753"/>
                  </a:lnTo>
                  <a:lnTo>
                    <a:pt x="12727" y="28888"/>
                  </a:lnTo>
                  <a:lnTo>
                    <a:pt x="12256" y="28753"/>
                  </a:lnTo>
                  <a:lnTo>
                    <a:pt x="11785" y="28551"/>
                  </a:lnTo>
                  <a:lnTo>
                    <a:pt x="11785" y="28349"/>
                  </a:lnTo>
                  <a:close/>
                  <a:moveTo>
                    <a:pt x="13064" y="28753"/>
                  </a:moveTo>
                  <a:lnTo>
                    <a:pt x="13098" y="28821"/>
                  </a:lnTo>
                  <a:lnTo>
                    <a:pt x="13165" y="28854"/>
                  </a:lnTo>
                  <a:lnTo>
                    <a:pt x="13401" y="28888"/>
                  </a:lnTo>
                  <a:lnTo>
                    <a:pt x="13636" y="28922"/>
                  </a:lnTo>
                  <a:lnTo>
                    <a:pt x="14074" y="29023"/>
                  </a:lnTo>
                  <a:lnTo>
                    <a:pt x="13805" y="29056"/>
                  </a:lnTo>
                  <a:lnTo>
                    <a:pt x="13502" y="29023"/>
                  </a:lnTo>
                  <a:lnTo>
                    <a:pt x="13232" y="28989"/>
                  </a:lnTo>
                  <a:lnTo>
                    <a:pt x="12929" y="28955"/>
                  </a:lnTo>
                  <a:lnTo>
                    <a:pt x="12963" y="28753"/>
                  </a:lnTo>
                  <a:close/>
                  <a:moveTo>
                    <a:pt x="11751" y="28753"/>
                  </a:moveTo>
                  <a:lnTo>
                    <a:pt x="11852" y="28787"/>
                  </a:lnTo>
                  <a:lnTo>
                    <a:pt x="12290" y="28955"/>
                  </a:lnTo>
                  <a:lnTo>
                    <a:pt x="12727" y="29090"/>
                  </a:lnTo>
                  <a:lnTo>
                    <a:pt x="12761" y="29292"/>
                  </a:lnTo>
                  <a:lnTo>
                    <a:pt x="12256" y="29090"/>
                  </a:lnTo>
                  <a:lnTo>
                    <a:pt x="11751" y="28888"/>
                  </a:lnTo>
                  <a:lnTo>
                    <a:pt x="11751" y="28753"/>
                  </a:lnTo>
                  <a:close/>
                  <a:moveTo>
                    <a:pt x="15084" y="28989"/>
                  </a:moveTo>
                  <a:lnTo>
                    <a:pt x="14916" y="29124"/>
                  </a:lnTo>
                  <a:lnTo>
                    <a:pt x="14714" y="29258"/>
                  </a:lnTo>
                  <a:lnTo>
                    <a:pt x="14512" y="29359"/>
                  </a:lnTo>
                  <a:lnTo>
                    <a:pt x="14310" y="29427"/>
                  </a:lnTo>
                  <a:lnTo>
                    <a:pt x="14074" y="29460"/>
                  </a:lnTo>
                  <a:lnTo>
                    <a:pt x="13872" y="29460"/>
                  </a:lnTo>
                  <a:lnTo>
                    <a:pt x="13401" y="29427"/>
                  </a:lnTo>
                  <a:lnTo>
                    <a:pt x="12963" y="29326"/>
                  </a:lnTo>
                  <a:lnTo>
                    <a:pt x="12997" y="29292"/>
                  </a:lnTo>
                  <a:lnTo>
                    <a:pt x="12963" y="29225"/>
                  </a:lnTo>
                  <a:lnTo>
                    <a:pt x="12963" y="29157"/>
                  </a:lnTo>
                  <a:lnTo>
                    <a:pt x="13502" y="29225"/>
                  </a:lnTo>
                  <a:lnTo>
                    <a:pt x="14276" y="29225"/>
                  </a:lnTo>
                  <a:lnTo>
                    <a:pt x="14545" y="29157"/>
                  </a:lnTo>
                  <a:lnTo>
                    <a:pt x="14815" y="29090"/>
                  </a:lnTo>
                  <a:lnTo>
                    <a:pt x="15084" y="28989"/>
                  </a:lnTo>
                  <a:close/>
                  <a:moveTo>
                    <a:pt x="9765" y="1"/>
                  </a:moveTo>
                  <a:lnTo>
                    <a:pt x="9731" y="35"/>
                  </a:lnTo>
                  <a:lnTo>
                    <a:pt x="9529" y="775"/>
                  </a:lnTo>
                  <a:lnTo>
                    <a:pt x="9327" y="1482"/>
                  </a:lnTo>
                  <a:lnTo>
                    <a:pt x="9057" y="2189"/>
                  </a:lnTo>
                  <a:lnTo>
                    <a:pt x="8788" y="2863"/>
                  </a:lnTo>
                  <a:lnTo>
                    <a:pt x="8216" y="4243"/>
                  </a:lnTo>
                  <a:lnTo>
                    <a:pt x="7576" y="5590"/>
                  </a:lnTo>
                  <a:lnTo>
                    <a:pt x="6398" y="8250"/>
                  </a:lnTo>
                  <a:lnTo>
                    <a:pt x="5825" y="9563"/>
                  </a:lnTo>
                  <a:lnTo>
                    <a:pt x="5186" y="10876"/>
                  </a:lnTo>
                  <a:lnTo>
                    <a:pt x="4714" y="11818"/>
                  </a:lnTo>
                  <a:lnTo>
                    <a:pt x="4277" y="12795"/>
                  </a:lnTo>
                  <a:lnTo>
                    <a:pt x="3469" y="14781"/>
                  </a:lnTo>
                  <a:lnTo>
                    <a:pt x="2257" y="17576"/>
                  </a:lnTo>
                  <a:lnTo>
                    <a:pt x="1078" y="20437"/>
                  </a:lnTo>
                  <a:lnTo>
                    <a:pt x="674" y="21481"/>
                  </a:lnTo>
                  <a:lnTo>
                    <a:pt x="270" y="22525"/>
                  </a:lnTo>
                  <a:lnTo>
                    <a:pt x="169" y="22828"/>
                  </a:lnTo>
                  <a:lnTo>
                    <a:pt x="102" y="23030"/>
                  </a:lnTo>
                  <a:lnTo>
                    <a:pt x="68" y="23198"/>
                  </a:lnTo>
                  <a:lnTo>
                    <a:pt x="34" y="23232"/>
                  </a:lnTo>
                  <a:lnTo>
                    <a:pt x="1" y="23299"/>
                  </a:lnTo>
                  <a:lnTo>
                    <a:pt x="102" y="23535"/>
                  </a:lnTo>
                  <a:lnTo>
                    <a:pt x="135" y="23771"/>
                  </a:lnTo>
                  <a:lnTo>
                    <a:pt x="203" y="24006"/>
                  </a:lnTo>
                  <a:lnTo>
                    <a:pt x="304" y="24242"/>
                  </a:lnTo>
                  <a:lnTo>
                    <a:pt x="337" y="24276"/>
                  </a:lnTo>
                  <a:lnTo>
                    <a:pt x="405" y="24276"/>
                  </a:lnTo>
                  <a:lnTo>
                    <a:pt x="2459" y="25252"/>
                  </a:lnTo>
                  <a:lnTo>
                    <a:pt x="4512" y="26161"/>
                  </a:lnTo>
                  <a:lnTo>
                    <a:pt x="6633" y="27036"/>
                  </a:lnTo>
                  <a:lnTo>
                    <a:pt x="8721" y="27878"/>
                  </a:lnTo>
                  <a:lnTo>
                    <a:pt x="10135" y="28450"/>
                  </a:lnTo>
                  <a:lnTo>
                    <a:pt x="11549" y="29056"/>
                  </a:lnTo>
                  <a:lnTo>
                    <a:pt x="11583" y="29090"/>
                  </a:lnTo>
                  <a:lnTo>
                    <a:pt x="11650" y="29090"/>
                  </a:lnTo>
                  <a:lnTo>
                    <a:pt x="12020" y="29258"/>
                  </a:lnTo>
                  <a:lnTo>
                    <a:pt x="12694" y="29494"/>
                  </a:lnTo>
                  <a:lnTo>
                    <a:pt x="13064" y="29595"/>
                  </a:lnTo>
                  <a:lnTo>
                    <a:pt x="13401" y="29662"/>
                  </a:lnTo>
                  <a:lnTo>
                    <a:pt x="14141" y="29662"/>
                  </a:lnTo>
                  <a:lnTo>
                    <a:pt x="14478" y="29595"/>
                  </a:lnTo>
                  <a:lnTo>
                    <a:pt x="14848" y="29460"/>
                  </a:lnTo>
                  <a:lnTo>
                    <a:pt x="15151" y="29292"/>
                  </a:lnTo>
                  <a:lnTo>
                    <a:pt x="15421" y="29090"/>
                  </a:lnTo>
                  <a:lnTo>
                    <a:pt x="15656" y="28821"/>
                  </a:lnTo>
                  <a:lnTo>
                    <a:pt x="15825" y="28518"/>
                  </a:lnTo>
                  <a:lnTo>
                    <a:pt x="15993" y="28181"/>
                  </a:lnTo>
                  <a:lnTo>
                    <a:pt x="16161" y="27844"/>
                  </a:lnTo>
                  <a:lnTo>
                    <a:pt x="16431" y="27205"/>
                  </a:lnTo>
                  <a:lnTo>
                    <a:pt x="16868" y="26127"/>
                  </a:lnTo>
                  <a:lnTo>
                    <a:pt x="17373" y="25117"/>
                  </a:lnTo>
                  <a:lnTo>
                    <a:pt x="17878" y="24074"/>
                  </a:lnTo>
                  <a:lnTo>
                    <a:pt x="18350" y="23030"/>
                  </a:lnTo>
                  <a:lnTo>
                    <a:pt x="18788" y="21952"/>
                  </a:lnTo>
                  <a:lnTo>
                    <a:pt x="19192" y="20841"/>
                  </a:lnTo>
                  <a:lnTo>
                    <a:pt x="19596" y="19730"/>
                  </a:lnTo>
                  <a:lnTo>
                    <a:pt x="20067" y="18653"/>
                  </a:lnTo>
                  <a:lnTo>
                    <a:pt x="20437" y="17946"/>
                  </a:lnTo>
                  <a:lnTo>
                    <a:pt x="20841" y="17273"/>
                  </a:lnTo>
                  <a:lnTo>
                    <a:pt x="20841" y="16902"/>
                  </a:lnTo>
                  <a:lnTo>
                    <a:pt x="20505" y="17407"/>
                  </a:lnTo>
                  <a:lnTo>
                    <a:pt x="20202" y="17879"/>
                  </a:lnTo>
                  <a:lnTo>
                    <a:pt x="20505" y="17172"/>
                  </a:lnTo>
                  <a:lnTo>
                    <a:pt x="20673" y="16835"/>
                  </a:lnTo>
                  <a:lnTo>
                    <a:pt x="20841" y="16498"/>
                  </a:lnTo>
                  <a:lnTo>
                    <a:pt x="20841" y="15960"/>
                  </a:lnTo>
                  <a:lnTo>
                    <a:pt x="20639" y="16296"/>
                  </a:lnTo>
                  <a:lnTo>
                    <a:pt x="20370" y="16768"/>
                  </a:lnTo>
                  <a:lnTo>
                    <a:pt x="20168" y="17273"/>
                  </a:lnTo>
                  <a:lnTo>
                    <a:pt x="19966" y="17744"/>
                  </a:lnTo>
                  <a:lnTo>
                    <a:pt x="19730" y="18249"/>
                  </a:lnTo>
                  <a:lnTo>
                    <a:pt x="19192" y="19259"/>
                  </a:lnTo>
                  <a:lnTo>
                    <a:pt x="18922" y="19764"/>
                  </a:lnTo>
                  <a:lnTo>
                    <a:pt x="18653" y="20303"/>
                  </a:lnTo>
                  <a:lnTo>
                    <a:pt x="18451" y="20841"/>
                  </a:lnTo>
                  <a:lnTo>
                    <a:pt x="18249" y="21414"/>
                  </a:lnTo>
                  <a:lnTo>
                    <a:pt x="18047" y="21986"/>
                  </a:lnTo>
                  <a:lnTo>
                    <a:pt x="17845" y="22559"/>
                  </a:lnTo>
                  <a:lnTo>
                    <a:pt x="17373" y="23670"/>
                  </a:lnTo>
                  <a:lnTo>
                    <a:pt x="16868" y="24781"/>
                  </a:lnTo>
                  <a:lnTo>
                    <a:pt x="16363" y="25892"/>
                  </a:lnTo>
                  <a:lnTo>
                    <a:pt x="15858" y="27003"/>
                  </a:lnTo>
                  <a:lnTo>
                    <a:pt x="15555" y="27844"/>
                  </a:lnTo>
                  <a:lnTo>
                    <a:pt x="15353" y="28248"/>
                  </a:lnTo>
                  <a:lnTo>
                    <a:pt x="15252" y="28417"/>
                  </a:lnTo>
                  <a:lnTo>
                    <a:pt x="15084" y="28585"/>
                  </a:lnTo>
                  <a:lnTo>
                    <a:pt x="14983" y="28686"/>
                  </a:lnTo>
                  <a:lnTo>
                    <a:pt x="14848" y="28753"/>
                  </a:lnTo>
                  <a:lnTo>
                    <a:pt x="14747" y="28787"/>
                  </a:lnTo>
                  <a:lnTo>
                    <a:pt x="14613" y="28821"/>
                  </a:lnTo>
                  <a:lnTo>
                    <a:pt x="14343" y="28821"/>
                  </a:lnTo>
                  <a:lnTo>
                    <a:pt x="14040" y="28753"/>
                  </a:lnTo>
                  <a:lnTo>
                    <a:pt x="13636" y="28585"/>
                  </a:lnTo>
                  <a:lnTo>
                    <a:pt x="13232" y="28417"/>
                  </a:lnTo>
                  <a:lnTo>
                    <a:pt x="13670" y="27575"/>
                  </a:lnTo>
                  <a:lnTo>
                    <a:pt x="13704" y="27541"/>
                  </a:lnTo>
                  <a:lnTo>
                    <a:pt x="13906" y="27137"/>
                  </a:lnTo>
                  <a:lnTo>
                    <a:pt x="14141" y="26666"/>
                  </a:lnTo>
                  <a:lnTo>
                    <a:pt x="14343" y="26161"/>
                  </a:lnTo>
                  <a:lnTo>
                    <a:pt x="14680" y="25117"/>
                  </a:lnTo>
                  <a:lnTo>
                    <a:pt x="14747" y="25117"/>
                  </a:lnTo>
                  <a:lnTo>
                    <a:pt x="14781" y="25050"/>
                  </a:lnTo>
                  <a:lnTo>
                    <a:pt x="14781" y="25016"/>
                  </a:lnTo>
                  <a:lnTo>
                    <a:pt x="14781" y="24983"/>
                  </a:lnTo>
                  <a:lnTo>
                    <a:pt x="14747" y="24949"/>
                  </a:lnTo>
                  <a:lnTo>
                    <a:pt x="14848" y="24646"/>
                  </a:lnTo>
                  <a:lnTo>
                    <a:pt x="14882" y="24545"/>
                  </a:lnTo>
                  <a:lnTo>
                    <a:pt x="14916" y="24545"/>
                  </a:lnTo>
                  <a:lnTo>
                    <a:pt x="14983" y="24579"/>
                  </a:lnTo>
                  <a:lnTo>
                    <a:pt x="15017" y="24545"/>
                  </a:lnTo>
                  <a:lnTo>
                    <a:pt x="15050" y="24511"/>
                  </a:lnTo>
                  <a:lnTo>
                    <a:pt x="15050" y="24478"/>
                  </a:lnTo>
                  <a:lnTo>
                    <a:pt x="14949" y="24309"/>
                  </a:lnTo>
                  <a:lnTo>
                    <a:pt x="15151" y="23771"/>
                  </a:lnTo>
                  <a:lnTo>
                    <a:pt x="15219" y="23737"/>
                  </a:lnTo>
                  <a:lnTo>
                    <a:pt x="15252" y="23703"/>
                  </a:lnTo>
                  <a:lnTo>
                    <a:pt x="15252" y="23636"/>
                  </a:lnTo>
                  <a:lnTo>
                    <a:pt x="15219" y="23602"/>
                  </a:lnTo>
                  <a:lnTo>
                    <a:pt x="15353" y="23232"/>
                  </a:lnTo>
                  <a:lnTo>
                    <a:pt x="15421" y="23232"/>
                  </a:lnTo>
                  <a:lnTo>
                    <a:pt x="15488" y="23198"/>
                  </a:lnTo>
                  <a:lnTo>
                    <a:pt x="15488" y="23165"/>
                  </a:lnTo>
                  <a:lnTo>
                    <a:pt x="15488" y="23097"/>
                  </a:lnTo>
                  <a:lnTo>
                    <a:pt x="15454" y="22996"/>
                  </a:lnTo>
                  <a:lnTo>
                    <a:pt x="15858" y="21952"/>
                  </a:lnTo>
                  <a:lnTo>
                    <a:pt x="15892" y="21986"/>
                  </a:lnTo>
                  <a:lnTo>
                    <a:pt x="15993" y="21986"/>
                  </a:lnTo>
                  <a:lnTo>
                    <a:pt x="16027" y="21952"/>
                  </a:lnTo>
                  <a:lnTo>
                    <a:pt x="16027" y="21919"/>
                  </a:lnTo>
                  <a:lnTo>
                    <a:pt x="15959" y="21717"/>
                  </a:lnTo>
                  <a:lnTo>
                    <a:pt x="16161" y="21313"/>
                  </a:lnTo>
                  <a:lnTo>
                    <a:pt x="16195" y="21245"/>
                  </a:lnTo>
                  <a:lnTo>
                    <a:pt x="16397" y="20808"/>
                  </a:lnTo>
                  <a:lnTo>
                    <a:pt x="16431" y="20808"/>
                  </a:lnTo>
                  <a:lnTo>
                    <a:pt x="16498" y="20774"/>
                  </a:lnTo>
                  <a:lnTo>
                    <a:pt x="16532" y="20774"/>
                  </a:lnTo>
                  <a:lnTo>
                    <a:pt x="16532" y="20707"/>
                  </a:lnTo>
                  <a:lnTo>
                    <a:pt x="16498" y="20572"/>
                  </a:lnTo>
                  <a:lnTo>
                    <a:pt x="16666" y="20202"/>
                  </a:lnTo>
                  <a:lnTo>
                    <a:pt x="16700" y="20202"/>
                  </a:lnTo>
                  <a:lnTo>
                    <a:pt x="16734" y="20168"/>
                  </a:lnTo>
                  <a:lnTo>
                    <a:pt x="16868" y="20235"/>
                  </a:lnTo>
                  <a:lnTo>
                    <a:pt x="17037" y="20269"/>
                  </a:lnTo>
                  <a:lnTo>
                    <a:pt x="17306" y="20370"/>
                  </a:lnTo>
                  <a:lnTo>
                    <a:pt x="17575" y="20471"/>
                  </a:lnTo>
                  <a:lnTo>
                    <a:pt x="17946" y="20673"/>
                  </a:lnTo>
                  <a:lnTo>
                    <a:pt x="18114" y="20774"/>
                  </a:lnTo>
                  <a:lnTo>
                    <a:pt x="18316" y="20808"/>
                  </a:lnTo>
                  <a:lnTo>
                    <a:pt x="18350" y="20808"/>
                  </a:lnTo>
                  <a:lnTo>
                    <a:pt x="18384" y="20774"/>
                  </a:lnTo>
                  <a:lnTo>
                    <a:pt x="18417" y="20707"/>
                  </a:lnTo>
                  <a:lnTo>
                    <a:pt x="18417" y="20673"/>
                  </a:lnTo>
                  <a:lnTo>
                    <a:pt x="18384" y="20572"/>
                  </a:lnTo>
                  <a:lnTo>
                    <a:pt x="18283" y="20505"/>
                  </a:lnTo>
                  <a:lnTo>
                    <a:pt x="18081" y="20370"/>
                  </a:lnTo>
                  <a:lnTo>
                    <a:pt x="17676" y="20202"/>
                  </a:lnTo>
                  <a:lnTo>
                    <a:pt x="17239" y="20033"/>
                  </a:lnTo>
                  <a:lnTo>
                    <a:pt x="16969" y="19966"/>
                  </a:lnTo>
                  <a:lnTo>
                    <a:pt x="16868" y="19966"/>
                  </a:lnTo>
                  <a:lnTo>
                    <a:pt x="16767" y="20000"/>
                  </a:lnTo>
                  <a:lnTo>
                    <a:pt x="16969" y="19562"/>
                  </a:lnTo>
                  <a:lnTo>
                    <a:pt x="17070" y="19562"/>
                  </a:lnTo>
                  <a:lnTo>
                    <a:pt x="17104" y="19495"/>
                  </a:lnTo>
                  <a:lnTo>
                    <a:pt x="17138" y="19461"/>
                  </a:lnTo>
                  <a:lnTo>
                    <a:pt x="17104" y="19394"/>
                  </a:lnTo>
                  <a:lnTo>
                    <a:pt x="17070" y="19360"/>
                  </a:lnTo>
                  <a:lnTo>
                    <a:pt x="17306" y="18855"/>
                  </a:lnTo>
                  <a:lnTo>
                    <a:pt x="17441" y="18552"/>
                  </a:lnTo>
                  <a:lnTo>
                    <a:pt x="17474" y="18518"/>
                  </a:lnTo>
                  <a:lnTo>
                    <a:pt x="17508" y="18451"/>
                  </a:lnTo>
                  <a:lnTo>
                    <a:pt x="17980" y="17441"/>
                  </a:lnTo>
                  <a:lnTo>
                    <a:pt x="18047" y="17441"/>
                  </a:lnTo>
                  <a:lnTo>
                    <a:pt x="18081" y="17374"/>
                  </a:lnTo>
                  <a:lnTo>
                    <a:pt x="18047" y="17273"/>
                  </a:lnTo>
                  <a:lnTo>
                    <a:pt x="18384" y="16566"/>
                  </a:lnTo>
                  <a:lnTo>
                    <a:pt x="18417" y="16532"/>
                  </a:lnTo>
                  <a:lnTo>
                    <a:pt x="18417" y="16498"/>
                  </a:lnTo>
                  <a:lnTo>
                    <a:pt x="19528" y="14108"/>
                  </a:lnTo>
                  <a:lnTo>
                    <a:pt x="19697" y="14243"/>
                  </a:lnTo>
                  <a:lnTo>
                    <a:pt x="19865" y="14310"/>
                  </a:lnTo>
                  <a:lnTo>
                    <a:pt x="20235" y="14445"/>
                  </a:lnTo>
                  <a:lnTo>
                    <a:pt x="20841" y="14714"/>
                  </a:lnTo>
                  <a:lnTo>
                    <a:pt x="20841" y="14445"/>
                  </a:lnTo>
                  <a:lnTo>
                    <a:pt x="20639" y="14377"/>
                  </a:lnTo>
                  <a:lnTo>
                    <a:pt x="20101" y="14142"/>
                  </a:lnTo>
                  <a:lnTo>
                    <a:pt x="19831" y="14074"/>
                  </a:lnTo>
                  <a:lnTo>
                    <a:pt x="19562" y="14041"/>
                  </a:lnTo>
                  <a:lnTo>
                    <a:pt x="19629" y="13872"/>
                  </a:lnTo>
                  <a:lnTo>
                    <a:pt x="19865" y="13266"/>
                  </a:lnTo>
                  <a:lnTo>
                    <a:pt x="20067" y="12660"/>
                  </a:lnTo>
                  <a:lnTo>
                    <a:pt x="20269" y="12088"/>
                  </a:lnTo>
                  <a:lnTo>
                    <a:pt x="20505" y="11482"/>
                  </a:lnTo>
                  <a:lnTo>
                    <a:pt x="20673" y="11145"/>
                  </a:lnTo>
                  <a:lnTo>
                    <a:pt x="20841" y="10842"/>
                  </a:lnTo>
                  <a:lnTo>
                    <a:pt x="20841" y="10371"/>
                  </a:lnTo>
                  <a:lnTo>
                    <a:pt x="20774" y="10472"/>
                  </a:lnTo>
                  <a:lnTo>
                    <a:pt x="20404" y="9798"/>
                  </a:lnTo>
                  <a:lnTo>
                    <a:pt x="20269" y="9462"/>
                  </a:lnTo>
                  <a:lnTo>
                    <a:pt x="20134" y="9091"/>
                  </a:lnTo>
                  <a:lnTo>
                    <a:pt x="20134" y="9058"/>
                  </a:lnTo>
                  <a:lnTo>
                    <a:pt x="20101" y="9091"/>
                  </a:lnTo>
                  <a:lnTo>
                    <a:pt x="20101" y="9293"/>
                  </a:lnTo>
                  <a:lnTo>
                    <a:pt x="20134" y="9529"/>
                  </a:lnTo>
                  <a:lnTo>
                    <a:pt x="20269" y="9933"/>
                  </a:lnTo>
                  <a:lnTo>
                    <a:pt x="20437" y="10337"/>
                  </a:lnTo>
                  <a:lnTo>
                    <a:pt x="20639" y="10707"/>
                  </a:lnTo>
                  <a:lnTo>
                    <a:pt x="20471" y="11044"/>
                  </a:lnTo>
                  <a:lnTo>
                    <a:pt x="20336" y="10876"/>
                  </a:lnTo>
                  <a:lnTo>
                    <a:pt x="20269" y="10707"/>
                  </a:lnTo>
                  <a:lnTo>
                    <a:pt x="20101" y="10371"/>
                  </a:lnTo>
                  <a:lnTo>
                    <a:pt x="20000" y="10202"/>
                  </a:lnTo>
                  <a:lnTo>
                    <a:pt x="19865" y="10068"/>
                  </a:lnTo>
                  <a:lnTo>
                    <a:pt x="19831" y="10068"/>
                  </a:lnTo>
                  <a:lnTo>
                    <a:pt x="19831" y="10101"/>
                  </a:lnTo>
                  <a:lnTo>
                    <a:pt x="19932" y="10303"/>
                  </a:lnTo>
                  <a:lnTo>
                    <a:pt x="20000" y="10505"/>
                  </a:lnTo>
                  <a:lnTo>
                    <a:pt x="20067" y="10707"/>
                  </a:lnTo>
                  <a:lnTo>
                    <a:pt x="20134" y="10909"/>
                  </a:lnTo>
                  <a:lnTo>
                    <a:pt x="20235" y="11078"/>
                  </a:lnTo>
                  <a:lnTo>
                    <a:pt x="20370" y="11246"/>
                  </a:lnTo>
                  <a:lnTo>
                    <a:pt x="20202" y="11583"/>
                  </a:lnTo>
                  <a:lnTo>
                    <a:pt x="20134" y="11549"/>
                  </a:lnTo>
                  <a:lnTo>
                    <a:pt x="19899" y="11280"/>
                  </a:lnTo>
                  <a:lnTo>
                    <a:pt x="19764" y="11111"/>
                  </a:lnTo>
                  <a:lnTo>
                    <a:pt x="19663" y="10909"/>
                  </a:lnTo>
                  <a:lnTo>
                    <a:pt x="19495" y="10539"/>
                  </a:lnTo>
                  <a:lnTo>
                    <a:pt x="19461" y="10505"/>
                  </a:lnTo>
                  <a:lnTo>
                    <a:pt x="20168" y="8923"/>
                  </a:lnTo>
                  <a:lnTo>
                    <a:pt x="20841" y="7341"/>
                  </a:lnTo>
                  <a:lnTo>
                    <a:pt x="20841" y="6667"/>
                  </a:lnTo>
                  <a:lnTo>
                    <a:pt x="20336" y="7846"/>
                  </a:lnTo>
                  <a:lnTo>
                    <a:pt x="19831" y="9024"/>
                  </a:lnTo>
                  <a:lnTo>
                    <a:pt x="19326" y="10202"/>
                  </a:lnTo>
                  <a:lnTo>
                    <a:pt x="18788" y="11347"/>
                  </a:lnTo>
                  <a:lnTo>
                    <a:pt x="18350" y="12290"/>
                  </a:lnTo>
                  <a:lnTo>
                    <a:pt x="17912" y="13232"/>
                  </a:lnTo>
                  <a:lnTo>
                    <a:pt x="17508" y="13131"/>
                  </a:lnTo>
                  <a:lnTo>
                    <a:pt x="17171" y="12997"/>
                  </a:lnTo>
                  <a:lnTo>
                    <a:pt x="16801" y="12862"/>
                  </a:lnTo>
                  <a:lnTo>
                    <a:pt x="16464" y="12694"/>
                  </a:lnTo>
                  <a:lnTo>
                    <a:pt x="15118" y="11953"/>
                  </a:lnTo>
                  <a:lnTo>
                    <a:pt x="14343" y="11616"/>
                  </a:lnTo>
                  <a:lnTo>
                    <a:pt x="13569" y="11313"/>
                  </a:lnTo>
                  <a:lnTo>
                    <a:pt x="12795" y="11010"/>
                  </a:lnTo>
                  <a:lnTo>
                    <a:pt x="12020" y="10707"/>
                  </a:lnTo>
                  <a:lnTo>
                    <a:pt x="10640" y="10101"/>
                  </a:lnTo>
                  <a:lnTo>
                    <a:pt x="9226" y="9495"/>
                  </a:lnTo>
                  <a:lnTo>
                    <a:pt x="8317" y="9159"/>
                  </a:lnTo>
                  <a:lnTo>
                    <a:pt x="7879" y="8990"/>
                  </a:lnTo>
                  <a:lnTo>
                    <a:pt x="7441" y="8788"/>
                  </a:lnTo>
                  <a:lnTo>
                    <a:pt x="7004" y="8620"/>
                  </a:lnTo>
                  <a:lnTo>
                    <a:pt x="6802" y="8553"/>
                  </a:lnTo>
                  <a:lnTo>
                    <a:pt x="6566" y="8485"/>
                  </a:lnTo>
                  <a:lnTo>
                    <a:pt x="8014" y="5253"/>
                  </a:lnTo>
                  <a:lnTo>
                    <a:pt x="8552" y="4007"/>
                  </a:lnTo>
                  <a:lnTo>
                    <a:pt x="9091" y="2762"/>
                  </a:lnTo>
                  <a:lnTo>
                    <a:pt x="9327" y="2122"/>
                  </a:lnTo>
                  <a:lnTo>
                    <a:pt x="9529" y="1482"/>
                  </a:lnTo>
                  <a:lnTo>
                    <a:pt x="9697" y="809"/>
                  </a:lnTo>
                  <a:lnTo>
                    <a:pt x="9866" y="169"/>
                  </a:lnTo>
                  <a:lnTo>
                    <a:pt x="9899" y="203"/>
                  </a:lnTo>
                  <a:lnTo>
                    <a:pt x="10371" y="371"/>
                  </a:lnTo>
                  <a:lnTo>
                    <a:pt x="10775" y="540"/>
                  </a:lnTo>
                  <a:lnTo>
                    <a:pt x="11650" y="977"/>
                  </a:lnTo>
                  <a:lnTo>
                    <a:pt x="12088" y="1146"/>
                  </a:lnTo>
                  <a:lnTo>
                    <a:pt x="12559" y="1280"/>
                  </a:lnTo>
                  <a:lnTo>
                    <a:pt x="13468" y="1583"/>
                  </a:lnTo>
                  <a:lnTo>
                    <a:pt x="14478" y="1920"/>
                  </a:lnTo>
                  <a:lnTo>
                    <a:pt x="15488" y="2358"/>
                  </a:lnTo>
                  <a:lnTo>
                    <a:pt x="17474" y="3233"/>
                  </a:lnTo>
                  <a:lnTo>
                    <a:pt x="18586" y="3671"/>
                  </a:lnTo>
                  <a:lnTo>
                    <a:pt x="19697" y="4108"/>
                  </a:lnTo>
                  <a:lnTo>
                    <a:pt x="20740" y="4546"/>
                  </a:lnTo>
                  <a:lnTo>
                    <a:pt x="20841" y="4580"/>
                  </a:lnTo>
                  <a:lnTo>
                    <a:pt x="20841" y="4243"/>
                  </a:lnTo>
                  <a:lnTo>
                    <a:pt x="20033" y="3940"/>
                  </a:lnTo>
                  <a:lnTo>
                    <a:pt x="18720" y="3435"/>
                  </a:lnTo>
                  <a:lnTo>
                    <a:pt x="17407" y="2896"/>
                  </a:lnTo>
                  <a:lnTo>
                    <a:pt x="15488" y="2055"/>
                  </a:lnTo>
                  <a:lnTo>
                    <a:pt x="14512" y="1651"/>
                  </a:lnTo>
                  <a:lnTo>
                    <a:pt x="13535" y="1314"/>
                  </a:lnTo>
                  <a:lnTo>
                    <a:pt x="12458" y="977"/>
                  </a:lnTo>
                  <a:lnTo>
                    <a:pt x="11919" y="775"/>
                  </a:lnTo>
                  <a:lnTo>
                    <a:pt x="11414" y="540"/>
                  </a:lnTo>
                  <a:lnTo>
                    <a:pt x="11044" y="371"/>
                  </a:lnTo>
                  <a:lnTo>
                    <a:pt x="10674" y="203"/>
                  </a:lnTo>
                  <a:lnTo>
                    <a:pt x="10337" y="102"/>
                  </a:lnTo>
                  <a:lnTo>
                    <a:pt x="9933" y="35"/>
                  </a:lnTo>
                  <a:lnTo>
                    <a:pt x="9899" y="35"/>
                  </a:lnTo>
                  <a:lnTo>
                    <a:pt x="9866" y="68"/>
                  </a:lnTo>
                  <a:lnTo>
                    <a:pt x="983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5" name="Google Shape;1775;p12"/>
            <p:cNvSpPr/>
            <p:nvPr/>
          </p:nvSpPr>
          <p:spPr>
            <a:xfrm>
              <a:off x="3169450" y="1194275"/>
              <a:ext cx="606900" cy="726425"/>
            </a:xfrm>
            <a:custGeom>
              <a:avLst/>
              <a:gdLst/>
              <a:ahLst/>
              <a:cxnLst/>
              <a:rect l="l" t="t" r="r" b="b"/>
              <a:pathLst>
                <a:path w="24276" h="29057" extrusionOk="0">
                  <a:moveTo>
                    <a:pt x="236" y="10909"/>
                  </a:moveTo>
                  <a:lnTo>
                    <a:pt x="203" y="10943"/>
                  </a:lnTo>
                  <a:lnTo>
                    <a:pt x="203" y="10909"/>
                  </a:lnTo>
                  <a:close/>
                  <a:moveTo>
                    <a:pt x="1246" y="9933"/>
                  </a:moveTo>
                  <a:lnTo>
                    <a:pt x="1650" y="10202"/>
                  </a:lnTo>
                  <a:lnTo>
                    <a:pt x="1987" y="10472"/>
                  </a:lnTo>
                  <a:lnTo>
                    <a:pt x="2660" y="11078"/>
                  </a:lnTo>
                  <a:lnTo>
                    <a:pt x="3064" y="11448"/>
                  </a:lnTo>
                  <a:lnTo>
                    <a:pt x="3468" y="11785"/>
                  </a:lnTo>
                  <a:lnTo>
                    <a:pt x="3872" y="12121"/>
                  </a:lnTo>
                  <a:lnTo>
                    <a:pt x="4243" y="12458"/>
                  </a:lnTo>
                  <a:lnTo>
                    <a:pt x="4916" y="13131"/>
                  </a:lnTo>
                  <a:lnTo>
                    <a:pt x="5556" y="13838"/>
                  </a:lnTo>
                  <a:lnTo>
                    <a:pt x="5724" y="14007"/>
                  </a:lnTo>
                  <a:lnTo>
                    <a:pt x="5724" y="14074"/>
                  </a:lnTo>
                  <a:lnTo>
                    <a:pt x="5792" y="14142"/>
                  </a:lnTo>
                  <a:lnTo>
                    <a:pt x="5859" y="14142"/>
                  </a:lnTo>
                  <a:lnTo>
                    <a:pt x="6364" y="14613"/>
                  </a:lnTo>
                  <a:lnTo>
                    <a:pt x="6600" y="14882"/>
                  </a:lnTo>
                  <a:lnTo>
                    <a:pt x="6835" y="15118"/>
                  </a:lnTo>
                  <a:lnTo>
                    <a:pt x="6734" y="15253"/>
                  </a:lnTo>
                  <a:lnTo>
                    <a:pt x="6633" y="15387"/>
                  </a:lnTo>
                  <a:lnTo>
                    <a:pt x="6465" y="15623"/>
                  </a:lnTo>
                  <a:lnTo>
                    <a:pt x="6162" y="15960"/>
                  </a:lnTo>
                  <a:lnTo>
                    <a:pt x="6027" y="16162"/>
                  </a:lnTo>
                  <a:lnTo>
                    <a:pt x="5893" y="16330"/>
                  </a:lnTo>
                  <a:lnTo>
                    <a:pt x="5590" y="15960"/>
                  </a:lnTo>
                  <a:lnTo>
                    <a:pt x="5287" y="15657"/>
                  </a:lnTo>
                  <a:lnTo>
                    <a:pt x="4950" y="15320"/>
                  </a:lnTo>
                  <a:lnTo>
                    <a:pt x="4613" y="15017"/>
                  </a:lnTo>
                  <a:lnTo>
                    <a:pt x="3738" y="14209"/>
                  </a:lnTo>
                  <a:lnTo>
                    <a:pt x="3300" y="13838"/>
                  </a:lnTo>
                  <a:lnTo>
                    <a:pt x="2829" y="13502"/>
                  </a:lnTo>
                  <a:lnTo>
                    <a:pt x="2391" y="13165"/>
                  </a:lnTo>
                  <a:lnTo>
                    <a:pt x="1953" y="12761"/>
                  </a:lnTo>
                  <a:lnTo>
                    <a:pt x="1583" y="12323"/>
                  </a:lnTo>
                  <a:lnTo>
                    <a:pt x="1213" y="11886"/>
                  </a:lnTo>
                  <a:lnTo>
                    <a:pt x="1044" y="11684"/>
                  </a:lnTo>
                  <a:lnTo>
                    <a:pt x="708" y="11313"/>
                  </a:lnTo>
                  <a:lnTo>
                    <a:pt x="405" y="11010"/>
                  </a:lnTo>
                  <a:lnTo>
                    <a:pt x="270" y="10943"/>
                  </a:lnTo>
                  <a:lnTo>
                    <a:pt x="236" y="10909"/>
                  </a:lnTo>
                  <a:lnTo>
                    <a:pt x="270" y="10909"/>
                  </a:lnTo>
                  <a:lnTo>
                    <a:pt x="304" y="10876"/>
                  </a:lnTo>
                  <a:lnTo>
                    <a:pt x="438" y="10775"/>
                  </a:lnTo>
                  <a:lnTo>
                    <a:pt x="607" y="10505"/>
                  </a:lnTo>
                  <a:lnTo>
                    <a:pt x="910" y="10202"/>
                  </a:lnTo>
                  <a:lnTo>
                    <a:pt x="1044" y="10068"/>
                  </a:lnTo>
                  <a:lnTo>
                    <a:pt x="1246" y="9933"/>
                  </a:lnTo>
                  <a:close/>
                  <a:moveTo>
                    <a:pt x="17003" y="3098"/>
                  </a:moveTo>
                  <a:lnTo>
                    <a:pt x="17138" y="3502"/>
                  </a:lnTo>
                  <a:lnTo>
                    <a:pt x="17272" y="3906"/>
                  </a:lnTo>
                  <a:lnTo>
                    <a:pt x="17609" y="4681"/>
                  </a:lnTo>
                  <a:lnTo>
                    <a:pt x="17744" y="4984"/>
                  </a:lnTo>
                  <a:lnTo>
                    <a:pt x="17845" y="5320"/>
                  </a:lnTo>
                  <a:lnTo>
                    <a:pt x="18013" y="5960"/>
                  </a:lnTo>
                  <a:lnTo>
                    <a:pt x="18249" y="7307"/>
                  </a:lnTo>
                  <a:lnTo>
                    <a:pt x="18518" y="8721"/>
                  </a:lnTo>
                  <a:lnTo>
                    <a:pt x="18282" y="8755"/>
                  </a:lnTo>
                  <a:lnTo>
                    <a:pt x="18047" y="8788"/>
                  </a:lnTo>
                  <a:lnTo>
                    <a:pt x="17575" y="8923"/>
                  </a:lnTo>
                  <a:lnTo>
                    <a:pt x="16700" y="9260"/>
                  </a:lnTo>
                  <a:lnTo>
                    <a:pt x="15959" y="9495"/>
                  </a:lnTo>
                  <a:lnTo>
                    <a:pt x="15219" y="9697"/>
                  </a:lnTo>
                  <a:lnTo>
                    <a:pt x="13670" y="10034"/>
                  </a:lnTo>
                  <a:lnTo>
                    <a:pt x="12895" y="10202"/>
                  </a:lnTo>
                  <a:lnTo>
                    <a:pt x="12087" y="10404"/>
                  </a:lnTo>
                  <a:lnTo>
                    <a:pt x="10539" y="10876"/>
                  </a:lnTo>
                  <a:lnTo>
                    <a:pt x="9933" y="11044"/>
                  </a:lnTo>
                  <a:lnTo>
                    <a:pt x="9293" y="11179"/>
                  </a:lnTo>
                  <a:lnTo>
                    <a:pt x="8956" y="11280"/>
                  </a:lnTo>
                  <a:lnTo>
                    <a:pt x="8653" y="11381"/>
                  </a:lnTo>
                  <a:lnTo>
                    <a:pt x="8384" y="11482"/>
                  </a:lnTo>
                  <a:lnTo>
                    <a:pt x="8115" y="11650"/>
                  </a:lnTo>
                  <a:lnTo>
                    <a:pt x="8081" y="11684"/>
                  </a:lnTo>
                  <a:lnTo>
                    <a:pt x="8081" y="11751"/>
                  </a:lnTo>
                  <a:lnTo>
                    <a:pt x="8115" y="11818"/>
                  </a:lnTo>
                  <a:lnTo>
                    <a:pt x="8182" y="11818"/>
                  </a:lnTo>
                  <a:lnTo>
                    <a:pt x="8788" y="11616"/>
                  </a:lnTo>
                  <a:lnTo>
                    <a:pt x="9394" y="11482"/>
                  </a:lnTo>
                  <a:lnTo>
                    <a:pt x="10000" y="11347"/>
                  </a:lnTo>
                  <a:lnTo>
                    <a:pt x="10606" y="11179"/>
                  </a:lnTo>
                  <a:lnTo>
                    <a:pt x="12054" y="10741"/>
                  </a:lnTo>
                  <a:lnTo>
                    <a:pt x="13502" y="10371"/>
                  </a:lnTo>
                  <a:lnTo>
                    <a:pt x="14983" y="10068"/>
                  </a:lnTo>
                  <a:lnTo>
                    <a:pt x="15690" y="9899"/>
                  </a:lnTo>
                  <a:lnTo>
                    <a:pt x="16397" y="9697"/>
                  </a:lnTo>
                  <a:lnTo>
                    <a:pt x="16936" y="9495"/>
                  </a:lnTo>
                  <a:lnTo>
                    <a:pt x="17474" y="9293"/>
                  </a:lnTo>
                  <a:lnTo>
                    <a:pt x="18013" y="9125"/>
                  </a:lnTo>
                  <a:lnTo>
                    <a:pt x="18282" y="9058"/>
                  </a:lnTo>
                  <a:lnTo>
                    <a:pt x="18585" y="9024"/>
                  </a:lnTo>
                  <a:lnTo>
                    <a:pt x="18686" y="9529"/>
                  </a:lnTo>
                  <a:lnTo>
                    <a:pt x="18484" y="9529"/>
                  </a:lnTo>
                  <a:lnTo>
                    <a:pt x="18249" y="9563"/>
                  </a:lnTo>
                  <a:lnTo>
                    <a:pt x="17845" y="9664"/>
                  </a:lnTo>
                  <a:lnTo>
                    <a:pt x="17037" y="9967"/>
                  </a:lnTo>
                  <a:lnTo>
                    <a:pt x="16363" y="10202"/>
                  </a:lnTo>
                  <a:lnTo>
                    <a:pt x="15656" y="10404"/>
                  </a:lnTo>
                  <a:lnTo>
                    <a:pt x="14276" y="10775"/>
                  </a:lnTo>
                  <a:lnTo>
                    <a:pt x="11313" y="11583"/>
                  </a:lnTo>
                  <a:lnTo>
                    <a:pt x="9832" y="11953"/>
                  </a:lnTo>
                  <a:lnTo>
                    <a:pt x="8350" y="12323"/>
                  </a:lnTo>
                  <a:lnTo>
                    <a:pt x="8283" y="12357"/>
                  </a:lnTo>
                  <a:lnTo>
                    <a:pt x="8283" y="12458"/>
                  </a:lnTo>
                  <a:lnTo>
                    <a:pt x="8317" y="12525"/>
                  </a:lnTo>
                  <a:lnTo>
                    <a:pt x="8384" y="12559"/>
                  </a:lnTo>
                  <a:lnTo>
                    <a:pt x="9091" y="12458"/>
                  </a:lnTo>
                  <a:lnTo>
                    <a:pt x="9764" y="12357"/>
                  </a:lnTo>
                  <a:lnTo>
                    <a:pt x="10471" y="12189"/>
                  </a:lnTo>
                  <a:lnTo>
                    <a:pt x="11145" y="12020"/>
                  </a:lnTo>
                  <a:lnTo>
                    <a:pt x="12525" y="11616"/>
                  </a:lnTo>
                  <a:lnTo>
                    <a:pt x="13872" y="11212"/>
                  </a:lnTo>
                  <a:lnTo>
                    <a:pt x="15320" y="10808"/>
                  </a:lnTo>
                  <a:lnTo>
                    <a:pt x="16767" y="10371"/>
                  </a:lnTo>
                  <a:lnTo>
                    <a:pt x="17744" y="10068"/>
                  </a:lnTo>
                  <a:lnTo>
                    <a:pt x="18249" y="9933"/>
                  </a:lnTo>
                  <a:lnTo>
                    <a:pt x="18754" y="9832"/>
                  </a:lnTo>
                  <a:lnTo>
                    <a:pt x="18855" y="10371"/>
                  </a:lnTo>
                  <a:lnTo>
                    <a:pt x="17542" y="10775"/>
                  </a:lnTo>
                  <a:lnTo>
                    <a:pt x="16229" y="11179"/>
                  </a:lnTo>
                  <a:lnTo>
                    <a:pt x="14882" y="11515"/>
                  </a:lnTo>
                  <a:lnTo>
                    <a:pt x="13569" y="11818"/>
                  </a:lnTo>
                  <a:lnTo>
                    <a:pt x="12256" y="12121"/>
                  </a:lnTo>
                  <a:lnTo>
                    <a:pt x="10976" y="12458"/>
                  </a:lnTo>
                  <a:lnTo>
                    <a:pt x="9731" y="12761"/>
                  </a:lnTo>
                  <a:lnTo>
                    <a:pt x="9428" y="12862"/>
                  </a:lnTo>
                  <a:lnTo>
                    <a:pt x="9125" y="12963"/>
                  </a:lnTo>
                  <a:lnTo>
                    <a:pt x="8923" y="13098"/>
                  </a:lnTo>
                  <a:lnTo>
                    <a:pt x="8788" y="13131"/>
                  </a:lnTo>
                  <a:lnTo>
                    <a:pt x="8721" y="13165"/>
                  </a:lnTo>
                  <a:lnTo>
                    <a:pt x="8653" y="13199"/>
                  </a:lnTo>
                  <a:lnTo>
                    <a:pt x="8620" y="13232"/>
                  </a:lnTo>
                  <a:lnTo>
                    <a:pt x="8620" y="13300"/>
                  </a:lnTo>
                  <a:lnTo>
                    <a:pt x="8687" y="13333"/>
                  </a:lnTo>
                  <a:lnTo>
                    <a:pt x="8754" y="13401"/>
                  </a:lnTo>
                  <a:lnTo>
                    <a:pt x="8855" y="13401"/>
                  </a:lnTo>
                  <a:lnTo>
                    <a:pt x="9024" y="13300"/>
                  </a:lnTo>
                  <a:lnTo>
                    <a:pt x="9394" y="13165"/>
                  </a:lnTo>
                  <a:lnTo>
                    <a:pt x="9731" y="13064"/>
                  </a:lnTo>
                  <a:lnTo>
                    <a:pt x="10438" y="12896"/>
                  </a:lnTo>
                  <a:lnTo>
                    <a:pt x="11784" y="12525"/>
                  </a:lnTo>
                  <a:lnTo>
                    <a:pt x="12458" y="12357"/>
                  </a:lnTo>
                  <a:lnTo>
                    <a:pt x="13165" y="12222"/>
                  </a:lnTo>
                  <a:lnTo>
                    <a:pt x="14613" y="11886"/>
                  </a:lnTo>
                  <a:lnTo>
                    <a:pt x="16060" y="11515"/>
                  </a:lnTo>
                  <a:lnTo>
                    <a:pt x="17508" y="11111"/>
                  </a:lnTo>
                  <a:lnTo>
                    <a:pt x="18922" y="10674"/>
                  </a:lnTo>
                  <a:lnTo>
                    <a:pt x="19023" y="11078"/>
                  </a:lnTo>
                  <a:lnTo>
                    <a:pt x="17676" y="11414"/>
                  </a:lnTo>
                  <a:lnTo>
                    <a:pt x="16330" y="11785"/>
                  </a:lnTo>
                  <a:lnTo>
                    <a:pt x="14983" y="12155"/>
                  </a:lnTo>
                  <a:lnTo>
                    <a:pt x="13636" y="12424"/>
                  </a:lnTo>
                  <a:lnTo>
                    <a:pt x="12996" y="12593"/>
                  </a:lnTo>
                  <a:lnTo>
                    <a:pt x="12390" y="12761"/>
                  </a:lnTo>
                  <a:lnTo>
                    <a:pt x="11212" y="13165"/>
                  </a:lnTo>
                  <a:lnTo>
                    <a:pt x="10640" y="13300"/>
                  </a:lnTo>
                  <a:lnTo>
                    <a:pt x="10034" y="13434"/>
                  </a:lnTo>
                  <a:lnTo>
                    <a:pt x="9461" y="13569"/>
                  </a:lnTo>
                  <a:lnTo>
                    <a:pt x="9192" y="13670"/>
                  </a:lnTo>
                  <a:lnTo>
                    <a:pt x="8923" y="13805"/>
                  </a:lnTo>
                  <a:lnTo>
                    <a:pt x="8923" y="13838"/>
                  </a:lnTo>
                  <a:lnTo>
                    <a:pt x="8923" y="13906"/>
                  </a:lnTo>
                  <a:lnTo>
                    <a:pt x="8923" y="13939"/>
                  </a:lnTo>
                  <a:lnTo>
                    <a:pt x="8990" y="13939"/>
                  </a:lnTo>
                  <a:lnTo>
                    <a:pt x="9596" y="13838"/>
                  </a:lnTo>
                  <a:lnTo>
                    <a:pt x="10168" y="13704"/>
                  </a:lnTo>
                  <a:lnTo>
                    <a:pt x="11347" y="13367"/>
                  </a:lnTo>
                  <a:lnTo>
                    <a:pt x="12525" y="12997"/>
                  </a:lnTo>
                  <a:lnTo>
                    <a:pt x="13097" y="12828"/>
                  </a:lnTo>
                  <a:lnTo>
                    <a:pt x="13704" y="12694"/>
                  </a:lnTo>
                  <a:lnTo>
                    <a:pt x="15050" y="12424"/>
                  </a:lnTo>
                  <a:lnTo>
                    <a:pt x="15724" y="12256"/>
                  </a:lnTo>
                  <a:lnTo>
                    <a:pt x="16397" y="12088"/>
                  </a:lnTo>
                  <a:lnTo>
                    <a:pt x="17744" y="11717"/>
                  </a:lnTo>
                  <a:lnTo>
                    <a:pt x="19090" y="11347"/>
                  </a:lnTo>
                  <a:lnTo>
                    <a:pt x="19225" y="11818"/>
                  </a:lnTo>
                  <a:lnTo>
                    <a:pt x="19191" y="11818"/>
                  </a:lnTo>
                  <a:lnTo>
                    <a:pt x="18484" y="11919"/>
                  </a:lnTo>
                  <a:lnTo>
                    <a:pt x="17811" y="12088"/>
                  </a:lnTo>
                  <a:lnTo>
                    <a:pt x="17138" y="12256"/>
                  </a:lnTo>
                  <a:lnTo>
                    <a:pt x="16431" y="12458"/>
                  </a:lnTo>
                  <a:lnTo>
                    <a:pt x="15084" y="12929"/>
                  </a:lnTo>
                  <a:lnTo>
                    <a:pt x="14411" y="13131"/>
                  </a:lnTo>
                  <a:lnTo>
                    <a:pt x="13737" y="13333"/>
                  </a:lnTo>
                  <a:lnTo>
                    <a:pt x="11010" y="14007"/>
                  </a:lnTo>
                  <a:lnTo>
                    <a:pt x="10471" y="14142"/>
                  </a:lnTo>
                  <a:lnTo>
                    <a:pt x="9865" y="14276"/>
                  </a:lnTo>
                  <a:lnTo>
                    <a:pt x="9562" y="14377"/>
                  </a:lnTo>
                  <a:lnTo>
                    <a:pt x="9293" y="14478"/>
                  </a:lnTo>
                  <a:lnTo>
                    <a:pt x="9057" y="14613"/>
                  </a:lnTo>
                  <a:lnTo>
                    <a:pt x="8855" y="14781"/>
                  </a:lnTo>
                  <a:lnTo>
                    <a:pt x="8855" y="14815"/>
                  </a:lnTo>
                  <a:lnTo>
                    <a:pt x="8889" y="14849"/>
                  </a:lnTo>
                  <a:lnTo>
                    <a:pt x="9125" y="14849"/>
                  </a:lnTo>
                  <a:lnTo>
                    <a:pt x="9428" y="14815"/>
                  </a:lnTo>
                  <a:lnTo>
                    <a:pt x="9697" y="14748"/>
                  </a:lnTo>
                  <a:lnTo>
                    <a:pt x="10000" y="14647"/>
                  </a:lnTo>
                  <a:lnTo>
                    <a:pt x="10539" y="14478"/>
                  </a:lnTo>
                  <a:lnTo>
                    <a:pt x="11077" y="14310"/>
                  </a:lnTo>
                  <a:lnTo>
                    <a:pt x="13603" y="13670"/>
                  </a:lnTo>
                  <a:lnTo>
                    <a:pt x="14310" y="13468"/>
                  </a:lnTo>
                  <a:lnTo>
                    <a:pt x="14983" y="13266"/>
                  </a:lnTo>
                  <a:lnTo>
                    <a:pt x="16363" y="12828"/>
                  </a:lnTo>
                  <a:lnTo>
                    <a:pt x="17070" y="12593"/>
                  </a:lnTo>
                  <a:lnTo>
                    <a:pt x="17777" y="12424"/>
                  </a:lnTo>
                  <a:lnTo>
                    <a:pt x="18484" y="12256"/>
                  </a:lnTo>
                  <a:lnTo>
                    <a:pt x="19191" y="12155"/>
                  </a:lnTo>
                  <a:lnTo>
                    <a:pt x="19292" y="12121"/>
                  </a:lnTo>
                  <a:lnTo>
                    <a:pt x="19427" y="12660"/>
                  </a:lnTo>
                  <a:lnTo>
                    <a:pt x="19158" y="12660"/>
                  </a:lnTo>
                  <a:lnTo>
                    <a:pt x="18888" y="12727"/>
                  </a:lnTo>
                  <a:lnTo>
                    <a:pt x="18215" y="12929"/>
                  </a:lnTo>
                  <a:lnTo>
                    <a:pt x="17542" y="13131"/>
                  </a:lnTo>
                  <a:lnTo>
                    <a:pt x="16633" y="13401"/>
                  </a:lnTo>
                  <a:lnTo>
                    <a:pt x="15757" y="13670"/>
                  </a:lnTo>
                  <a:lnTo>
                    <a:pt x="14848" y="13939"/>
                  </a:lnTo>
                  <a:lnTo>
                    <a:pt x="13973" y="14209"/>
                  </a:lnTo>
                  <a:lnTo>
                    <a:pt x="11549" y="14849"/>
                  </a:lnTo>
                  <a:lnTo>
                    <a:pt x="10269" y="15152"/>
                  </a:lnTo>
                  <a:lnTo>
                    <a:pt x="9933" y="15253"/>
                  </a:lnTo>
                  <a:lnTo>
                    <a:pt x="9731" y="15286"/>
                  </a:lnTo>
                  <a:lnTo>
                    <a:pt x="9529" y="15286"/>
                  </a:lnTo>
                  <a:lnTo>
                    <a:pt x="9495" y="15320"/>
                  </a:lnTo>
                  <a:lnTo>
                    <a:pt x="9495" y="15354"/>
                  </a:lnTo>
                  <a:lnTo>
                    <a:pt x="9495" y="15387"/>
                  </a:lnTo>
                  <a:lnTo>
                    <a:pt x="9630" y="15455"/>
                  </a:lnTo>
                  <a:lnTo>
                    <a:pt x="9764" y="15488"/>
                  </a:lnTo>
                  <a:lnTo>
                    <a:pt x="9933" y="15488"/>
                  </a:lnTo>
                  <a:lnTo>
                    <a:pt x="10101" y="15455"/>
                  </a:lnTo>
                  <a:lnTo>
                    <a:pt x="10438" y="15387"/>
                  </a:lnTo>
                  <a:lnTo>
                    <a:pt x="10707" y="15320"/>
                  </a:lnTo>
                  <a:lnTo>
                    <a:pt x="12054" y="14983"/>
                  </a:lnTo>
                  <a:lnTo>
                    <a:pt x="13401" y="14647"/>
                  </a:lnTo>
                  <a:lnTo>
                    <a:pt x="14882" y="14243"/>
                  </a:lnTo>
                  <a:lnTo>
                    <a:pt x="15623" y="14040"/>
                  </a:lnTo>
                  <a:lnTo>
                    <a:pt x="16330" y="13805"/>
                  </a:lnTo>
                  <a:lnTo>
                    <a:pt x="18114" y="13266"/>
                  </a:lnTo>
                  <a:lnTo>
                    <a:pt x="18754" y="13030"/>
                  </a:lnTo>
                  <a:lnTo>
                    <a:pt x="19090" y="12929"/>
                  </a:lnTo>
                  <a:lnTo>
                    <a:pt x="19494" y="12929"/>
                  </a:lnTo>
                  <a:lnTo>
                    <a:pt x="19999" y="14882"/>
                  </a:lnTo>
                  <a:lnTo>
                    <a:pt x="17508" y="15623"/>
                  </a:lnTo>
                  <a:lnTo>
                    <a:pt x="15017" y="16364"/>
                  </a:lnTo>
                  <a:lnTo>
                    <a:pt x="12559" y="17003"/>
                  </a:lnTo>
                  <a:lnTo>
                    <a:pt x="11885" y="17172"/>
                  </a:lnTo>
                  <a:lnTo>
                    <a:pt x="11212" y="17306"/>
                  </a:lnTo>
                  <a:lnTo>
                    <a:pt x="10539" y="17475"/>
                  </a:lnTo>
                  <a:lnTo>
                    <a:pt x="9899" y="17677"/>
                  </a:lnTo>
                  <a:lnTo>
                    <a:pt x="9865" y="17710"/>
                  </a:lnTo>
                  <a:lnTo>
                    <a:pt x="9865" y="17744"/>
                  </a:lnTo>
                  <a:lnTo>
                    <a:pt x="9865" y="17778"/>
                  </a:lnTo>
                  <a:lnTo>
                    <a:pt x="9899" y="17778"/>
                  </a:lnTo>
                  <a:lnTo>
                    <a:pt x="10471" y="17744"/>
                  </a:lnTo>
                  <a:lnTo>
                    <a:pt x="11044" y="17677"/>
                  </a:lnTo>
                  <a:lnTo>
                    <a:pt x="12121" y="17407"/>
                  </a:lnTo>
                  <a:lnTo>
                    <a:pt x="13502" y="17071"/>
                  </a:lnTo>
                  <a:lnTo>
                    <a:pt x="14848" y="16700"/>
                  </a:lnTo>
                  <a:lnTo>
                    <a:pt x="17474" y="15960"/>
                  </a:lnTo>
                  <a:lnTo>
                    <a:pt x="20067" y="15185"/>
                  </a:lnTo>
                  <a:lnTo>
                    <a:pt x="20168" y="15657"/>
                  </a:lnTo>
                  <a:lnTo>
                    <a:pt x="19629" y="15825"/>
                  </a:lnTo>
                  <a:lnTo>
                    <a:pt x="19090" y="15960"/>
                  </a:lnTo>
                  <a:lnTo>
                    <a:pt x="18552" y="16094"/>
                  </a:lnTo>
                  <a:lnTo>
                    <a:pt x="18013" y="16229"/>
                  </a:lnTo>
                  <a:lnTo>
                    <a:pt x="16666" y="16633"/>
                  </a:lnTo>
                  <a:lnTo>
                    <a:pt x="15993" y="16835"/>
                  </a:lnTo>
                  <a:lnTo>
                    <a:pt x="15320" y="17037"/>
                  </a:lnTo>
                  <a:lnTo>
                    <a:pt x="12862" y="17643"/>
                  </a:lnTo>
                  <a:lnTo>
                    <a:pt x="11616" y="17946"/>
                  </a:lnTo>
                  <a:lnTo>
                    <a:pt x="11010" y="18114"/>
                  </a:lnTo>
                  <a:lnTo>
                    <a:pt x="10404" y="18316"/>
                  </a:lnTo>
                  <a:lnTo>
                    <a:pt x="10303" y="18350"/>
                  </a:lnTo>
                  <a:lnTo>
                    <a:pt x="9630" y="17677"/>
                  </a:lnTo>
                  <a:lnTo>
                    <a:pt x="9125" y="17104"/>
                  </a:lnTo>
                  <a:lnTo>
                    <a:pt x="8552" y="16498"/>
                  </a:lnTo>
                  <a:lnTo>
                    <a:pt x="8249" y="16229"/>
                  </a:lnTo>
                  <a:lnTo>
                    <a:pt x="7946" y="15960"/>
                  </a:lnTo>
                  <a:lnTo>
                    <a:pt x="7610" y="15724"/>
                  </a:lnTo>
                  <a:lnTo>
                    <a:pt x="7273" y="15556"/>
                  </a:lnTo>
                  <a:lnTo>
                    <a:pt x="7172" y="15185"/>
                  </a:lnTo>
                  <a:lnTo>
                    <a:pt x="7172" y="15118"/>
                  </a:lnTo>
                  <a:lnTo>
                    <a:pt x="7138" y="15084"/>
                  </a:lnTo>
                  <a:lnTo>
                    <a:pt x="7105" y="15051"/>
                  </a:lnTo>
                  <a:lnTo>
                    <a:pt x="6768" y="14074"/>
                  </a:lnTo>
                  <a:lnTo>
                    <a:pt x="6600" y="13569"/>
                  </a:lnTo>
                  <a:lnTo>
                    <a:pt x="6465" y="13064"/>
                  </a:lnTo>
                  <a:lnTo>
                    <a:pt x="6095" y="11616"/>
                  </a:lnTo>
                  <a:lnTo>
                    <a:pt x="5792" y="10135"/>
                  </a:lnTo>
                  <a:lnTo>
                    <a:pt x="5489" y="8755"/>
                  </a:lnTo>
                  <a:lnTo>
                    <a:pt x="5320" y="8048"/>
                  </a:lnTo>
                  <a:lnTo>
                    <a:pt x="5219" y="7374"/>
                  </a:lnTo>
                  <a:lnTo>
                    <a:pt x="5219" y="7105"/>
                  </a:lnTo>
                  <a:lnTo>
                    <a:pt x="5253" y="6869"/>
                  </a:lnTo>
                  <a:lnTo>
                    <a:pt x="5320" y="6667"/>
                  </a:lnTo>
                  <a:lnTo>
                    <a:pt x="5421" y="6465"/>
                  </a:lnTo>
                  <a:lnTo>
                    <a:pt x="5556" y="6297"/>
                  </a:lnTo>
                  <a:lnTo>
                    <a:pt x="5724" y="6162"/>
                  </a:lnTo>
                  <a:lnTo>
                    <a:pt x="5926" y="6027"/>
                  </a:lnTo>
                  <a:lnTo>
                    <a:pt x="6128" y="5926"/>
                  </a:lnTo>
                  <a:lnTo>
                    <a:pt x="6398" y="5825"/>
                  </a:lnTo>
                  <a:lnTo>
                    <a:pt x="6499" y="5758"/>
                  </a:lnTo>
                  <a:lnTo>
                    <a:pt x="6566" y="5657"/>
                  </a:lnTo>
                  <a:lnTo>
                    <a:pt x="6600" y="5657"/>
                  </a:lnTo>
                  <a:lnTo>
                    <a:pt x="7071" y="5623"/>
                  </a:lnTo>
                  <a:lnTo>
                    <a:pt x="7542" y="5522"/>
                  </a:lnTo>
                  <a:lnTo>
                    <a:pt x="8485" y="5253"/>
                  </a:lnTo>
                  <a:lnTo>
                    <a:pt x="9259" y="5051"/>
                  </a:lnTo>
                  <a:lnTo>
                    <a:pt x="10000" y="4849"/>
                  </a:lnTo>
                  <a:lnTo>
                    <a:pt x="10774" y="4613"/>
                  </a:lnTo>
                  <a:lnTo>
                    <a:pt x="11549" y="4445"/>
                  </a:lnTo>
                  <a:lnTo>
                    <a:pt x="12929" y="4142"/>
                  </a:lnTo>
                  <a:lnTo>
                    <a:pt x="14310" y="3839"/>
                  </a:lnTo>
                  <a:lnTo>
                    <a:pt x="15656" y="3536"/>
                  </a:lnTo>
                  <a:lnTo>
                    <a:pt x="16330" y="3334"/>
                  </a:lnTo>
                  <a:lnTo>
                    <a:pt x="17003" y="3098"/>
                  </a:lnTo>
                  <a:close/>
                  <a:moveTo>
                    <a:pt x="20235" y="15892"/>
                  </a:moveTo>
                  <a:lnTo>
                    <a:pt x="20336" y="16397"/>
                  </a:lnTo>
                  <a:lnTo>
                    <a:pt x="18181" y="16835"/>
                  </a:lnTo>
                  <a:lnTo>
                    <a:pt x="17104" y="17104"/>
                  </a:lnTo>
                  <a:lnTo>
                    <a:pt x="16027" y="17374"/>
                  </a:lnTo>
                  <a:lnTo>
                    <a:pt x="14815" y="17710"/>
                  </a:lnTo>
                  <a:lnTo>
                    <a:pt x="13636" y="18114"/>
                  </a:lnTo>
                  <a:lnTo>
                    <a:pt x="13064" y="18283"/>
                  </a:lnTo>
                  <a:lnTo>
                    <a:pt x="12491" y="18451"/>
                  </a:lnTo>
                  <a:lnTo>
                    <a:pt x="11919" y="18619"/>
                  </a:lnTo>
                  <a:lnTo>
                    <a:pt x="11347" y="18821"/>
                  </a:lnTo>
                  <a:lnTo>
                    <a:pt x="11111" y="18855"/>
                  </a:lnTo>
                  <a:lnTo>
                    <a:pt x="10909" y="18956"/>
                  </a:lnTo>
                  <a:lnTo>
                    <a:pt x="10471" y="18518"/>
                  </a:lnTo>
                  <a:lnTo>
                    <a:pt x="10606" y="18485"/>
                  </a:lnTo>
                  <a:lnTo>
                    <a:pt x="10741" y="18451"/>
                  </a:lnTo>
                  <a:lnTo>
                    <a:pt x="10842" y="18384"/>
                  </a:lnTo>
                  <a:lnTo>
                    <a:pt x="11380" y="18283"/>
                  </a:lnTo>
                  <a:lnTo>
                    <a:pt x="11885" y="18182"/>
                  </a:lnTo>
                  <a:lnTo>
                    <a:pt x="12929" y="17879"/>
                  </a:lnTo>
                  <a:lnTo>
                    <a:pt x="15623" y="17205"/>
                  </a:lnTo>
                  <a:lnTo>
                    <a:pt x="16296" y="17003"/>
                  </a:lnTo>
                  <a:lnTo>
                    <a:pt x="16936" y="16801"/>
                  </a:lnTo>
                  <a:lnTo>
                    <a:pt x="18282" y="16397"/>
                  </a:lnTo>
                  <a:lnTo>
                    <a:pt x="19259" y="16162"/>
                  </a:lnTo>
                  <a:lnTo>
                    <a:pt x="19764" y="16061"/>
                  </a:lnTo>
                  <a:lnTo>
                    <a:pt x="20235" y="15892"/>
                  </a:lnTo>
                  <a:close/>
                  <a:moveTo>
                    <a:pt x="20403" y="16667"/>
                  </a:moveTo>
                  <a:lnTo>
                    <a:pt x="20504" y="17138"/>
                  </a:lnTo>
                  <a:lnTo>
                    <a:pt x="19393" y="17407"/>
                  </a:lnTo>
                  <a:lnTo>
                    <a:pt x="18282" y="17677"/>
                  </a:lnTo>
                  <a:lnTo>
                    <a:pt x="17205" y="18013"/>
                  </a:lnTo>
                  <a:lnTo>
                    <a:pt x="16128" y="18384"/>
                  </a:lnTo>
                  <a:lnTo>
                    <a:pt x="15118" y="18754"/>
                  </a:lnTo>
                  <a:lnTo>
                    <a:pt x="14074" y="19124"/>
                  </a:lnTo>
                  <a:lnTo>
                    <a:pt x="13502" y="19293"/>
                  </a:lnTo>
                  <a:lnTo>
                    <a:pt x="12929" y="19394"/>
                  </a:lnTo>
                  <a:lnTo>
                    <a:pt x="11751" y="19596"/>
                  </a:lnTo>
                  <a:lnTo>
                    <a:pt x="11717" y="19629"/>
                  </a:lnTo>
                  <a:lnTo>
                    <a:pt x="11683" y="19663"/>
                  </a:lnTo>
                  <a:lnTo>
                    <a:pt x="11212" y="19259"/>
                  </a:lnTo>
                  <a:lnTo>
                    <a:pt x="11111" y="19158"/>
                  </a:lnTo>
                  <a:lnTo>
                    <a:pt x="11313" y="19091"/>
                  </a:lnTo>
                  <a:lnTo>
                    <a:pt x="11515" y="19023"/>
                  </a:lnTo>
                  <a:lnTo>
                    <a:pt x="12020" y="18889"/>
                  </a:lnTo>
                  <a:lnTo>
                    <a:pt x="12289" y="18855"/>
                  </a:lnTo>
                  <a:lnTo>
                    <a:pt x="12424" y="18821"/>
                  </a:lnTo>
                  <a:lnTo>
                    <a:pt x="12525" y="18754"/>
                  </a:lnTo>
                  <a:lnTo>
                    <a:pt x="12559" y="18754"/>
                  </a:lnTo>
                  <a:lnTo>
                    <a:pt x="13468" y="18451"/>
                  </a:lnTo>
                  <a:lnTo>
                    <a:pt x="14680" y="18047"/>
                  </a:lnTo>
                  <a:lnTo>
                    <a:pt x="15858" y="17677"/>
                  </a:lnTo>
                  <a:lnTo>
                    <a:pt x="17003" y="17407"/>
                  </a:lnTo>
                  <a:lnTo>
                    <a:pt x="18114" y="17138"/>
                  </a:lnTo>
                  <a:lnTo>
                    <a:pt x="20403" y="16667"/>
                  </a:lnTo>
                  <a:close/>
                  <a:moveTo>
                    <a:pt x="6835" y="15556"/>
                  </a:moveTo>
                  <a:lnTo>
                    <a:pt x="7239" y="15825"/>
                  </a:lnTo>
                  <a:lnTo>
                    <a:pt x="7610" y="16094"/>
                  </a:lnTo>
                  <a:lnTo>
                    <a:pt x="7980" y="16397"/>
                  </a:lnTo>
                  <a:lnTo>
                    <a:pt x="8317" y="16700"/>
                  </a:lnTo>
                  <a:lnTo>
                    <a:pt x="8990" y="17340"/>
                  </a:lnTo>
                  <a:lnTo>
                    <a:pt x="9630" y="18013"/>
                  </a:lnTo>
                  <a:lnTo>
                    <a:pt x="10337" y="18754"/>
                  </a:lnTo>
                  <a:lnTo>
                    <a:pt x="11044" y="19461"/>
                  </a:lnTo>
                  <a:lnTo>
                    <a:pt x="11380" y="19730"/>
                  </a:lnTo>
                  <a:lnTo>
                    <a:pt x="11717" y="20000"/>
                  </a:lnTo>
                  <a:lnTo>
                    <a:pt x="12054" y="20303"/>
                  </a:lnTo>
                  <a:lnTo>
                    <a:pt x="12357" y="20572"/>
                  </a:lnTo>
                  <a:lnTo>
                    <a:pt x="12289" y="20639"/>
                  </a:lnTo>
                  <a:lnTo>
                    <a:pt x="12256" y="20707"/>
                  </a:lnTo>
                  <a:lnTo>
                    <a:pt x="12256" y="20740"/>
                  </a:lnTo>
                  <a:lnTo>
                    <a:pt x="12054" y="20976"/>
                  </a:lnTo>
                  <a:lnTo>
                    <a:pt x="11852" y="21178"/>
                  </a:lnTo>
                  <a:lnTo>
                    <a:pt x="11650" y="21346"/>
                  </a:lnTo>
                  <a:lnTo>
                    <a:pt x="11414" y="21212"/>
                  </a:lnTo>
                  <a:lnTo>
                    <a:pt x="11212" y="21077"/>
                  </a:lnTo>
                  <a:lnTo>
                    <a:pt x="10842" y="20740"/>
                  </a:lnTo>
                  <a:lnTo>
                    <a:pt x="10438" y="20404"/>
                  </a:lnTo>
                  <a:lnTo>
                    <a:pt x="10034" y="20067"/>
                  </a:lnTo>
                  <a:lnTo>
                    <a:pt x="9226" y="19293"/>
                  </a:lnTo>
                  <a:lnTo>
                    <a:pt x="8384" y="18552"/>
                  </a:lnTo>
                  <a:lnTo>
                    <a:pt x="7643" y="17946"/>
                  </a:lnTo>
                  <a:lnTo>
                    <a:pt x="7273" y="17643"/>
                  </a:lnTo>
                  <a:lnTo>
                    <a:pt x="6936" y="17273"/>
                  </a:lnTo>
                  <a:lnTo>
                    <a:pt x="6566" y="16835"/>
                  </a:lnTo>
                  <a:lnTo>
                    <a:pt x="6364" y="16633"/>
                  </a:lnTo>
                  <a:lnTo>
                    <a:pt x="6128" y="16465"/>
                  </a:lnTo>
                  <a:lnTo>
                    <a:pt x="6398" y="16128"/>
                  </a:lnTo>
                  <a:lnTo>
                    <a:pt x="6701" y="15791"/>
                  </a:lnTo>
                  <a:lnTo>
                    <a:pt x="6835" y="15556"/>
                  </a:lnTo>
                  <a:close/>
                  <a:moveTo>
                    <a:pt x="20538" y="17407"/>
                  </a:moveTo>
                  <a:lnTo>
                    <a:pt x="20673" y="18081"/>
                  </a:lnTo>
                  <a:lnTo>
                    <a:pt x="20942" y="19562"/>
                  </a:lnTo>
                  <a:lnTo>
                    <a:pt x="18619" y="20134"/>
                  </a:lnTo>
                  <a:lnTo>
                    <a:pt x="16296" y="20707"/>
                  </a:lnTo>
                  <a:lnTo>
                    <a:pt x="14916" y="21077"/>
                  </a:lnTo>
                  <a:lnTo>
                    <a:pt x="13535" y="21481"/>
                  </a:lnTo>
                  <a:lnTo>
                    <a:pt x="12862" y="21683"/>
                  </a:lnTo>
                  <a:lnTo>
                    <a:pt x="12963" y="21616"/>
                  </a:lnTo>
                  <a:lnTo>
                    <a:pt x="13030" y="21515"/>
                  </a:lnTo>
                  <a:lnTo>
                    <a:pt x="13064" y="21414"/>
                  </a:lnTo>
                  <a:lnTo>
                    <a:pt x="13064" y="21279"/>
                  </a:lnTo>
                  <a:lnTo>
                    <a:pt x="12996" y="21178"/>
                  </a:lnTo>
                  <a:lnTo>
                    <a:pt x="12895" y="21077"/>
                  </a:lnTo>
                  <a:lnTo>
                    <a:pt x="12794" y="20976"/>
                  </a:lnTo>
                  <a:lnTo>
                    <a:pt x="12559" y="20774"/>
                  </a:lnTo>
                  <a:lnTo>
                    <a:pt x="12660" y="20572"/>
                  </a:lnTo>
                  <a:lnTo>
                    <a:pt x="12660" y="20505"/>
                  </a:lnTo>
                  <a:lnTo>
                    <a:pt x="12592" y="20471"/>
                  </a:lnTo>
                  <a:lnTo>
                    <a:pt x="12592" y="20437"/>
                  </a:lnTo>
                  <a:lnTo>
                    <a:pt x="12929" y="20404"/>
                  </a:lnTo>
                  <a:lnTo>
                    <a:pt x="13266" y="20336"/>
                  </a:lnTo>
                  <a:lnTo>
                    <a:pt x="13973" y="20168"/>
                  </a:lnTo>
                  <a:lnTo>
                    <a:pt x="14646" y="19966"/>
                  </a:lnTo>
                  <a:lnTo>
                    <a:pt x="15286" y="19764"/>
                  </a:lnTo>
                  <a:lnTo>
                    <a:pt x="15690" y="19629"/>
                  </a:lnTo>
                  <a:lnTo>
                    <a:pt x="16094" y="19461"/>
                  </a:lnTo>
                  <a:lnTo>
                    <a:pt x="16868" y="19091"/>
                  </a:lnTo>
                  <a:lnTo>
                    <a:pt x="17239" y="18956"/>
                  </a:lnTo>
                  <a:lnTo>
                    <a:pt x="17643" y="18821"/>
                  </a:lnTo>
                  <a:lnTo>
                    <a:pt x="18047" y="18720"/>
                  </a:lnTo>
                  <a:lnTo>
                    <a:pt x="18484" y="18687"/>
                  </a:lnTo>
                  <a:lnTo>
                    <a:pt x="18552" y="18687"/>
                  </a:lnTo>
                  <a:lnTo>
                    <a:pt x="18585" y="18653"/>
                  </a:lnTo>
                  <a:lnTo>
                    <a:pt x="18619" y="18552"/>
                  </a:lnTo>
                  <a:lnTo>
                    <a:pt x="18585" y="18451"/>
                  </a:lnTo>
                  <a:lnTo>
                    <a:pt x="18552" y="18417"/>
                  </a:lnTo>
                  <a:lnTo>
                    <a:pt x="18484" y="18384"/>
                  </a:lnTo>
                  <a:lnTo>
                    <a:pt x="18114" y="18417"/>
                  </a:lnTo>
                  <a:lnTo>
                    <a:pt x="17777" y="18485"/>
                  </a:lnTo>
                  <a:lnTo>
                    <a:pt x="17407" y="18552"/>
                  </a:lnTo>
                  <a:lnTo>
                    <a:pt x="17070" y="18687"/>
                  </a:lnTo>
                  <a:lnTo>
                    <a:pt x="16397" y="18956"/>
                  </a:lnTo>
                  <a:lnTo>
                    <a:pt x="15757" y="19259"/>
                  </a:lnTo>
                  <a:lnTo>
                    <a:pt x="15353" y="19427"/>
                  </a:lnTo>
                  <a:lnTo>
                    <a:pt x="14916" y="19562"/>
                  </a:lnTo>
                  <a:lnTo>
                    <a:pt x="14108" y="19798"/>
                  </a:lnTo>
                  <a:lnTo>
                    <a:pt x="13232" y="20000"/>
                  </a:lnTo>
                  <a:lnTo>
                    <a:pt x="12828" y="20134"/>
                  </a:lnTo>
                  <a:lnTo>
                    <a:pt x="12424" y="20269"/>
                  </a:lnTo>
                  <a:lnTo>
                    <a:pt x="11784" y="19730"/>
                  </a:lnTo>
                  <a:lnTo>
                    <a:pt x="12054" y="19764"/>
                  </a:lnTo>
                  <a:lnTo>
                    <a:pt x="12323" y="19764"/>
                  </a:lnTo>
                  <a:lnTo>
                    <a:pt x="12828" y="19730"/>
                  </a:lnTo>
                  <a:lnTo>
                    <a:pt x="13367" y="19629"/>
                  </a:lnTo>
                  <a:lnTo>
                    <a:pt x="13906" y="19461"/>
                  </a:lnTo>
                  <a:lnTo>
                    <a:pt x="14444" y="19293"/>
                  </a:lnTo>
                  <a:lnTo>
                    <a:pt x="14983" y="19091"/>
                  </a:lnTo>
                  <a:lnTo>
                    <a:pt x="15959" y="18720"/>
                  </a:lnTo>
                  <a:lnTo>
                    <a:pt x="17070" y="18316"/>
                  </a:lnTo>
                  <a:lnTo>
                    <a:pt x="18215" y="17980"/>
                  </a:lnTo>
                  <a:lnTo>
                    <a:pt x="19393" y="17677"/>
                  </a:lnTo>
                  <a:lnTo>
                    <a:pt x="20538" y="17407"/>
                  </a:lnTo>
                  <a:close/>
                  <a:moveTo>
                    <a:pt x="12458" y="20909"/>
                  </a:moveTo>
                  <a:lnTo>
                    <a:pt x="12559" y="21010"/>
                  </a:lnTo>
                  <a:lnTo>
                    <a:pt x="12761" y="21178"/>
                  </a:lnTo>
                  <a:lnTo>
                    <a:pt x="12862" y="21245"/>
                  </a:lnTo>
                  <a:lnTo>
                    <a:pt x="12895" y="21313"/>
                  </a:lnTo>
                  <a:lnTo>
                    <a:pt x="12895" y="21380"/>
                  </a:lnTo>
                  <a:lnTo>
                    <a:pt x="12794" y="21447"/>
                  </a:lnTo>
                  <a:lnTo>
                    <a:pt x="12693" y="21582"/>
                  </a:lnTo>
                  <a:lnTo>
                    <a:pt x="12559" y="21649"/>
                  </a:lnTo>
                  <a:lnTo>
                    <a:pt x="12390" y="21717"/>
                  </a:lnTo>
                  <a:lnTo>
                    <a:pt x="12222" y="21717"/>
                  </a:lnTo>
                  <a:lnTo>
                    <a:pt x="12020" y="21616"/>
                  </a:lnTo>
                  <a:lnTo>
                    <a:pt x="11919" y="21548"/>
                  </a:lnTo>
                  <a:lnTo>
                    <a:pt x="11852" y="21481"/>
                  </a:lnTo>
                  <a:lnTo>
                    <a:pt x="12020" y="21346"/>
                  </a:lnTo>
                  <a:lnTo>
                    <a:pt x="12155" y="21212"/>
                  </a:lnTo>
                  <a:lnTo>
                    <a:pt x="12458" y="20909"/>
                  </a:lnTo>
                  <a:close/>
                  <a:moveTo>
                    <a:pt x="17979" y="2661"/>
                  </a:moveTo>
                  <a:lnTo>
                    <a:pt x="18047" y="2762"/>
                  </a:lnTo>
                  <a:lnTo>
                    <a:pt x="18148" y="2762"/>
                  </a:lnTo>
                  <a:lnTo>
                    <a:pt x="18080" y="2829"/>
                  </a:lnTo>
                  <a:lnTo>
                    <a:pt x="18080" y="2964"/>
                  </a:lnTo>
                  <a:lnTo>
                    <a:pt x="18181" y="3300"/>
                  </a:lnTo>
                  <a:lnTo>
                    <a:pt x="18417" y="3940"/>
                  </a:lnTo>
                  <a:lnTo>
                    <a:pt x="18787" y="5085"/>
                  </a:lnTo>
                  <a:lnTo>
                    <a:pt x="19124" y="6230"/>
                  </a:lnTo>
                  <a:lnTo>
                    <a:pt x="19427" y="7576"/>
                  </a:lnTo>
                  <a:lnTo>
                    <a:pt x="19595" y="8250"/>
                  </a:lnTo>
                  <a:lnTo>
                    <a:pt x="19764" y="8923"/>
                  </a:lnTo>
                  <a:lnTo>
                    <a:pt x="20134" y="10236"/>
                  </a:lnTo>
                  <a:lnTo>
                    <a:pt x="20302" y="10876"/>
                  </a:lnTo>
                  <a:lnTo>
                    <a:pt x="20471" y="11549"/>
                  </a:lnTo>
                  <a:lnTo>
                    <a:pt x="20605" y="12222"/>
                  </a:lnTo>
                  <a:lnTo>
                    <a:pt x="20706" y="12929"/>
                  </a:lnTo>
                  <a:lnTo>
                    <a:pt x="20807" y="13636"/>
                  </a:lnTo>
                  <a:lnTo>
                    <a:pt x="20942" y="14344"/>
                  </a:lnTo>
                  <a:lnTo>
                    <a:pt x="21211" y="15724"/>
                  </a:lnTo>
                  <a:lnTo>
                    <a:pt x="21548" y="17104"/>
                  </a:lnTo>
                  <a:lnTo>
                    <a:pt x="21885" y="18350"/>
                  </a:lnTo>
                  <a:lnTo>
                    <a:pt x="22289" y="19596"/>
                  </a:lnTo>
                  <a:lnTo>
                    <a:pt x="22659" y="20841"/>
                  </a:lnTo>
                  <a:lnTo>
                    <a:pt x="23063" y="22087"/>
                  </a:lnTo>
                  <a:lnTo>
                    <a:pt x="22895" y="21952"/>
                  </a:lnTo>
                  <a:lnTo>
                    <a:pt x="22760" y="21784"/>
                  </a:lnTo>
                  <a:lnTo>
                    <a:pt x="22727" y="21750"/>
                  </a:lnTo>
                  <a:lnTo>
                    <a:pt x="22659" y="21717"/>
                  </a:lnTo>
                  <a:lnTo>
                    <a:pt x="22592" y="21750"/>
                  </a:lnTo>
                  <a:lnTo>
                    <a:pt x="22558" y="21784"/>
                  </a:lnTo>
                  <a:lnTo>
                    <a:pt x="22424" y="21986"/>
                  </a:lnTo>
                  <a:lnTo>
                    <a:pt x="22356" y="22188"/>
                  </a:lnTo>
                  <a:lnTo>
                    <a:pt x="22222" y="22559"/>
                  </a:lnTo>
                  <a:lnTo>
                    <a:pt x="21986" y="22053"/>
                  </a:lnTo>
                  <a:lnTo>
                    <a:pt x="21784" y="21515"/>
                  </a:lnTo>
                  <a:lnTo>
                    <a:pt x="21616" y="20976"/>
                  </a:lnTo>
                  <a:lnTo>
                    <a:pt x="21447" y="20437"/>
                  </a:lnTo>
                  <a:lnTo>
                    <a:pt x="21481" y="20404"/>
                  </a:lnTo>
                  <a:lnTo>
                    <a:pt x="21447" y="20336"/>
                  </a:lnTo>
                  <a:lnTo>
                    <a:pt x="21447" y="20303"/>
                  </a:lnTo>
                  <a:lnTo>
                    <a:pt x="21380" y="20269"/>
                  </a:lnTo>
                  <a:lnTo>
                    <a:pt x="21245" y="19629"/>
                  </a:lnTo>
                  <a:lnTo>
                    <a:pt x="21077" y="18821"/>
                  </a:lnTo>
                  <a:lnTo>
                    <a:pt x="20908" y="18013"/>
                  </a:lnTo>
                  <a:lnTo>
                    <a:pt x="20774" y="17340"/>
                  </a:lnTo>
                  <a:lnTo>
                    <a:pt x="20807" y="17273"/>
                  </a:lnTo>
                  <a:lnTo>
                    <a:pt x="20807" y="17239"/>
                  </a:lnTo>
                  <a:lnTo>
                    <a:pt x="20774" y="17172"/>
                  </a:lnTo>
                  <a:lnTo>
                    <a:pt x="20740" y="17138"/>
                  </a:lnTo>
                  <a:lnTo>
                    <a:pt x="20471" y="15791"/>
                  </a:lnTo>
                  <a:lnTo>
                    <a:pt x="20504" y="15758"/>
                  </a:lnTo>
                  <a:lnTo>
                    <a:pt x="20504" y="15690"/>
                  </a:lnTo>
                  <a:lnTo>
                    <a:pt x="20471" y="15657"/>
                  </a:lnTo>
                  <a:lnTo>
                    <a:pt x="20403" y="15589"/>
                  </a:lnTo>
                  <a:lnTo>
                    <a:pt x="20302" y="15118"/>
                  </a:lnTo>
                  <a:lnTo>
                    <a:pt x="20336" y="15017"/>
                  </a:lnTo>
                  <a:lnTo>
                    <a:pt x="20336" y="14950"/>
                  </a:lnTo>
                  <a:lnTo>
                    <a:pt x="20302" y="14882"/>
                  </a:lnTo>
                  <a:lnTo>
                    <a:pt x="20235" y="14849"/>
                  </a:lnTo>
                  <a:lnTo>
                    <a:pt x="19764" y="12963"/>
                  </a:lnTo>
                  <a:lnTo>
                    <a:pt x="19326" y="11246"/>
                  </a:lnTo>
                  <a:lnTo>
                    <a:pt x="19326" y="11145"/>
                  </a:lnTo>
                  <a:lnTo>
                    <a:pt x="19259" y="11078"/>
                  </a:lnTo>
                  <a:lnTo>
                    <a:pt x="18956" y="9731"/>
                  </a:lnTo>
                  <a:lnTo>
                    <a:pt x="18956" y="9630"/>
                  </a:lnTo>
                  <a:lnTo>
                    <a:pt x="18787" y="8957"/>
                  </a:lnTo>
                  <a:lnTo>
                    <a:pt x="18821" y="8856"/>
                  </a:lnTo>
                  <a:lnTo>
                    <a:pt x="18787" y="8788"/>
                  </a:lnTo>
                  <a:lnTo>
                    <a:pt x="18754" y="8755"/>
                  </a:lnTo>
                  <a:lnTo>
                    <a:pt x="18552" y="7745"/>
                  </a:lnTo>
                  <a:lnTo>
                    <a:pt x="18316" y="6364"/>
                  </a:lnTo>
                  <a:lnTo>
                    <a:pt x="18148" y="5691"/>
                  </a:lnTo>
                  <a:lnTo>
                    <a:pt x="17979" y="4984"/>
                  </a:lnTo>
                  <a:lnTo>
                    <a:pt x="17777" y="4512"/>
                  </a:lnTo>
                  <a:lnTo>
                    <a:pt x="17575" y="4007"/>
                  </a:lnTo>
                  <a:lnTo>
                    <a:pt x="17340" y="3536"/>
                  </a:lnTo>
                  <a:lnTo>
                    <a:pt x="17239" y="3267"/>
                  </a:lnTo>
                  <a:lnTo>
                    <a:pt x="17171" y="3031"/>
                  </a:lnTo>
                  <a:lnTo>
                    <a:pt x="17205" y="2930"/>
                  </a:lnTo>
                  <a:lnTo>
                    <a:pt x="17171" y="2896"/>
                  </a:lnTo>
                  <a:lnTo>
                    <a:pt x="17138" y="2863"/>
                  </a:lnTo>
                  <a:lnTo>
                    <a:pt x="17138" y="2829"/>
                  </a:lnTo>
                  <a:lnTo>
                    <a:pt x="17171" y="2829"/>
                  </a:lnTo>
                  <a:lnTo>
                    <a:pt x="17441" y="2728"/>
                  </a:lnTo>
                  <a:lnTo>
                    <a:pt x="17710" y="2694"/>
                  </a:lnTo>
                  <a:lnTo>
                    <a:pt x="17979" y="2661"/>
                  </a:lnTo>
                  <a:close/>
                  <a:moveTo>
                    <a:pt x="24275" y="1"/>
                  </a:moveTo>
                  <a:lnTo>
                    <a:pt x="22626" y="506"/>
                  </a:lnTo>
                  <a:lnTo>
                    <a:pt x="20976" y="977"/>
                  </a:lnTo>
                  <a:lnTo>
                    <a:pt x="19326" y="1381"/>
                  </a:lnTo>
                  <a:lnTo>
                    <a:pt x="17643" y="1785"/>
                  </a:lnTo>
                  <a:lnTo>
                    <a:pt x="14310" y="2593"/>
                  </a:lnTo>
                  <a:lnTo>
                    <a:pt x="12626" y="2997"/>
                  </a:lnTo>
                  <a:lnTo>
                    <a:pt x="10976" y="3401"/>
                  </a:lnTo>
                  <a:lnTo>
                    <a:pt x="9630" y="3772"/>
                  </a:lnTo>
                  <a:lnTo>
                    <a:pt x="8317" y="4176"/>
                  </a:lnTo>
                  <a:lnTo>
                    <a:pt x="5691" y="5017"/>
                  </a:lnTo>
                  <a:lnTo>
                    <a:pt x="5051" y="5253"/>
                  </a:lnTo>
                  <a:lnTo>
                    <a:pt x="4714" y="5388"/>
                  </a:lnTo>
                  <a:lnTo>
                    <a:pt x="4377" y="5590"/>
                  </a:lnTo>
                  <a:lnTo>
                    <a:pt x="4108" y="5792"/>
                  </a:lnTo>
                  <a:lnTo>
                    <a:pt x="3973" y="5926"/>
                  </a:lnTo>
                  <a:lnTo>
                    <a:pt x="3906" y="6061"/>
                  </a:lnTo>
                  <a:lnTo>
                    <a:pt x="3839" y="6230"/>
                  </a:lnTo>
                  <a:lnTo>
                    <a:pt x="3805" y="6364"/>
                  </a:lnTo>
                  <a:lnTo>
                    <a:pt x="3771" y="6533"/>
                  </a:lnTo>
                  <a:lnTo>
                    <a:pt x="3805" y="6735"/>
                  </a:lnTo>
                  <a:lnTo>
                    <a:pt x="3771" y="7105"/>
                  </a:lnTo>
                  <a:lnTo>
                    <a:pt x="3805" y="7509"/>
                  </a:lnTo>
                  <a:lnTo>
                    <a:pt x="3906" y="7913"/>
                  </a:lnTo>
                  <a:lnTo>
                    <a:pt x="4007" y="8317"/>
                  </a:lnTo>
                  <a:lnTo>
                    <a:pt x="4310" y="9125"/>
                  </a:lnTo>
                  <a:lnTo>
                    <a:pt x="4546" y="9866"/>
                  </a:lnTo>
                  <a:lnTo>
                    <a:pt x="5556" y="13434"/>
                  </a:lnTo>
                  <a:lnTo>
                    <a:pt x="4916" y="12761"/>
                  </a:lnTo>
                  <a:lnTo>
                    <a:pt x="4243" y="12121"/>
                  </a:lnTo>
                  <a:lnTo>
                    <a:pt x="3839" y="11717"/>
                  </a:lnTo>
                  <a:lnTo>
                    <a:pt x="3401" y="11381"/>
                  </a:lnTo>
                  <a:lnTo>
                    <a:pt x="2963" y="11010"/>
                  </a:lnTo>
                  <a:lnTo>
                    <a:pt x="2559" y="10606"/>
                  </a:lnTo>
                  <a:lnTo>
                    <a:pt x="2290" y="10371"/>
                  </a:lnTo>
                  <a:lnTo>
                    <a:pt x="1987" y="10101"/>
                  </a:lnTo>
                  <a:lnTo>
                    <a:pt x="1819" y="9967"/>
                  </a:lnTo>
                  <a:lnTo>
                    <a:pt x="1650" y="9899"/>
                  </a:lnTo>
                  <a:lnTo>
                    <a:pt x="1482" y="9866"/>
                  </a:lnTo>
                  <a:lnTo>
                    <a:pt x="1280" y="9899"/>
                  </a:lnTo>
                  <a:lnTo>
                    <a:pt x="1280" y="9832"/>
                  </a:lnTo>
                  <a:lnTo>
                    <a:pt x="1246" y="9765"/>
                  </a:lnTo>
                  <a:lnTo>
                    <a:pt x="1179" y="9731"/>
                  </a:lnTo>
                  <a:lnTo>
                    <a:pt x="1112" y="9731"/>
                  </a:lnTo>
                  <a:lnTo>
                    <a:pt x="943" y="9832"/>
                  </a:lnTo>
                  <a:lnTo>
                    <a:pt x="775" y="10000"/>
                  </a:lnTo>
                  <a:lnTo>
                    <a:pt x="506" y="10303"/>
                  </a:lnTo>
                  <a:lnTo>
                    <a:pt x="270" y="10573"/>
                  </a:lnTo>
                  <a:lnTo>
                    <a:pt x="169" y="10741"/>
                  </a:lnTo>
                  <a:lnTo>
                    <a:pt x="135" y="10808"/>
                  </a:lnTo>
                  <a:lnTo>
                    <a:pt x="135" y="10876"/>
                  </a:lnTo>
                  <a:lnTo>
                    <a:pt x="102" y="10876"/>
                  </a:lnTo>
                  <a:lnTo>
                    <a:pt x="68" y="10909"/>
                  </a:lnTo>
                  <a:lnTo>
                    <a:pt x="34" y="10943"/>
                  </a:lnTo>
                  <a:lnTo>
                    <a:pt x="1" y="10977"/>
                  </a:lnTo>
                  <a:lnTo>
                    <a:pt x="34" y="11010"/>
                  </a:lnTo>
                  <a:lnTo>
                    <a:pt x="68" y="11044"/>
                  </a:lnTo>
                  <a:lnTo>
                    <a:pt x="236" y="11145"/>
                  </a:lnTo>
                  <a:lnTo>
                    <a:pt x="371" y="11280"/>
                  </a:lnTo>
                  <a:lnTo>
                    <a:pt x="640" y="11549"/>
                  </a:lnTo>
                  <a:lnTo>
                    <a:pt x="1145" y="12155"/>
                  </a:lnTo>
                  <a:lnTo>
                    <a:pt x="1448" y="12525"/>
                  </a:lnTo>
                  <a:lnTo>
                    <a:pt x="1785" y="12896"/>
                  </a:lnTo>
                  <a:lnTo>
                    <a:pt x="2155" y="13232"/>
                  </a:lnTo>
                  <a:lnTo>
                    <a:pt x="2526" y="13569"/>
                  </a:lnTo>
                  <a:lnTo>
                    <a:pt x="3401" y="14243"/>
                  </a:lnTo>
                  <a:lnTo>
                    <a:pt x="4276" y="14983"/>
                  </a:lnTo>
                  <a:lnTo>
                    <a:pt x="4680" y="15354"/>
                  </a:lnTo>
                  <a:lnTo>
                    <a:pt x="5085" y="15758"/>
                  </a:lnTo>
                  <a:lnTo>
                    <a:pt x="5455" y="16195"/>
                  </a:lnTo>
                  <a:lnTo>
                    <a:pt x="5792" y="16633"/>
                  </a:lnTo>
                  <a:lnTo>
                    <a:pt x="5859" y="16700"/>
                  </a:lnTo>
                  <a:lnTo>
                    <a:pt x="5994" y="16700"/>
                  </a:lnTo>
                  <a:lnTo>
                    <a:pt x="6027" y="16633"/>
                  </a:lnTo>
                  <a:lnTo>
                    <a:pt x="6061" y="16599"/>
                  </a:lnTo>
                  <a:lnTo>
                    <a:pt x="6162" y="16734"/>
                  </a:lnTo>
                  <a:lnTo>
                    <a:pt x="6263" y="16835"/>
                  </a:lnTo>
                  <a:lnTo>
                    <a:pt x="6330" y="16869"/>
                  </a:lnTo>
                  <a:lnTo>
                    <a:pt x="6330" y="16902"/>
                  </a:lnTo>
                  <a:lnTo>
                    <a:pt x="6600" y="17744"/>
                  </a:lnTo>
                  <a:lnTo>
                    <a:pt x="6869" y="18619"/>
                  </a:lnTo>
                  <a:lnTo>
                    <a:pt x="7071" y="19461"/>
                  </a:lnTo>
                  <a:lnTo>
                    <a:pt x="7239" y="20336"/>
                  </a:lnTo>
                  <a:lnTo>
                    <a:pt x="7610" y="22087"/>
                  </a:lnTo>
                  <a:lnTo>
                    <a:pt x="7812" y="22963"/>
                  </a:lnTo>
                  <a:lnTo>
                    <a:pt x="8081" y="23838"/>
                  </a:lnTo>
                  <a:lnTo>
                    <a:pt x="8653" y="25656"/>
                  </a:lnTo>
                  <a:lnTo>
                    <a:pt x="9226" y="27474"/>
                  </a:lnTo>
                  <a:lnTo>
                    <a:pt x="9327" y="27710"/>
                  </a:lnTo>
                  <a:lnTo>
                    <a:pt x="9428" y="27912"/>
                  </a:lnTo>
                  <a:lnTo>
                    <a:pt x="9529" y="28114"/>
                  </a:lnTo>
                  <a:lnTo>
                    <a:pt x="9663" y="28316"/>
                  </a:lnTo>
                  <a:lnTo>
                    <a:pt x="9832" y="28484"/>
                  </a:lnTo>
                  <a:lnTo>
                    <a:pt x="10000" y="28652"/>
                  </a:lnTo>
                  <a:lnTo>
                    <a:pt x="10202" y="28787"/>
                  </a:lnTo>
                  <a:lnTo>
                    <a:pt x="10438" y="28888"/>
                  </a:lnTo>
                  <a:lnTo>
                    <a:pt x="10707" y="28955"/>
                  </a:lnTo>
                  <a:lnTo>
                    <a:pt x="11010" y="29023"/>
                  </a:lnTo>
                  <a:lnTo>
                    <a:pt x="11313" y="29056"/>
                  </a:lnTo>
                  <a:lnTo>
                    <a:pt x="11616" y="29056"/>
                  </a:lnTo>
                  <a:lnTo>
                    <a:pt x="11919" y="29023"/>
                  </a:lnTo>
                  <a:lnTo>
                    <a:pt x="12222" y="28989"/>
                  </a:lnTo>
                  <a:lnTo>
                    <a:pt x="12828" y="28854"/>
                  </a:lnTo>
                  <a:lnTo>
                    <a:pt x="13434" y="28686"/>
                  </a:lnTo>
                  <a:lnTo>
                    <a:pt x="14040" y="28484"/>
                  </a:lnTo>
                  <a:lnTo>
                    <a:pt x="15151" y="28080"/>
                  </a:lnTo>
                  <a:lnTo>
                    <a:pt x="17104" y="27541"/>
                  </a:lnTo>
                  <a:lnTo>
                    <a:pt x="19057" y="27003"/>
                  </a:lnTo>
                  <a:lnTo>
                    <a:pt x="20067" y="26666"/>
                  </a:lnTo>
                  <a:lnTo>
                    <a:pt x="21110" y="26329"/>
                  </a:lnTo>
                  <a:lnTo>
                    <a:pt x="21616" y="26161"/>
                  </a:lnTo>
                  <a:lnTo>
                    <a:pt x="22154" y="26026"/>
                  </a:lnTo>
                  <a:lnTo>
                    <a:pt x="22659" y="25892"/>
                  </a:lnTo>
                  <a:lnTo>
                    <a:pt x="23198" y="25824"/>
                  </a:lnTo>
                  <a:lnTo>
                    <a:pt x="23265" y="25791"/>
                  </a:lnTo>
                  <a:lnTo>
                    <a:pt x="23333" y="25690"/>
                  </a:lnTo>
                  <a:lnTo>
                    <a:pt x="23467" y="25690"/>
                  </a:lnTo>
                  <a:lnTo>
                    <a:pt x="23636" y="25656"/>
                  </a:lnTo>
                  <a:lnTo>
                    <a:pt x="23972" y="25589"/>
                  </a:lnTo>
                  <a:lnTo>
                    <a:pt x="24275" y="25488"/>
                  </a:lnTo>
                  <a:lnTo>
                    <a:pt x="24275" y="25151"/>
                  </a:lnTo>
                  <a:lnTo>
                    <a:pt x="23636" y="25353"/>
                  </a:lnTo>
                  <a:lnTo>
                    <a:pt x="23366" y="25454"/>
                  </a:lnTo>
                  <a:lnTo>
                    <a:pt x="23198" y="25555"/>
                  </a:lnTo>
                  <a:lnTo>
                    <a:pt x="22760" y="25589"/>
                  </a:lnTo>
                  <a:lnTo>
                    <a:pt x="22356" y="25690"/>
                  </a:lnTo>
                  <a:lnTo>
                    <a:pt x="21548" y="25892"/>
                  </a:lnTo>
                  <a:lnTo>
                    <a:pt x="19966" y="26430"/>
                  </a:lnTo>
                  <a:lnTo>
                    <a:pt x="19057" y="26700"/>
                  </a:lnTo>
                  <a:lnTo>
                    <a:pt x="18148" y="26969"/>
                  </a:lnTo>
                  <a:lnTo>
                    <a:pt x="16296" y="27474"/>
                  </a:lnTo>
                  <a:lnTo>
                    <a:pt x="14882" y="27912"/>
                  </a:lnTo>
                  <a:lnTo>
                    <a:pt x="13468" y="28349"/>
                  </a:lnTo>
                  <a:lnTo>
                    <a:pt x="12895" y="28518"/>
                  </a:lnTo>
                  <a:lnTo>
                    <a:pt x="12323" y="28686"/>
                  </a:lnTo>
                  <a:lnTo>
                    <a:pt x="11717" y="28753"/>
                  </a:lnTo>
                  <a:lnTo>
                    <a:pt x="11414" y="28787"/>
                  </a:lnTo>
                  <a:lnTo>
                    <a:pt x="11111" y="28787"/>
                  </a:lnTo>
                  <a:lnTo>
                    <a:pt x="10741" y="28720"/>
                  </a:lnTo>
                  <a:lnTo>
                    <a:pt x="10438" y="28585"/>
                  </a:lnTo>
                  <a:lnTo>
                    <a:pt x="10202" y="28417"/>
                  </a:lnTo>
                  <a:lnTo>
                    <a:pt x="9966" y="28181"/>
                  </a:lnTo>
                  <a:lnTo>
                    <a:pt x="9798" y="27912"/>
                  </a:lnTo>
                  <a:lnTo>
                    <a:pt x="9630" y="27609"/>
                  </a:lnTo>
                  <a:lnTo>
                    <a:pt x="9495" y="27306"/>
                  </a:lnTo>
                  <a:lnTo>
                    <a:pt x="9394" y="26969"/>
                  </a:lnTo>
                  <a:lnTo>
                    <a:pt x="9125" y="26094"/>
                  </a:lnTo>
                  <a:lnTo>
                    <a:pt x="8822" y="25252"/>
                  </a:lnTo>
                  <a:lnTo>
                    <a:pt x="8249" y="23535"/>
                  </a:lnTo>
                  <a:lnTo>
                    <a:pt x="8014" y="22761"/>
                  </a:lnTo>
                  <a:lnTo>
                    <a:pt x="7812" y="21986"/>
                  </a:lnTo>
                  <a:lnTo>
                    <a:pt x="7475" y="20437"/>
                  </a:lnTo>
                  <a:lnTo>
                    <a:pt x="7138" y="18855"/>
                  </a:lnTo>
                  <a:lnTo>
                    <a:pt x="6936" y="18114"/>
                  </a:lnTo>
                  <a:lnTo>
                    <a:pt x="6667" y="17340"/>
                  </a:lnTo>
                  <a:lnTo>
                    <a:pt x="6768" y="17441"/>
                  </a:lnTo>
                  <a:lnTo>
                    <a:pt x="7037" y="17744"/>
                  </a:lnTo>
                  <a:lnTo>
                    <a:pt x="7307" y="18047"/>
                  </a:lnTo>
                  <a:lnTo>
                    <a:pt x="7946" y="18586"/>
                  </a:lnTo>
                  <a:lnTo>
                    <a:pt x="8115" y="18956"/>
                  </a:lnTo>
                  <a:lnTo>
                    <a:pt x="8216" y="19360"/>
                  </a:lnTo>
                  <a:lnTo>
                    <a:pt x="8418" y="20168"/>
                  </a:lnTo>
                  <a:lnTo>
                    <a:pt x="8586" y="21010"/>
                  </a:lnTo>
                  <a:lnTo>
                    <a:pt x="8721" y="21818"/>
                  </a:lnTo>
                  <a:lnTo>
                    <a:pt x="8923" y="23030"/>
                  </a:lnTo>
                  <a:lnTo>
                    <a:pt x="9192" y="24242"/>
                  </a:lnTo>
                  <a:lnTo>
                    <a:pt x="9394" y="25319"/>
                  </a:lnTo>
                  <a:lnTo>
                    <a:pt x="9562" y="25892"/>
                  </a:lnTo>
                  <a:lnTo>
                    <a:pt x="9731" y="26498"/>
                  </a:lnTo>
                  <a:lnTo>
                    <a:pt x="10000" y="27036"/>
                  </a:lnTo>
                  <a:lnTo>
                    <a:pt x="10135" y="27272"/>
                  </a:lnTo>
                  <a:lnTo>
                    <a:pt x="10303" y="27508"/>
                  </a:lnTo>
                  <a:lnTo>
                    <a:pt x="10505" y="27710"/>
                  </a:lnTo>
                  <a:lnTo>
                    <a:pt x="10707" y="27878"/>
                  </a:lnTo>
                  <a:lnTo>
                    <a:pt x="10943" y="28013"/>
                  </a:lnTo>
                  <a:lnTo>
                    <a:pt x="11178" y="28147"/>
                  </a:lnTo>
                  <a:lnTo>
                    <a:pt x="11515" y="28215"/>
                  </a:lnTo>
                  <a:lnTo>
                    <a:pt x="11852" y="28248"/>
                  </a:lnTo>
                  <a:lnTo>
                    <a:pt x="12188" y="28248"/>
                  </a:lnTo>
                  <a:lnTo>
                    <a:pt x="12525" y="28215"/>
                  </a:lnTo>
                  <a:lnTo>
                    <a:pt x="12862" y="28147"/>
                  </a:lnTo>
                  <a:lnTo>
                    <a:pt x="13199" y="28046"/>
                  </a:lnTo>
                  <a:lnTo>
                    <a:pt x="13838" y="27878"/>
                  </a:lnTo>
                  <a:lnTo>
                    <a:pt x="14613" y="27609"/>
                  </a:lnTo>
                  <a:lnTo>
                    <a:pt x="15387" y="27306"/>
                  </a:lnTo>
                  <a:lnTo>
                    <a:pt x="16195" y="27003"/>
                  </a:lnTo>
                  <a:lnTo>
                    <a:pt x="16969" y="26733"/>
                  </a:lnTo>
                  <a:lnTo>
                    <a:pt x="21279" y="25488"/>
                  </a:lnTo>
                  <a:lnTo>
                    <a:pt x="22356" y="25151"/>
                  </a:lnTo>
                  <a:lnTo>
                    <a:pt x="23467" y="24814"/>
                  </a:lnTo>
                  <a:lnTo>
                    <a:pt x="24275" y="24579"/>
                  </a:lnTo>
                  <a:lnTo>
                    <a:pt x="24275" y="24276"/>
                  </a:lnTo>
                  <a:lnTo>
                    <a:pt x="22929" y="24713"/>
                  </a:lnTo>
                  <a:lnTo>
                    <a:pt x="20807" y="25387"/>
                  </a:lnTo>
                  <a:lnTo>
                    <a:pt x="18686" y="25993"/>
                  </a:lnTo>
                  <a:lnTo>
                    <a:pt x="16936" y="26531"/>
                  </a:lnTo>
                  <a:lnTo>
                    <a:pt x="16094" y="26801"/>
                  </a:lnTo>
                  <a:lnTo>
                    <a:pt x="15252" y="27104"/>
                  </a:lnTo>
                  <a:lnTo>
                    <a:pt x="14444" y="27407"/>
                  </a:lnTo>
                  <a:lnTo>
                    <a:pt x="13670" y="27676"/>
                  </a:lnTo>
                  <a:lnTo>
                    <a:pt x="13232" y="27811"/>
                  </a:lnTo>
                  <a:lnTo>
                    <a:pt x="12828" y="27878"/>
                  </a:lnTo>
                  <a:lnTo>
                    <a:pt x="12424" y="27945"/>
                  </a:lnTo>
                  <a:lnTo>
                    <a:pt x="12020" y="27979"/>
                  </a:lnTo>
                  <a:lnTo>
                    <a:pt x="11650" y="27979"/>
                  </a:lnTo>
                  <a:lnTo>
                    <a:pt x="11313" y="27878"/>
                  </a:lnTo>
                  <a:lnTo>
                    <a:pt x="11044" y="27777"/>
                  </a:lnTo>
                  <a:lnTo>
                    <a:pt x="10774" y="27575"/>
                  </a:lnTo>
                  <a:lnTo>
                    <a:pt x="10539" y="27373"/>
                  </a:lnTo>
                  <a:lnTo>
                    <a:pt x="10337" y="27104"/>
                  </a:lnTo>
                  <a:lnTo>
                    <a:pt x="10168" y="26834"/>
                  </a:lnTo>
                  <a:lnTo>
                    <a:pt x="10034" y="26531"/>
                  </a:lnTo>
                  <a:lnTo>
                    <a:pt x="9899" y="26195"/>
                  </a:lnTo>
                  <a:lnTo>
                    <a:pt x="9764" y="25858"/>
                  </a:lnTo>
                  <a:lnTo>
                    <a:pt x="9596" y="25185"/>
                  </a:lnTo>
                  <a:lnTo>
                    <a:pt x="9461" y="24511"/>
                  </a:lnTo>
                  <a:lnTo>
                    <a:pt x="9327" y="23872"/>
                  </a:lnTo>
                  <a:lnTo>
                    <a:pt x="9125" y="22626"/>
                  </a:lnTo>
                  <a:lnTo>
                    <a:pt x="8923" y="21346"/>
                  </a:lnTo>
                  <a:lnTo>
                    <a:pt x="8822" y="20707"/>
                  </a:lnTo>
                  <a:lnTo>
                    <a:pt x="8687" y="20101"/>
                  </a:lnTo>
                  <a:lnTo>
                    <a:pt x="8519" y="19495"/>
                  </a:lnTo>
                  <a:lnTo>
                    <a:pt x="8317" y="18889"/>
                  </a:lnTo>
                  <a:lnTo>
                    <a:pt x="8350" y="18922"/>
                  </a:lnTo>
                  <a:lnTo>
                    <a:pt x="9259" y="19764"/>
                  </a:lnTo>
                  <a:lnTo>
                    <a:pt x="9697" y="20168"/>
                  </a:lnTo>
                  <a:lnTo>
                    <a:pt x="10135" y="20572"/>
                  </a:lnTo>
                  <a:lnTo>
                    <a:pt x="10539" y="20875"/>
                  </a:lnTo>
                  <a:lnTo>
                    <a:pt x="10741" y="21043"/>
                  </a:lnTo>
                  <a:lnTo>
                    <a:pt x="10909" y="21178"/>
                  </a:lnTo>
                  <a:lnTo>
                    <a:pt x="11212" y="21447"/>
                  </a:lnTo>
                  <a:lnTo>
                    <a:pt x="11347" y="21548"/>
                  </a:lnTo>
                  <a:lnTo>
                    <a:pt x="11549" y="21616"/>
                  </a:lnTo>
                  <a:lnTo>
                    <a:pt x="11616" y="21649"/>
                  </a:lnTo>
                  <a:lnTo>
                    <a:pt x="11683" y="21616"/>
                  </a:lnTo>
                  <a:lnTo>
                    <a:pt x="11717" y="21582"/>
                  </a:lnTo>
                  <a:lnTo>
                    <a:pt x="11717" y="21616"/>
                  </a:lnTo>
                  <a:lnTo>
                    <a:pt x="11751" y="21649"/>
                  </a:lnTo>
                  <a:lnTo>
                    <a:pt x="11919" y="21784"/>
                  </a:lnTo>
                  <a:lnTo>
                    <a:pt x="12121" y="21885"/>
                  </a:lnTo>
                  <a:lnTo>
                    <a:pt x="11616" y="21986"/>
                  </a:lnTo>
                  <a:lnTo>
                    <a:pt x="11380" y="22053"/>
                  </a:lnTo>
                  <a:lnTo>
                    <a:pt x="11178" y="22155"/>
                  </a:lnTo>
                  <a:lnTo>
                    <a:pt x="11111" y="22222"/>
                  </a:lnTo>
                  <a:lnTo>
                    <a:pt x="11111" y="22289"/>
                  </a:lnTo>
                  <a:lnTo>
                    <a:pt x="11178" y="22357"/>
                  </a:lnTo>
                  <a:lnTo>
                    <a:pt x="11246" y="22357"/>
                  </a:lnTo>
                  <a:lnTo>
                    <a:pt x="12525" y="22020"/>
                  </a:lnTo>
                  <a:lnTo>
                    <a:pt x="13805" y="21683"/>
                  </a:lnTo>
                  <a:lnTo>
                    <a:pt x="15084" y="21313"/>
                  </a:lnTo>
                  <a:lnTo>
                    <a:pt x="16363" y="20976"/>
                  </a:lnTo>
                  <a:lnTo>
                    <a:pt x="18686" y="20404"/>
                  </a:lnTo>
                  <a:lnTo>
                    <a:pt x="21009" y="19831"/>
                  </a:lnTo>
                  <a:lnTo>
                    <a:pt x="21110" y="20235"/>
                  </a:lnTo>
                  <a:lnTo>
                    <a:pt x="20841" y="20269"/>
                  </a:lnTo>
                  <a:lnTo>
                    <a:pt x="20538" y="20303"/>
                  </a:lnTo>
                  <a:lnTo>
                    <a:pt x="19932" y="20437"/>
                  </a:lnTo>
                  <a:lnTo>
                    <a:pt x="18821" y="20740"/>
                  </a:lnTo>
                  <a:lnTo>
                    <a:pt x="18013" y="20942"/>
                  </a:lnTo>
                  <a:lnTo>
                    <a:pt x="17239" y="21178"/>
                  </a:lnTo>
                  <a:lnTo>
                    <a:pt x="15690" y="21649"/>
                  </a:lnTo>
                  <a:lnTo>
                    <a:pt x="14108" y="22155"/>
                  </a:lnTo>
                  <a:lnTo>
                    <a:pt x="13333" y="22424"/>
                  </a:lnTo>
                  <a:lnTo>
                    <a:pt x="12525" y="22660"/>
                  </a:lnTo>
                  <a:lnTo>
                    <a:pt x="12188" y="22693"/>
                  </a:lnTo>
                  <a:lnTo>
                    <a:pt x="11852" y="22761"/>
                  </a:lnTo>
                  <a:lnTo>
                    <a:pt x="11683" y="22794"/>
                  </a:lnTo>
                  <a:lnTo>
                    <a:pt x="11515" y="22895"/>
                  </a:lnTo>
                  <a:lnTo>
                    <a:pt x="11414" y="22996"/>
                  </a:lnTo>
                  <a:lnTo>
                    <a:pt x="11313" y="23131"/>
                  </a:lnTo>
                  <a:lnTo>
                    <a:pt x="11313" y="23165"/>
                  </a:lnTo>
                  <a:lnTo>
                    <a:pt x="11347" y="23165"/>
                  </a:lnTo>
                  <a:lnTo>
                    <a:pt x="11784" y="23030"/>
                  </a:lnTo>
                  <a:lnTo>
                    <a:pt x="12222" y="22929"/>
                  </a:lnTo>
                  <a:lnTo>
                    <a:pt x="12660" y="22862"/>
                  </a:lnTo>
                  <a:lnTo>
                    <a:pt x="13097" y="22727"/>
                  </a:lnTo>
                  <a:lnTo>
                    <a:pt x="14545" y="22289"/>
                  </a:lnTo>
                  <a:lnTo>
                    <a:pt x="15993" y="21818"/>
                  </a:lnTo>
                  <a:lnTo>
                    <a:pt x="17306" y="21414"/>
                  </a:lnTo>
                  <a:lnTo>
                    <a:pt x="18653" y="21043"/>
                  </a:lnTo>
                  <a:lnTo>
                    <a:pt x="19259" y="20841"/>
                  </a:lnTo>
                  <a:lnTo>
                    <a:pt x="19898" y="20673"/>
                  </a:lnTo>
                  <a:lnTo>
                    <a:pt x="20538" y="20538"/>
                  </a:lnTo>
                  <a:lnTo>
                    <a:pt x="20875" y="20505"/>
                  </a:lnTo>
                  <a:lnTo>
                    <a:pt x="21178" y="20505"/>
                  </a:lnTo>
                  <a:lnTo>
                    <a:pt x="21346" y="21043"/>
                  </a:lnTo>
                  <a:lnTo>
                    <a:pt x="20740" y="21144"/>
                  </a:lnTo>
                  <a:lnTo>
                    <a:pt x="20134" y="21279"/>
                  </a:lnTo>
                  <a:lnTo>
                    <a:pt x="18922" y="21582"/>
                  </a:lnTo>
                  <a:lnTo>
                    <a:pt x="16498" y="22256"/>
                  </a:lnTo>
                  <a:lnTo>
                    <a:pt x="15252" y="22592"/>
                  </a:lnTo>
                  <a:lnTo>
                    <a:pt x="14007" y="22963"/>
                  </a:lnTo>
                  <a:lnTo>
                    <a:pt x="12761" y="23400"/>
                  </a:lnTo>
                  <a:lnTo>
                    <a:pt x="11549" y="23838"/>
                  </a:lnTo>
                  <a:lnTo>
                    <a:pt x="11515" y="23872"/>
                  </a:lnTo>
                  <a:lnTo>
                    <a:pt x="11515" y="23905"/>
                  </a:lnTo>
                  <a:lnTo>
                    <a:pt x="11549" y="23973"/>
                  </a:lnTo>
                  <a:lnTo>
                    <a:pt x="11582" y="23973"/>
                  </a:lnTo>
                  <a:lnTo>
                    <a:pt x="12188" y="23872"/>
                  </a:lnTo>
                  <a:lnTo>
                    <a:pt x="12794" y="23737"/>
                  </a:lnTo>
                  <a:lnTo>
                    <a:pt x="13367" y="23569"/>
                  </a:lnTo>
                  <a:lnTo>
                    <a:pt x="13973" y="23333"/>
                  </a:lnTo>
                  <a:lnTo>
                    <a:pt x="15151" y="22929"/>
                  </a:lnTo>
                  <a:lnTo>
                    <a:pt x="15724" y="22727"/>
                  </a:lnTo>
                  <a:lnTo>
                    <a:pt x="16330" y="22559"/>
                  </a:lnTo>
                  <a:lnTo>
                    <a:pt x="17575" y="22222"/>
                  </a:lnTo>
                  <a:lnTo>
                    <a:pt x="18855" y="21851"/>
                  </a:lnTo>
                  <a:lnTo>
                    <a:pt x="20134" y="21548"/>
                  </a:lnTo>
                  <a:lnTo>
                    <a:pt x="20774" y="21414"/>
                  </a:lnTo>
                  <a:lnTo>
                    <a:pt x="21414" y="21279"/>
                  </a:lnTo>
                  <a:lnTo>
                    <a:pt x="21750" y="22155"/>
                  </a:lnTo>
                  <a:lnTo>
                    <a:pt x="21919" y="22592"/>
                  </a:lnTo>
                  <a:lnTo>
                    <a:pt x="22154" y="22996"/>
                  </a:lnTo>
                  <a:lnTo>
                    <a:pt x="22188" y="23064"/>
                  </a:lnTo>
                  <a:lnTo>
                    <a:pt x="22255" y="23064"/>
                  </a:lnTo>
                  <a:lnTo>
                    <a:pt x="22356" y="23030"/>
                  </a:lnTo>
                  <a:lnTo>
                    <a:pt x="22390" y="22963"/>
                  </a:lnTo>
                  <a:lnTo>
                    <a:pt x="22525" y="22525"/>
                  </a:lnTo>
                  <a:lnTo>
                    <a:pt x="22592" y="22323"/>
                  </a:lnTo>
                  <a:lnTo>
                    <a:pt x="22659" y="22121"/>
                  </a:lnTo>
                  <a:lnTo>
                    <a:pt x="22760" y="22222"/>
                  </a:lnTo>
                  <a:lnTo>
                    <a:pt x="22861" y="22289"/>
                  </a:lnTo>
                  <a:lnTo>
                    <a:pt x="23131" y="22390"/>
                  </a:lnTo>
                  <a:lnTo>
                    <a:pt x="23164" y="22491"/>
                  </a:lnTo>
                  <a:lnTo>
                    <a:pt x="23198" y="22525"/>
                  </a:lnTo>
                  <a:lnTo>
                    <a:pt x="23232" y="22559"/>
                  </a:lnTo>
                  <a:lnTo>
                    <a:pt x="23333" y="22559"/>
                  </a:lnTo>
                  <a:lnTo>
                    <a:pt x="23400" y="22525"/>
                  </a:lnTo>
                  <a:lnTo>
                    <a:pt x="23434" y="22458"/>
                  </a:lnTo>
                  <a:lnTo>
                    <a:pt x="23434" y="22424"/>
                  </a:lnTo>
                  <a:lnTo>
                    <a:pt x="23400" y="22357"/>
                  </a:lnTo>
                  <a:lnTo>
                    <a:pt x="23400" y="22256"/>
                  </a:lnTo>
                  <a:lnTo>
                    <a:pt x="23366" y="22188"/>
                  </a:lnTo>
                  <a:lnTo>
                    <a:pt x="22962" y="20841"/>
                  </a:lnTo>
                  <a:lnTo>
                    <a:pt x="22558" y="19495"/>
                  </a:lnTo>
                  <a:lnTo>
                    <a:pt x="22121" y="18114"/>
                  </a:lnTo>
                  <a:lnTo>
                    <a:pt x="21750" y="16768"/>
                  </a:lnTo>
                  <a:lnTo>
                    <a:pt x="21582" y="16061"/>
                  </a:lnTo>
                  <a:lnTo>
                    <a:pt x="21414" y="15320"/>
                  </a:lnTo>
                  <a:lnTo>
                    <a:pt x="21178" y="13872"/>
                  </a:lnTo>
                  <a:lnTo>
                    <a:pt x="20908" y="12424"/>
                  </a:lnTo>
                  <a:lnTo>
                    <a:pt x="20774" y="11717"/>
                  </a:lnTo>
                  <a:lnTo>
                    <a:pt x="20639" y="10977"/>
                  </a:lnTo>
                  <a:lnTo>
                    <a:pt x="20437" y="10337"/>
                  </a:lnTo>
                  <a:lnTo>
                    <a:pt x="20269" y="9664"/>
                  </a:lnTo>
                  <a:lnTo>
                    <a:pt x="19898" y="8384"/>
                  </a:lnTo>
                  <a:lnTo>
                    <a:pt x="19528" y="6903"/>
                  </a:lnTo>
                  <a:lnTo>
                    <a:pt x="19360" y="6162"/>
                  </a:lnTo>
                  <a:lnTo>
                    <a:pt x="19158" y="5421"/>
                  </a:lnTo>
                  <a:lnTo>
                    <a:pt x="18855" y="4479"/>
                  </a:lnTo>
                  <a:lnTo>
                    <a:pt x="18552" y="3570"/>
                  </a:lnTo>
                  <a:lnTo>
                    <a:pt x="18451" y="3132"/>
                  </a:lnTo>
                  <a:lnTo>
                    <a:pt x="18350" y="2896"/>
                  </a:lnTo>
                  <a:lnTo>
                    <a:pt x="18282" y="2694"/>
                  </a:lnTo>
                  <a:lnTo>
                    <a:pt x="18518" y="2728"/>
                  </a:lnTo>
                  <a:lnTo>
                    <a:pt x="18821" y="2694"/>
                  </a:lnTo>
                  <a:lnTo>
                    <a:pt x="19494" y="2560"/>
                  </a:lnTo>
                  <a:lnTo>
                    <a:pt x="19494" y="2795"/>
                  </a:lnTo>
                  <a:lnTo>
                    <a:pt x="19528" y="3065"/>
                  </a:lnTo>
                  <a:lnTo>
                    <a:pt x="19629" y="3570"/>
                  </a:lnTo>
                  <a:lnTo>
                    <a:pt x="19764" y="4075"/>
                  </a:lnTo>
                  <a:lnTo>
                    <a:pt x="19932" y="4580"/>
                  </a:lnTo>
                  <a:lnTo>
                    <a:pt x="20100" y="5287"/>
                  </a:lnTo>
                  <a:lnTo>
                    <a:pt x="20269" y="5994"/>
                  </a:lnTo>
                  <a:lnTo>
                    <a:pt x="20572" y="7442"/>
                  </a:lnTo>
                  <a:lnTo>
                    <a:pt x="20740" y="8182"/>
                  </a:lnTo>
                  <a:lnTo>
                    <a:pt x="20908" y="8889"/>
                  </a:lnTo>
                  <a:lnTo>
                    <a:pt x="21312" y="10371"/>
                  </a:lnTo>
                  <a:lnTo>
                    <a:pt x="22154" y="13232"/>
                  </a:lnTo>
                  <a:lnTo>
                    <a:pt x="22962" y="16061"/>
                  </a:lnTo>
                  <a:lnTo>
                    <a:pt x="23366" y="17441"/>
                  </a:lnTo>
                  <a:lnTo>
                    <a:pt x="23737" y="18855"/>
                  </a:lnTo>
                  <a:lnTo>
                    <a:pt x="23972" y="19663"/>
                  </a:lnTo>
                  <a:lnTo>
                    <a:pt x="24275" y="20471"/>
                  </a:lnTo>
                  <a:lnTo>
                    <a:pt x="24275" y="19697"/>
                  </a:lnTo>
                  <a:lnTo>
                    <a:pt x="24107" y="19259"/>
                  </a:lnTo>
                  <a:lnTo>
                    <a:pt x="23972" y="18788"/>
                  </a:lnTo>
                  <a:lnTo>
                    <a:pt x="23602" y="17441"/>
                  </a:lnTo>
                  <a:lnTo>
                    <a:pt x="23232" y="16094"/>
                  </a:lnTo>
                  <a:lnTo>
                    <a:pt x="22457" y="13434"/>
                  </a:lnTo>
                  <a:lnTo>
                    <a:pt x="21649" y="10674"/>
                  </a:lnTo>
                  <a:lnTo>
                    <a:pt x="21245" y="9260"/>
                  </a:lnTo>
                  <a:lnTo>
                    <a:pt x="20875" y="7879"/>
                  </a:lnTo>
                  <a:lnTo>
                    <a:pt x="20605" y="6499"/>
                  </a:lnTo>
                  <a:lnTo>
                    <a:pt x="20302" y="5152"/>
                  </a:lnTo>
                  <a:lnTo>
                    <a:pt x="20134" y="4479"/>
                  </a:lnTo>
                  <a:lnTo>
                    <a:pt x="19932" y="3839"/>
                  </a:lnTo>
                  <a:lnTo>
                    <a:pt x="19764" y="3166"/>
                  </a:lnTo>
                  <a:lnTo>
                    <a:pt x="19629" y="2492"/>
                  </a:lnTo>
                  <a:lnTo>
                    <a:pt x="20504" y="2257"/>
                  </a:lnTo>
                  <a:lnTo>
                    <a:pt x="20976" y="2088"/>
                  </a:lnTo>
                  <a:lnTo>
                    <a:pt x="21818" y="1819"/>
                  </a:lnTo>
                  <a:lnTo>
                    <a:pt x="22626" y="1516"/>
                  </a:lnTo>
                  <a:lnTo>
                    <a:pt x="23434" y="1247"/>
                  </a:lnTo>
                  <a:lnTo>
                    <a:pt x="24275" y="1011"/>
                  </a:lnTo>
                  <a:lnTo>
                    <a:pt x="24275" y="742"/>
                  </a:lnTo>
                  <a:lnTo>
                    <a:pt x="24141" y="809"/>
                  </a:lnTo>
                  <a:lnTo>
                    <a:pt x="21851" y="1583"/>
                  </a:lnTo>
                  <a:lnTo>
                    <a:pt x="20706" y="1954"/>
                  </a:lnTo>
                  <a:lnTo>
                    <a:pt x="19595" y="2290"/>
                  </a:lnTo>
                  <a:lnTo>
                    <a:pt x="18922" y="2492"/>
                  </a:lnTo>
                  <a:lnTo>
                    <a:pt x="18518" y="2560"/>
                  </a:lnTo>
                  <a:lnTo>
                    <a:pt x="18350" y="2560"/>
                  </a:lnTo>
                  <a:lnTo>
                    <a:pt x="18215" y="2526"/>
                  </a:lnTo>
                  <a:lnTo>
                    <a:pt x="18181" y="2492"/>
                  </a:lnTo>
                  <a:lnTo>
                    <a:pt x="18047" y="2459"/>
                  </a:lnTo>
                  <a:lnTo>
                    <a:pt x="17609" y="2459"/>
                  </a:lnTo>
                  <a:lnTo>
                    <a:pt x="17340" y="2526"/>
                  </a:lnTo>
                  <a:lnTo>
                    <a:pt x="17205" y="2593"/>
                  </a:lnTo>
                  <a:lnTo>
                    <a:pt x="17104" y="2661"/>
                  </a:lnTo>
                  <a:lnTo>
                    <a:pt x="17003" y="2661"/>
                  </a:lnTo>
                  <a:lnTo>
                    <a:pt x="16969" y="2694"/>
                  </a:lnTo>
                  <a:lnTo>
                    <a:pt x="16969" y="2728"/>
                  </a:lnTo>
                  <a:lnTo>
                    <a:pt x="16969" y="2863"/>
                  </a:lnTo>
                  <a:lnTo>
                    <a:pt x="16969" y="2896"/>
                  </a:lnTo>
                  <a:lnTo>
                    <a:pt x="16296" y="3098"/>
                  </a:lnTo>
                  <a:lnTo>
                    <a:pt x="15623" y="3300"/>
                  </a:lnTo>
                  <a:lnTo>
                    <a:pt x="14242" y="3637"/>
                  </a:lnTo>
                  <a:lnTo>
                    <a:pt x="12862" y="3906"/>
                  </a:lnTo>
                  <a:lnTo>
                    <a:pt x="11481" y="4209"/>
                  </a:lnTo>
                  <a:lnTo>
                    <a:pt x="10707" y="4411"/>
                  </a:lnTo>
                  <a:lnTo>
                    <a:pt x="9933" y="4647"/>
                  </a:lnTo>
                  <a:lnTo>
                    <a:pt x="8418" y="5051"/>
                  </a:lnTo>
                  <a:lnTo>
                    <a:pt x="7812" y="5219"/>
                  </a:lnTo>
                  <a:lnTo>
                    <a:pt x="7239" y="5354"/>
                  </a:lnTo>
                  <a:lnTo>
                    <a:pt x="6869" y="5455"/>
                  </a:lnTo>
                  <a:lnTo>
                    <a:pt x="6667" y="5522"/>
                  </a:lnTo>
                  <a:lnTo>
                    <a:pt x="6532" y="5522"/>
                  </a:lnTo>
                  <a:lnTo>
                    <a:pt x="6532" y="5556"/>
                  </a:lnTo>
                  <a:lnTo>
                    <a:pt x="6532" y="5623"/>
                  </a:lnTo>
                  <a:lnTo>
                    <a:pt x="6095" y="5758"/>
                  </a:lnTo>
                  <a:lnTo>
                    <a:pt x="5859" y="5859"/>
                  </a:lnTo>
                  <a:lnTo>
                    <a:pt x="5657" y="5994"/>
                  </a:lnTo>
                  <a:lnTo>
                    <a:pt x="5489" y="6129"/>
                  </a:lnTo>
                  <a:lnTo>
                    <a:pt x="5320" y="6263"/>
                  </a:lnTo>
                  <a:lnTo>
                    <a:pt x="5186" y="6465"/>
                  </a:lnTo>
                  <a:lnTo>
                    <a:pt x="5085" y="6701"/>
                  </a:lnTo>
                  <a:lnTo>
                    <a:pt x="5017" y="6937"/>
                  </a:lnTo>
                  <a:lnTo>
                    <a:pt x="4984" y="7240"/>
                  </a:lnTo>
                  <a:lnTo>
                    <a:pt x="5017" y="7543"/>
                  </a:lnTo>
                  <a:lnTo>
                    <a:pt x="5051" y="7846"/>
                  </a:lnTo>
                  <a:lnTo>
                    <a:pt x="5219" y="8418"/>
                  </a:lnTo>
                  <a:lnTo>
                    <a:pt x="5354" y="8957"/>
                  </a:lnTo>
                  <a:lnTo>
                    <a:pt x="5691" y="10674"/>
                  </a:lnTo>
                  <a:lnTo>
                    <a:pt x="6095" y="12391"/>
                  </a:lnTo>
                  <a:lnTo>
                    <a:pt x="6229" y="12963"/>
                  </a:lnTo>
                  <a:lnTo>
                    <a:pt x="6398" y="13535"/>
                  </a:lnTo>
                  <a:lnTo>
                    <a:pt x="6768" y="14647"/>
                  </a:lnTo>
                  <a:lnTo>
                    <a:pt x="6330" y="14243"/>
                  </a:lnTo>
                  <a:lnTo>
                    <a:pt x="5893" y="13805"/>
                  </a:lnTo>
                  <a:lnTo>
                    <a:pt x="5792" y="13333"/>
                  </a:lnTo>
                  <a:lnTo>
                    <a:pt x="5691" y="12862"/>
                  </a:lnTo>
                  <a:lnTo>
                    <a:pt x="5421" y="11919"/>
                  </a:lnTo>
                  <a:lnTo>
                    <a:pt x="5118" y="10977"/>
                  </a:lnTo>
                  <a:lnTo>
                    <a:pt x="4815" y="10034"/>
                  </a:lnTo>
                  <a:lnTo>
                    <a:pt x="4579" y="9226"/>
                  </a:lnTo>
                  <a:lnTo>
                    <a:pt x="4310" y="8384"/>
                  </a:lnTo>
                  <a:lnTo>
                    <a:pt x="4209" y="8014"/>
                  </a:lnTo>
                  <a:lnTo>
                    <a:pt x="4142" y="7644"/>
                  </a:lnTo>
                  <a:lnTo>
                    <a:pt x="4007" y="6903"/>
                  </a:lnTo>
                  <a:lnTo>
                    <a:pt x="4041" y="6869"/>
                  </a:lnTo>
                  <a:lnTo>
                    <a:pt x="4041" y="6802"/>
                  </a:lnTo>
                  <a:lnTo>
                    <a:pt x="4007" y="6566"/>
                  </a:lnTo>
                  <a:lnTo>
                    <a:pt x="4041" y="6364"/>
                  </a:lnTo>
                  <a:lnTo>
                    <a:pt x="4108" y="6196"/>
                  </a:lnTo>
                  <a:lnTo>
                    <a:pt x="4243" y="6027"/>
                  </a:lnTo>
                  <a:lnTo>
                    <a:pt x="4411" y="5859"/>
                  </a:lnTo>
                  <a:lnTo>
                    <a:pt x="4579" y="5724"/>
                  </a:lnTo>
                  <a:lnTo>
                    <a:pt x="4815" y="5590"/>
                  </a:lnTo>
                  <a:lnTo>
                    <a:pt x="5051" y="5489"/>
                  </a:lnTo>
                  <a:lnTo>
                    <a:pt x="5556" y="5287"/>
                  </a:lnTo>
                  <a:lnTo>
                    <a:pt x="6095" y="5152"/>
                  </a:lnTo>
                  <a:lnTo>
                    <a:pt x="6903" y="4916"/>
                  </a:lnTo>
                  <a:lnTo>
                    <a:pt x="9663" y="4075"/>
                  </a:lnTo>
                  <a:lnTo>
                    <a:pt x="11077" y="3671"/>
                  </a:lnTo>
                  <a:lnTo>
                    <a:pt x="12458" y="3300"/>
                  </a:lnTo>
                  <a:lnTo>
                    <a:pt x="15421" y="2593"/>
                  </a:lnTo>
                  <a:lnTo>
                    <a:pt x="18383" y="1886"/>
                  </a:lnTo>
                  <a:lnTo>
                    <a:pt x="19865" y="1516"/>
                  </a:lnTo>
                  <a:lnTo>
                    <a:pt x="21346" y="1146"/>
                  </a:lnTo>
                  <a:lnTo>
                    <a:pt x="22828" y="742"/>
                  </a:lnTo>
                  <a:lnTo>
                    <a:pt x="24275" y="304"/>
                  </a:lnTo>
                  <a:lnTo>
                    <a:pt x="2427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6" name="Google Shape;1776;p12"/>
            <p:cNvSpPr/>
            <p:nvPr/>
          </p:nvSpPr>
          <p:spPr>
            <a:xfrm>
              <a:off x="1181350" y="352575"/>
              <a:ext cx="14350" cy="7600"/>
            </a:xfrm>
            <a:custGeom>
              <a:avLst/>
              <a:gdLst/>
              <a:ahLst/>
              <a:cxnLst/>
              <a:rect l="l" t="t" r="r" b="b"/>
              <a:pathLst>
                <a:path w="574" h="304" extrusionOk="0">
                  <a:moveTo>
                    <a:pt x="405" y="1"/>
                  </a:moveTo>
                  <a:lnTo>
                    <a:pt x="169" y="35"/>
                  </a:lnTo>
                  <a:lnTo>
                    <a:pt x="68" y="102"/>
                  </a:lnTo>
                  <a:lnTo>
                    <a:pt x="34" y="136"/>
                  </a:lnTo>
                  <a:lnTo>
                    <a:pt x="34" y="169"/>
                  </a:lnTo>
                  <a:lnTo>
                    <a:pt x="1" y="203"/>
                  </a:lnTo>
                  <a:lnTo>
                    <a:pt x="68" y="270"/>
                  </a:lnTo>
                  <a:lnTo>
                    <a:pt x="135" y="270"/>
                  </a:lnTo>
                  <a:lnTo>
                    <a:pt x="203" y="304"/>
                  </a:lnTo>
                  <a:lnTo>
                    <a:pt x="438" y="270"/>
                  </a:lnTo>
                  <a:lnTo>
                    <a:pt x="506" y="237"/>
                  </a:lnTo>
                  <a:lnTo>
                    <a:pt x="573" y="203"/>
                  </a:lnTo>
                  <a:lnTo>
                    <a:pt x="573" y="169"/>
                  </a:lnTo>
                  <a:lnTo>
                    <a:pt x="573" y="102"/>
                  </a:lnTo>
                  <a:lnTo>
                    <a:pt x="573" y="68"/>
                  </a:lnTo>
                  <a:lnTo>
                    <a:pt x="539" y="35"/>
                  </a:lnTo>
                  <a:lnTo>
                    <a:pt x="47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7" name="Google Shape;1777;p12"/>
            <p:cNvSpPr/>
            <p:nvPr/>
          </p:nvSpPr>
          <p:spPr>
            <a:xfrm>
              <a:off x="3756950" y="1480475"/>
              <a:ext cx="19400" cy="8425"/>
            </a:xfrm>
            <a:custGeom>
              <a:avLst/>
              <a:gdLst/>
              <a:ahLst/>
              <a:cxnLst/>
              <a:rect l="l" t="t" r="r" b="b"/>
              <a:pathLst>
                <a:path w="776" h="337" extrusionOk="0">
                  <a:moveTo>
                    <a:pt x="775" y="0"/>
                  </a:moveTo>
                  <a:lnTo>
                    <a:pt x="371" y="101"/>
                  </a:lnTo>
                  <a:lnTo>
                    <a:pt x="203" y="202"/>
                  </a:lnTo>
                  <a:lnTo>
                    <a:pt x="1" y="303"/>
                  </a:lnTo>
                  <a:lnTo>
                    <a:pt x="1" y="337"/>
                  </a:lnTo>
                  <a:lnTo>
                    <a:pt x="405" y="337"/>
                  </a:lnTo>
                  <a:lnTo>
                    <a:pt x="775" y="269"/>
                  </a:lnTo>
                  <a:lnTo>
                    <a:pt x="77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8" name="Google Shape;1778;p12"/>
            <p:cNvSpPr/>
            <p:nvPr/>
          </p:nvSpPr>
          <p:spPr>
            <a:xfrm>
              <a:off x="3750225" y="1433325"/>
              <a:ext cx="26125" cy="14325"/>
            </a:xfrm>
            <a:custGeom>
              <a:avLst/>
              <a:gdLst/>
              <a:ahLst/>
              <a:cxnLst/>
              <a:rect l="l" t="t" r="r" b="b"/>
              <a:pathLst>
                <a:path w="1045" h="573" extrusionOk="0">
                  <a:moveTo>
                    <a:pt x="1044" y="1"/>
                  </a:moveTo>
                  <a:lnTo>
                    <a:pt x="573" y="236"/>
                  </a:lnTo>
                  <a:lnTo>
                    <a:pt x="337" y="304"/>
                  </a:lnTo>
                  <a:lnTo>
                    <a:pt x="68" y="371"/>
                  </a:lnTo>
                  <a:lnTo>
                    <a:pt x="1" y="405"/>
                  </a:lnTo>
                  <a:lnTo>
                    <a:pt x="1" y="472"/>
                  </a:lnTo>
                  <a:lnTo>
                    <a:pt x="34" y="506"/>
                  </a:lnTo>
                  <a:lnTo>
                    <a:pt x="68" y="573"/>
                  </a:lnTo>
                  <a:lnTo>
                    <a:pt x="304" y="573"/>
                  </a:lnTo>
                  <a:lnTo>
                    <a:pt x="573" y="539"/>
                  </a:lnTo>
                  <a:lnTo>
                    <a:pt x="809" y="438"/>
                  </a:lnTo>
                  <a:lnTo>
                    <a:pt x="1044" y="337"/>
                  </a:lnTo>
                  <a:lnTo>
                    <a:pt x="104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9" name="Google Shape;1779;p12"/>
            <p:cNvSpPr/>
            <p:nvPr/>
          </p:nvSpPr>
          <p:spPr>
            <a:xfrm>
              <a:off x="3766225" y="1498975"/>
              <a:ext cx="10125" cy="8450"/>
            </a:xfrm>
            <a:custGeom>
              <a:avLst/>
              <a:gdLst/>
              <a:ahLst/>
              <a:cxnLst/>
              <a:rect l="l" t="t" r="r" b="b"/>
              <a:pathLst>
                <a:path w="405" h="338" extrusionOk="0">
                  <a:moveTo>
                    <a:pt x="404" y="1"/>
                  </a:moveTo>
                  <a:lnTo>
                    <a:pt x="236" y="68"/>
                  </a:lnTo>
                  <a:lnTo>
                    <a:pt x="68" y="135"/>
                  </a:lnTo>
                  <a:lnTo>
                    <a:pt x="0" y="203"/>
                  </a:lnTo>
                  <a:lnTo>
                    <a:pt x="0" y="270"/>
                  </a:lnTo>
                  <a:lnTo>
                    <a:pt x="34" y="304"/>
                  </a:lnTo>
                  <a:lnTo>
                    <a:pt x="101" y="337"/>
                  </a:lnTo>
                  <a:lnTo>
                    <a:pt x="270" y="337"/>
                  </a:lnTo>
                  <a:lnTo>
                    <a:pt x="404" y="304"/>
                  </a:lnTo>
                  <a:lnTo>
                    <a:pt x="40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0" name="Google Shape;1780;p12"/>
            <p:cNvSpPr/>
            <p:nvPr/>
          </p:nvSpPr>
          <p:spPr>
            <a:xfrm>
              <a:off x="3769575" y="2203475"/>
              <a:ext cx="6775" cy="14350"/>
            </a:xfrm>
            <a:custGeom>
              <a:avLst/>
              <a:gdLst/>
              <a:ahLst/>
              <a:cxnLst/>
              <a:rect l="l" t="t" r="r" b="b"/>
              <a:pathLst>
                <a:path w="271" h="574" extrusionOk="0">
                  <a:moveTo>
                    <a:pt x="68" y="1"/>
                  </a:moveTo>
                  <a:lnTo>
                    <a:pt x="35" y="35"/>
                  </a:lnTo>
                  <a:lnTo>
                    <a:pt x="1" y="68"/>
                  </a:lnTo>
                  <a:lnTo>
                    <a:pt x="1" y="102"/>
                  </a:lnTo>
                  <a:lnTo>
                    <a:pt x="136" y="338"/>
                  </a:lnTo>
                  <a:lnTo>
                    <a:pt x="270" y="573"/>
                  </a:lnTo>
                  <a:lnTo>
                    <a:pt x="270" y="169"/>
                  </a:lnTo>
                  <a:lnTo>
                    <a:pt x="136" y="35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1" name="Google Shape;1781;p12"/>
            <p:cNvSpPr/>
            <p:nvPr/>
          </p:nvSpPr>
          <p:spPr>
            <a:xfrm>
              <a:off x="2059250" y="2761525"/>
              <a:ext cx="9275" cy="15175"/>
            </a:xfrm>
            <a:custGeom>
              <a:avLst/>
              <a:gdLst/>
              <a:ahLst/>
              <a:cxnLst/>
              <a:rect l="l" t="t" r="r" b="b"/>
              <a:pathLst>
                <a:path w="371" h="607" extrusionOk="0">
                  <a:moveTo>
                    <a:pt x="169" y="1"/>
                  </a:moveTo>
                  <a:lnTo>
                    <a:pt x="0" y="68"/>
                  </a:lnTo>
                  <a:lnTo>
                    <a:pt x="0" y="102"/>
                  </a:lnTo>
                  <a:lnTo>
                    <a:pt x="34" y="136"/>
                  </a:lnTo>
                  <a:lnTo>
                    <a:pt x="236" y="136"/>
                  </a:lnTo>
                  <a:lnTo>
                    <a:pt x="68" y="439"/>
                  </a:lnTo>
                  <a:lnTo>
                    <a:pt x="34" y="573"/>
                  </a:lnTo>
                  <a:lnTo>
                    <a:pt x="68" y="607"/>
                  </a:lnTo>
                  <a:lnTo>
                    <a:pt x="169" y="607"/>
                  </a:lnTo>
                  <a:lnTo>
                    <a:pt x="202" y="540"/>
                  </a:lnTo>
                  <a:lnTo>
                    <a:pt x="236" y="439"/>
                  </a:lnTo>
                  <a:lnTo>
                    <a:pt x="303" y="270"/>
                  </a:lnTo>
                  <a:lnTo>
                    <a:pt x="371" y="68"/>
                  </a:lnTo>
                  <a:lnTo>
                    <a:pt x="371" y="35"/>
                  </a:lnTo>
                  <a:lnTo>
                    <a:pt x="3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2" name="Google Shape;1782;p12"/>
            <p:cNvSpPr/>
            <p:nvPr/>
          </p:nvSpPr>
          <p:spPr>
            <a:xfrm>
              <a:off x="3767900" y="2217800"/>
              <a:ext cx="8450" cy="25275"/>
            </a:xfrm>
            <a:custGeom>
              <a:avLst/>
              <a:gdLst/>
              <a:ahLst/>
              <a:cxnLst/>
              <a:rect l="l" t="t" r="r" b="b"/>
              <a:pathLst>
                <a:path w="338" h="1011" extrusionOk="0">
                  <a:moveTo>
                    <a:pt x="68" y="0"/>
                  </a:moveTo>
                  <a:lnTo>
                    <a:pt x="34" y="34"/>
                  </a:lnTo>
                  <a:lnTo>
                    <a:pt x="1" y="101"/>
                  </a:lnTo>
                  <a:lnTo>
                    <a:pt x="1" y="202"/>
                  </a:lnTo>
                  <a:lnTo>
                    <a:pt x="34" y="371"/>
                  </a:lnTo>
                  <a:lnTo>
                    <a:pt x="102" y="539"/>
                  </a:lnTo>
                  <a:lnTo>
                    <a:pt x="169" y="707"/>
                  </a:lnTo>
                  <a:lnTo>
                    <a:pt x="337" y="1010"/>
                  </a:lnTo>
                  <a:lnTo>
                    <a:pt x="337" y="505"/>
                  </a:lnTo>
                  <a:lnTo>
                    <a:pt x="236" y="270"/>
                  </a:lnTo>
                  <a:lnTo>
                    <a:pt x="102" y="68"/>
                  </a:lnTo>
                  <a:lnTo>
                    <a:pt x="102" y="34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3" name="Google Shape;1783;p12"/>
            <p:cNvSpPr/>
            <p:nvPr/>
          </p:nvSpPr>
          <p:spPr>
            <a:xfrm>
              <a:off x="429725" y="2388650"/>
              <a:ext cx="132175" cy="129650"/>
            </a:xfrm>
            <a:custGeom>
              <a:avLst/>
              <a:gdLst/>
              <a:ahLst/>
              <a:cxnLst/>
              <a:rect l="l" t="t" r="r" b="b"/>
              <a:pathLst>
                <a:path w="5287" h="5186" extrusionOk="0">
                  <a:moveTo>
                    <a:pt x="2997" y="237"/>
                  </a:moveTo>
                  <a:lnTo>
                    <a:pt x="3333" y="304"/>
                  </a:lnTo>
                  <a:lnTo>
                    <a:pt x="3670" y="439"/>
                  </a:lnTo>
                  <a:lnTo>
                    <a:pt x="3603" y="439"/>
                  </a:lnTo>
                  <a:lnTo>
                    <a:pt x="3535" y="506"/>
                  </a:lnTo>
                  <a:lnTo>
                    <a:pt x="3434" y="607"/>
                  </a:lnTo>
                  <a:lnTo>
                    <a:pt x="3300" y="775"/>
                  </a:lnTo>
                  <a:lnTo>
                    <a:pt x="3232" y="876"/>
                  </a:lnTo>
                  <a:lnTo>
                    <a:pt x="3232" y="910"/>
                  </a:lnTo>
                  <a:lnTo>
                    <a:pt x="3232" y="977"/>
                  </a:lnTo>
                  <a:lnTo>
                    <a:pt x="3266" y="1011"/>
                  </a:lnTo>
                  <a:lnTo>
                    <a:pt x="3300" y="1045"/>
                  </a:lnTo>
                  <a:lnTo>
                    <a:pt x="3401" y="1011"/>
                  </a:lnTo>
                  <a:lnTo>
                    <a:pt x="3468" y="977"/>
                  </a:lnTo>
                  <a:lnTo>
                    <a:pt x="3603" y="809"/>
                  </a:lnTo>
                  <a:lnTo>
                    <a:pt x="3704" y="674"/>
                  </a:lnTo>
                  <a:lnTo>
                    <a:pt x="3737" y="674"/>
                  </a:lnTo>
                  <a:lnTo>
                    <a:pt x="3737" y="641"/>
                  </a:lnTo>
                  <a:lnTo>
                    <a:pt x="3771" y="641"/>
                  </a:lnTo>
                  <a:lnTo>
                    <a:pt x="3805" y="607"/>
                  </a:lnTo>
                  <a:lnTo>
                    <a:pt x="3805" y="540"/>
                  </a:lnTo>
                  <a:lnTo>
                    <a:pt x="3771" y="472"/>
                  </a:lnTo>
                  <a:lnTo>
                    <a:pt x="3973" y="607"/>
                  </a:lnTo>
                  <a:lnTo>
                    <a:pt x="4175" y="742"/>
                  </a:lnTo>
                  <a:lnTo>
                    <a:pt x="4545" y="1045"/>
                  </a:lnTo>
                  <a:lnTo>
                    <a:pt x="4680" y="1247"/>
                  </a:lnTo>
                  <a:lnTo>
                    <a:pt x="4815" y="1415"/>
                  </a:lnTo>
                  <a:lnTo>
                    <a:pt x="4949" y="1617"/>
                  </a:lnTo>
                  <a:lnTo>
                    <a:pt x="5017" y="1819"/>
                  </a:lnTo>
                  <a:lnTo>
                    <a:pt x="5084" y="1987"/>
                  </a:lnTo>
                  <a:lnTo>
                    <a:pt x="5118" y="2189"/>
                  </a:lnTo>
                  <a:lnTo>
                    <a:pt x="5084" y="2189"/>
                  </a:lnTo>
                  <a:lnTo>
                    <a:pt x="4949" y="2257"/>
                  </a:lnTo>
                  <a:lnTo>
                    <a:pt x="4815" y="2324"/>
                  </a:lnTo>
                  <a:lnTo>
                    <a:pt x="4545" y="2425"/>
                  </a:lnTo>
                  <a:lnTo>
                    <a:pt x="4512" y="2459"/>
                  </a:lnTo>
                  <a:lnTo>
                    <a:pt x="4478" y="2492"/>
                  </a:lnTo>
                  <a:lnTo>
                    <a:pt x="4512" y="2526"/>
                  </a:lnTo>
                  <a:lnTo>
                    <a:pt x="4545" y="2560"/>
                  </a:lnTo>
                  <a:lnTo>
                    <a:pt x="4680" y="2593"/>
                  </a:lnTo>
                  <a:lnTo>
                    <a:pt x="4848" y="2593"/>
                  </a:lnTo>
                  <a:lnTo>
                    <a:pt x="4983" y="2526"/>
                  </a:lnTo>
                  <a:lnTo>
                    <a:pt x="5118" y="2459"/>
                  </a:lnTo>
                  <a:lnTo>
                    <a:pt x="5118" y="2728"/>
                  </a:lnTo>
                  <a:lnTo>
                    <a:pt x="5050" y="2997"/>
                  </a:lnTo>
                  <a:lnTo>
                    <a:pt x="4949" y="3233"/>
                  </a:lnTo>
                  <a:lnTo>
                    <a:pt x="4848" y="3469"/>
                  </a:lnTo>
                  <a:lnTo>
                    <a:pt x="4714" y="3435"/>
                  </a:lnTo>
                  <a:lnTo>
                    <a:pt x="4613" y="3401"/>
                  </a:lnTo>
                  <a:lnTo>
                    <a:pt x="4478" y="3435"/>
                  </a:lnTo>
                  <a:lnTo>
                    <a:pt x="4377" y="3469"/>
                  </a:lnTo>
                  <a:lnTo>
                    <a:pt x="4377" y="3502"/>
                  </a:lnTo>
                  <a:lnTo>
                    <a:pt x="4377" y="3536"/>
                  </a:lnTo>
                  <a:lnTo>
                    <a:pt x="4545" y="3637"/>
                  </a:lnTo>
                  <a:lnTo>
                    <a:pt x="4714" y="3671"/>
                  </a:lnTo>
                  <a:lnTo>
                    <a:pt x="4579" y="3873"/>
                  </a:lnTo>
                  <a:lnTo>
                    <a:pt x="4411" y="4075"/>
                  </a:lnTo>
                  <a:lnTo>
                    <a:pt x="4209" y="4243"/>
                  </a:lnTo>
                  <a:lnTo>
                    <a:pt x="4040" y="4411"/>
                  </a:lnTo>
                  <a:lnTo>
                    <a:pt x="3838" y="4546"/>
                  </a:lnTo>
                  <a:lnTo>
                    <a:pt x="3603" y="4681"/>
                  </a:lnTo>
                  <a:lnTo>
                    <a:pt x="3401" y="4782"/>
                  </a:lnTo>
                  <a:lnTo>
                    <a:pt x="3165" y="4883"/>
                  </a:lnTo>
                  <a:lnTo>
                    <a:pt x="3165" y="4815"/>
                  </a:lnTo>
                  <a:lnTo>
                    <a:pt x="3098" y="4580"/>
                  </a:lnTo>
                  <a:lnTo>
                    <a:pt x="3064" y="4479"/>
                  </a:lnTo>
                  <a:lnTo>
                    <a:pt x="3030" y="4411"/>
                  </a:lnTo>
                  <a:lnTo>
                    <a:pt x="2997" y="4378"/>
                  </a:lnTo>
                  <a:lnTo>
                    <a:pt x="2929" y="4378"/>
                  </a:lnTo>
                  <a:lnTo>
                    <a:pt x="2896" y="4411"/>
                  </a:lnTo>
                  <a:lnTo>
                    <a:pt x="2862" y="4479"/>
                  </a:lnTo>
                  <a:lnTo>
                    <a:pt x="2862" y="4647"/>
                  </a:lnTo>
                  <a:lnTo>
                    <a:pt x="2896" y="4782"/>
                  </a:lnTo>
                  <a:lnTo>
                    <a:pt x="2963" y="4916"/>
                  </a:lnTo>
                  <a:lnTo>
                    <a:pt x="2727" y="4950"/>
                  </a:lnTo>
                  <a:lnTo>
                    <a:pt x="2323" y="4950"/>
                  </a:lnTo>
                  <a:lnTo>
                    <a:pt x="1953" y="4849"/>
                  </a:lnTo>
                  <a:lnTo>
                    <a:pt x="2054" y="4580"/>
                  </a:lnTo>
                  <a:lnTo>
                    <a:pt x="2088" y="4277"/>
                  </a:lnTo>
                  <a:lnTo>
                    <a:pt x="2054" y="4243"/>
                  </a:lnTo>
                  <a:lnTo>
                    <a:pt x="2020" y="4243"/>
                  </a:lnTo>
                  <a:lnTo>
                    <a:pt x="1953" y="4378"/>
                  </a:lnTo>
                  <a:lnTo>
                    <a:pt x="1852" y="4479"/>
                  </a:lnTo>
                  <a:lnTo>
                    <a:pt x="1751" y="4748"/>
                  </a:lnTo>
                  <a:lnTo>
                    <a:pt x="1751" y="4782"/>
                  </a:lnTo>
                  <a:lnTo>
                    <a:pt x="1549" y="4647"/>
                  </a:lnTo>
                  <a:lnTo>
                    <a:pt x="1347" y="4512"/>
                  </a:lnTo>
                  <a:lnTo>
                    <a:pt x="1145" y="4378"/>
                  </a:lnTo>
                  <a:lnTo>
                    <a:pt x="977" y="4209"/>
                  </a:lnTo>
                  <a:lnTo>
                    <a:pt x="1044" y="4108"/>
                  </a:lnTo>
                  <a:lnTo>
                    <a:pt x="1212" y="4007"/>
                  </a:lnTo>
                  <a:lnTo>
                    <a:pt x="1246" y="3940"/>
                  </a:lnTo>
                  <a:lnTo>
                    <a:pt x="1280" y="3873"/>
                  </a:lnTo>
                  <a:lnTo>
                    <a:pt x="1145" y="3873"/>
                  </a:lnTo>
                  <a:lnTo>
                    <a:pt x="977" y="3940"/>
                  </a:lnTo>
                  <a:lnTo>
                    <a:pt x="808" y="4041"/>
                  </a:lnTo>
                  <a:lnTo>
                    <a:pt x="674" y="3805"/>
                  </a:lnTo>
                  <a:lnTo>
                    <a:pt x="505" y="3570"/>
                  </a:lnTo>
                  <a:lnTo>
                    <a:pt x="404" y="3334"/>
                  </a:lnTo>
                  <a:lnTo>
                    <a:pt x="303" y="3065"/>
                  </a:lnTo>
                  <a:lnTo>
                    <a:pt x="573" y="3132"/>
                  </a:lnTo>
                  <a:lnTo>
                    <a:pt x="808" y="3098"/>
                  </a:lnTo>
                  <a:lnTo>
                    <a:pt x="876" y="3065"/>
                  </a:lnTo>
                  <a:lnTo>
                    <a:pt x="876" y="2997"/>
                  </a:lnTo>
                  <a:lnTo>
                    <a:pt x="842" y="2930"/>
                  </a:lnTo>
                  <a:lnTo>
                    <a:pt x="775" y="2896"/>
                  </a:lnTo>
                  <a:lnTo>
                    <a:pt x="270" y="2896"/>
                  </a:lnTo>
                  <a:lnTo>
                    <a:pt x="236" y="2661"/>
                  </a:lnTo>
                  <a:lnTo>
                    <a:pt x="236" y="2257"/>
                  </a:lnTo>
                  <a:lnTo>
                    <a:pt x="303" y="1886"/>
                  </a:lnTo>
                  <a:lnTo>
                    <a:pt x="438" y="1550"/>
                  </a:lnTo>
                  <a:lnTo>
                    <a:pt x="640" y="1247"/>
                  </a:lnTo>
                  <a:lnTo>
                    <a:pt x="876" y="977"/>
                  </a:lnTo>
                  <a:lnTo>
                    <a:pt x="1179" y="775"/>
                  </a:lnTo>
                  <a:lnTo>
                    <a:pt x="1482" y="573"/>
                  </a:lnTo>
                  <a:lnTo>
                    <a:pt x="1818" y="439"/>
                  </a:lnTo>
                  <a:lnTo>
                    <a:pt x="1886" y="506"/>
                  </a:lnTo>
                  <a:lnTo>
                    <a:pt x="1919" y="506"/>
                  </a:lnTo>
                  <a:lnTo>
                    <a:pt x="1987" y="472"/>
                  </a:lnTo>
                  <a:lnTo>
                    <a:pt x="2222" y="338"/>
                  </a:lnTo>
                  <a:lnTo>
                    <a:pt x="2290" y="338"/>
                  </a:lnTo>
                  <a:lnTo>
                    <a:pt x="2357" y="304"/>
                  </a:lnTo>
                  <a:lnTo>
                    <a:pt x="2660" y="237"/>
                  </a:lnTo>
                  <a:close/>
                  <a:moveTo>
                    <a:pt x="2626" y="1"/>
                  </a:moveTo>
                  <a:lnTo>
                    <a:pt x="2391" y="35"/>
                  </a:lnTo>
                  <a:lnTo>
                    <a:pt x="2155" y="102"/>
                  </a:lnTo>
                  <a:lnTo>
                    <a:pt x="1953" y="203"/>
                  </a:lnTo>
                  <a:lnTo>
                    <a:pt x="1717" y="237"/>
                  </a:lnTo>
                  <a:lnTo>
                    <a:pt x="1515" y="304"/>
                  </a:lnTo>
                  <a:lnTo>
                    <a:pt x="1313" y="371"/>
                  </a:lnTo>
                  <a:lnTo>
                    <a:pt x="1111" y="506"/>
                  </a:lnTo>
                  <a:lnTo>
                    <a:pt x="943" y="607"/>
                  </a:lnTo>
                  <a:lnTo>
                    <a:pt x="775" y="775"/>
                  </a:lnTo>
                  <a:lnTo>
                    <a:pt x="606" y="910"/>
                  </a:lnTo>
                  <a:lnTo>
                    <a:pt x="472" y="1112"/>
                  </a:lnTo>
                  <a:lnTo>
                    <a:pt x="270" y="1482"/>
                  </a:lnTo>
                  <a:lnTo>
                    <a:pt x="101" y="1920"/>
                  </a:lnTo>
                  <a:lnTo>
                    <a:pt x="0" y="2358"/>
                  </a:lnTo>
                  <a:lnTo>
                    <a:pt x="0" y="2593"/>
                  </a:lnTo>
                  <a:lnTo>
                    <a:pt x="0" y="2829"/>
                  </a:lnTo>
                  <a:lnTo>
                    <a:pt x="101" y="3199"/>
                  </a:lnTo>
                  <a:lnTo>
                    <a:pt x="236" y="3570"/>
                  </a:lnTo>
                  <a:lnTo>
                    <a:pt x="438" y="3940"/>
                  </a:lnTo>
                  <a:lnTo>
                    <a:pt x="674" y="4277"/>
                  </a:lnTo>
                  <a:lnTo>
                    <a:pt x="707" y="4310"/>
                  </a:lnTo>
                  <a:lnTo>
                    <a:pt x="741" y="4344"/>
                  </a:lnTo>
                  <a:lnTo>
                    <a:pt x="977" y="4546"/>
                  </a:lnTo>
                  <a:lnTo>
                    <a:pt x="1212" y="4748"/>
                  </a:lnTo>
                  <a:lnTo>
                    <a:pt x="1482" y="4883"/>
                  </a:lnTo>
                  <a:lnTo>
                    <a:pt x="1751" y="5017"/>
                  </a:lnTo>
                  <a:lnTo>
                    <a:pt x="2054" y="5118"/>
                  </a:lnTo>
                  <a:lnTo>
                    <a:pt x="2323" y="5186"/>
                  </a:lnTo>
                  <a:lnTo>
                    <a:pt x="2929" y="5186"/>
                  </a:lnTo>
                  <a:lnTo>
                    <a:pt x="3232" y="5118"/>
                  </a:lnTo>
                  <a:lnTo>
                    <a:pt x="3502" y="5017"/>
                  </a:lnTo>
                  <a:lnTo>
                    <a:pt x="3805" y="4883"/>
                  </a:lnTo>
                  <a:lnTo>
                    <a:pt x="4040" y="4714"/>
                  </a:lnTo>
                  <a:lnTo>
                    <a:pt x="4276" y="4546"/>
                  </a:lnTo>
                  <a:lnTo>
                    <a:pt x="4512" y="4310"/>
                  </a:lnTo>
                  <a:lnTo>
                    <a:pt x="4680" y="4108"/>
                  </a:lnTo>
                  <a:lnTo>
                    <a:pt x="4848" y="3839"/>
                  </a:lnTo>
                  <a:lnTo>
                    <a:pt x="5017" y="3603"/>
                  </a:lnTo>
                  <a:lnTo>
                    <a:pt x="5118" y="3300"/>
                  </a:lnTo>
                  <a:lnTo>
                    <a:pt x="5219" y="3031"/>
                  </a:lnTo>
                  <a:lnTo>
                    <a:pt x="5286" y="2728"/>
                  </a:lnTo>
                  <a:lnTo>
                    <a:pt x="5286" y="2459"/>
                  </a:lnTo>
                  <a:lnTo>
                    <a:pt x="5286" y="2156"/>
                  </a:lnTo>
                  <a:lnTo>
                    <a:pt x="5252" y="1853"/>
                  </a:lnTo>
                  <a:lnTo>
                    <a:pt x="5151" y="1550"/>
                  </a:lnTo>
                  <a:lnTo>
                    <a:pt x="5050" y="1348"/>
                  </a:lnTo>
                  <a:lnTo>
                    <a:pt x="4949" y="1146"/>
                  </a:lnTo>
                  <a:lnTo>
                    <a:pt x="4781" y="977"/>
                  </a:lnTo>
                  <a:lnTo>
                    <a:pt x="4613" y="775"/>
                  </a:lnTo>
                  <a:lnTo>
                    <a:pt x="4444" y="607"/>
                  </a:lnTo>
                  <a:lnTo>
                    <a:pt x="4242" y="472"/>
                  </a:lnTo>
                  <a:lnTo>
                    <a:pt x="4040" y="338"/>
                  </a:lnTo>
                  <a:lnTo>
                    <a:pt x="3805" y="237"/>
                  </a:lnTo>
                  <a:lnTo>
                    <a:pt x="3569" y="136"/>
                  </a:lnTo>
                  <a:lnTo>
                    <a:pt x="3333" y="68"/>
                  </a:lnTo>
                  <a:lnTo>
                    <a:pt x="3098" y="35"/>
                  </a:lnTo>
                  <a:lnTo>
                    <a:pt x="286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4" name="Google Shape;1784;p12"/>
            <p:cNvSpPr/>
            <p:nvPr/>
          </p:nvSpPr>
          <p:spPr>
            <a:xfrm>
              <a:off x="1768875" y="2760700"/>
              <a:ext cx="12650" cy="16000"/>
            </a:xfrm>
            <a:custGeom>
              <a:avLst/>
              <a:gdLst/>
              <a:ahLst/>
              <a:cxnLst/>
              <a:rect l="l" t="t" r="r" b="b"/>
              <a:pathLst>
                <a:path w="506" h="640" extrusionOk="0">
                  <a:moveTo>
                    <a:pt x="202" y="0"/>
                  </a:moveTo>
                  <a:lnTo>
                    <a:pt x="34" y="135"/>
                  </a:lnTo>
                  <a:lnTo>
                    <a:pt x="0" y="169"/>
                  </a:lnTo>
                  <a:lnTo>
                    <a:pt x="135" y="169"/>
                  </a:lnTo>
                  <a:lnTo>
                    <a:pt x="202" y="135"/>
                  </a:lnTo>
                  <a:lnTo>
                    <a:pt x="236" y="169"/>
                  </a:lnTo>
                  <a:lnTo>
                    <a:pt x="135" y="236"/>
                  </a:lnTo>
                  <a:lnTo>
                    <a:pt x="34" y="303"/>
                  </a:lnTo>
                  <a:lnTo>
                    <a:pt x="0" y="337"/>
                  </a:lnTo>
                  <a:lnTo>
                    <a:pt x="0" y="404"/>
                  </a:lnTo>
                  <a:lnTo>
                    <a:pt x="34" y="438"/>
                  </a:lnTo>
                  <a:lnTo>
                    <a:pt x="67" y="438"/>
                  </a:lnTo>
                  <a:lnTo>
                    <a:pt x="202" y="404"/>
                  </a:lnTo>
                  <a:lnTo>
                    <a:pt x="337" y="404"/>
                  </a:lnTo>
                  <a:lnTo>
                    <a:pt x="269" y="472"/>
                  </a:lnTo>
                  <a:lnTo>
                    <a:pt x="135" y="505"/>
                  </a:lnTo>
                  <a:lnTo>
                    <a:pt x="101" y="539"/>
                  </a:lnTo>
                  <a:lnTo>
                    <a:pt x="67" y="573"/>
                  </a:lnTo>
                  <a:lnTo>
                    <a:pt x="101" y="606"/>
                  </a:lnTo>
                  <a:lnTo>
                    <a:pt x="135" y="640"/>
                  </a:lnTo>
                  <a:lnTo>
                    <a:pt x="269" y="606"/>
                  </a:lnTo>
                  <a:lnTo>
                    <a:pt x="337" y="573"/>
                  </a:lnTo>
                  <a:lnTo>
                    <a:pt x="438" y="505"/>
                  </a:lnTo>
                  <a:lnTo>
                    <a:pt x="505" y="438"/>
                  </a:lnTo>
                  <a:lnTo>
                    <a:pt x="505" y="371"/>
                  </a:lnTo>
                  <a:lnTo>
                    <a:pt x="471" y="337"/>
                  </a:lnTo>
                  <a:lnTo>
                    <a:pt x="370" y="303"/>
                  </a:lnTo>
                  <a:lnTo>
                    <a:pt x="269" y="270"/>
                  </a:lnTo>
                  <a:lnTo>
                    <a:pt x="337" y="202"/>
                  </a:lnTo>
                  <a:lnTo>
                    <a:pt x="370" y="169"/>
                  </a:lnTo>
                  <a:lnTo>
                    <a:pt x="269" y="34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5" name="Google Shape;1785;p12"/>
            <p:cNvSpPr/>
            <p:nvPr/>
          </p:nvSpPr>
          <p:spPr>
            <a:xfrm>
              <a:off x="1741075" y="2721975"/>
              <a:ext cx="61475" cy="64000"/>
            </a:xfrm>
            <a:custGeom>
              <a:avLst/>
              <a:gdLst/>
              <a:ahLst/>
              <a:cxnLst/>
              <a:rect l="l" t="t" r="r" b="b"/>
              <a:pathLst>
                <a:path w="2459" h="2560" extrusionOk="0">
                  <a:moveTo>
                    <a:pt x="2324" y="135"/>
                  </a:moveTo>
                  <a:lnTo>
                    <a:pt x="2324" y="707"/>
                  </a:lnTo>
                  <a:lnTo>
                    <a:pt x="2290" y="1280"/>
                  </a:lnTo>
                  <a:lnTo>
                    <a:pt x="2257" y="1819"/>
                  </a:lnTo>
                  <a:lnTo>
                    <a:pt x="2290" y="2391"/>
                  </a:lnTo>
                  <a:lnTo>
                    <a:pt x="1213" y="2391"/>
                  </a:lnTo>
                  <a:lnTo>
                    <a:pt x="169" y="2425"/>
                  </a:lnTo>
                  <a:lnTo>
                    <a:pt x="169" y="2054"/>
                  </a:lnTo>
                  <a:lnTo>
                    <a:pt x="169" y="1718"/>
                  </a:lnTo>
                  <a:lnTo>
                    <a:pt x="203" y="1010"/>
                  </a:lnTo>
                  <a:lnTo>
                    <a:pt x="203" y="808"/>
                  </a:lnTo>
                  <a:lnTo>
                    <a:pt x="169" y="606"/>
                  </a:lnTo>
                  <a:lnTo>
                    <a:pt x="136" y="404"/>
                  </a:lnTo>
                  <a:lnTo>
                    <a:pt x="136" y="202"/>
                  </a:lnTo>
                  <a:lnTo>
                    <a:pt x="270" y="236"/>
                  </a:lnTo>
                  <a:lnTo>
                    <a:pt x="1146" y="236"/>
                  </a:lnTo>
                  <a:lnTo>
                    <a:pt x="2324" y="135"/>
                  </a:lnTo>
                  <a:close/>
                  <a:moveTo>
                    <a:pt x="2391" y="0"/>
                  </a:moveTo>
                  <a:lnTo>
                    <a:pt x="2021" y="34"/>
                  </a:lnTo>
                  <a:lnTo>
                    <a:pt x="1651" y="34"/>
                  </a:lnTo>
                  <a:lnTo>
                    <a:pt x="1280" y="68"/>
                  </a:lnTo>
                  <a:lnTo>
                    <a:pt x="910" y="101"/>
                  </a:lnTo>
                  <a:lnTo>
                    <a:pt x="304" y="101"/>
                  </a:lnTo>
                  <a:lnTo>
                    <a:pt x="169" y="68"/>
                  </a:lnTo>
                  <a:lnTo>
                    <a:pt x="35" y="101"/>
                  </a:lnTo>
                  <a:lnTo>
                    <a:pt x="1" y="169"/>
                  </a:lnTo>
                  <a:lnTo>
                    <a:pt x="1" y="202"/>
                  </a:lnTo>
                  <a:lnTo>
                    <a:pt x="35" y="236"/>
                  </a:lnTo>
                  <a:lnTo>
                    <a:pt x="35" y="404"/>
                  </a:lnTo>
                  <a:lnTo>
                    <a:pt x="35" y="573"/>
                  </a:lnTo>
                  <a:lnTo>
                    <a:pt x="68" y="876"/>
                  </a:lnTo>
                  <a:lnTo>
                    <a:pt x="68" y="1280"/>
                  </a:lnTo>
                  <a:lnTo>
                    <a:pt x="35" y="1684"/>
                  </a:lnTo>
                  <a:lnTo>
                    <a:pt x="35" y="2088"/>
                  </a:lnTo>
                  <a:lnTo>
                    <a:pt x="35" y="2492"/>
                  </a:lnTo>
                  <a:lnTo>
                    <a:pt x="35" y="2526"/>
                  </a:lnTo>
                  <a:lnTo>
                    <a:pt x="102" y="2559"/>
                  </a:lnTo>
                  <a:lnTo>
                    <a:pt x="1247" y="2526"/>
                  </a:lnTo>
                  <a:lnTo>
                    <a:pt x="2391" y="2526"/>
                  </a:lnTo>
                  <a:lnTo>
                    <a:pt x="2425" y="2492"/>
                  </a:lnTo>
                  <a:lnTo>
                    <a:pt x="2459" y="2425"/>
                  </a:lnTo>
                  <a:lnTo>
                    <a:pt x="2425" y="2155"/>
                  </a:lnTo>
                  <a:lnTo>
                    <a:pt x="2425" y="1852"/>
                  </a:lnTo>
                  <a:lnTo>
                    <a:pt x="2425" y="1246"/>
                  </a:lnTo>
                  <a:lnTo>
                    <a:pt x="2459" y="674"/>
                  </a:lnTo>
                  <a:lnTo>
                    <a:pt x="2459" y="371"/>
                  </a:lnTo>
                  <a:lnTo>
                    <a:pt x="2459" y="68"/>
                  </a:lnTo>
                  <a:lnTo>
                    <a:pt x="2425" y="34"/>
                  </a:lnTo>
                  <a:lnTo>
                    <a:pt x="239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6" name="Google Shape;1786;p12"/>
            <p:cNvSpPr/>
            <p:nvPr/>
          </p:nvSpPr>
          <p:spPr>
            <a:xfrm>
              <a:off x="1811800" y="2723650"/>
              <a:ext cx="68200" cy="64000"/>
            </a:xfrm>
            <a:custGeom>
              <a:avLst/>
              <a:gdLst/>
              <a:ahLst/>
              <a:cxnLst/>
              <a:rect l="l" t="t" r="r" b="b"/>
              <a:pathLst>
                <a:path w="2728" h="2560" extrusionOk="0">
                  <a:moveTo>
                    <a:pt x="2189" y="135"/>
                  </a:moveTo>
                  <a:lnTo>
                    <a:pt x="2357" y="203"/>
                  </a:lnTo>
                  <a:lnTo>
                    <a:pt x="2458" y="236"/>
                  </a:lnTo>
                  <a:lnTo>
                    <a:pt x="2525" y="304"/>
                  </a:lnTo>
                  <a:lnTo>
                    <a:pt x="2559" y="405"/>
                  </a:lnTo>
                  <a:lnTo>
                    <a:pt x="2593" y="506"/>
                  </a:lnTo>
                  <a:lnTo>
                    <a:pt x="2593" y="741"/>
                  </a:lnTo>
                  <a:lnTo>
                    <a:pt x="2559" y="943"/>
                  </a:lnTo>
                  <a:lnTo>
                    <a:pt x="2525" y="1314"/>
                  </a:lnTo>
                  <a:lnTo>
                    <a:pt x="2458" y="1718"/>
                  </a:lnTo>
                  <a:lnTo>
                    <a:pt x="2458" y="1920"/>
                  </a:lnTo>
                  <a:lnTo>
                    <a:pt x="2424" y="2156"/>
                  </a:lnTo>
                  <a:lnTo>
                    <a:pt x="2391" y="2257"/>
                  </a:lnTo>
                  <a:lnTo>
                    <a:pt x="2357" y="2324"/>
                  </a:lnTo>
                  <a:lnTo>
                    <a:pt x="2256" y="2391"/>
                  </a:lnTo>
                  <a:lnTo>
                    <a:pt x="2121" y="2391"/>
                  </a:lnTo>
                  <a:lnTo>
                    <a:pt x="1212" y="2324"/>
                  </a:lnTo>
                  <a:lnTo>
                    <a:pt x="303" y="2324"/>
                  </a:lnTo>
                  <a:lnTo>
                    <a:pt x="269" y="1920"/>
                  </a:lnTo>
                  <a:lnTo>
                    <a:pt x="236" y="1550"/>
                  </a:lnTo>
                  <a:lnTo>
                    <a:pt x="168" y="1145"/>
                  </a:lnTo>
                  <a:lnTo>
                    <a:pt x="168" y="741"/>
                  </a:lnTo>
                  <a:lnTo>
                    <a:pt x="168" y="304"/>
                  </a:lnTo>
                  <a:lnTo>
                    <a:pt x="168" y="203"/>
                  </a:lnTo>
                  <a:lnTo>
                    <a:pt x="505" y="169"/>
                  </a:lnTo>
                  <a:lnTo>
                    <a:pt x="875" y="135"/>
                  </a:lnTo>
                  <a:close/>
                  <a:moveTo>
                    <a:pt x="1582" y="1"/>
                  </a:moveTo>
                  <a:lnTo>
                    <a:pt x="1145" y="34"/>
                  </a:lnTo>
                  <a:lnTo>
                    <a:pt x="370" y="34"/>
                  </a:lnTo>
                  <a:lnTo>
                    <a:pt x="101" y="68"/>
                  </a:lnTo>
                  <a:lnTo>
                    <a:pt x="67" y="102"/>
                  </a:lnTo>
                  <a:lnTo>
                    <a:pt x="67" y="135"/>
                  </a:lnTo>
                  <a:lnTo>
                    <a:pt x="34" y="270"/>
                  </a:lnTo>
                  <a:lnTo>
                    <a:pt x="0" y="438"/>
                  </a:lnTo>
                  <a:lnTo>
                    <a:pt x="34" y="741"/>
                  </a:lnTo>
                  <a:lnTo>
                    <a:pt x="34" y="1179"/>
                  </a:lnTo>
                  <a:lnTo>
                    <a:pt x="101" y="1583"/>
                  </a:lnTo>
                  <a:lnTo>
                    <a:pt x="135" y="1987"/>
                  </a:lnTo>
                  <a:lnTo>
                    <a:pt x="168" y="2425"/>
                  </a:lnTo>
                  <a:lnTo>
                    <a:pt x="202" y="2459"/>
                  </a:lnTo>
                  <a:lnTo>
                    <a:pt x="236" y="2492"/>
                  </a:lnTo>
                  <a:lnTo>
                    <a:pt x="606" y="2459"/>
                  </a:lnTo>
                  <a:lnTo>
                    <a:pt x="943" y="2459"/>
                  </a:lnTo>
                  <a:lnTo>
                    <a:pt x="1650" y="2492"/>
                  </a:lnTo>
                  <a:lnTo>
                    <a:pt x="2054" y="2560"/>
                  </a:lnTo>
                  <a:lnTo>
                    <a:pt x="2256" y="2560"/>
                  </a:lnTo>
                  <a:lnTo>
                    <a:pt x="2323" y="2526"/>
                  </a:lnTo>
                  <a:lnTo>
                    <a:pt x="2424" y="2492"/>
                  </a:lnTo>
                  <a:lnTo>
                    <a:pt x="2492" y="2425"/>
                  </a:lnTo>
                  <a:lnTo>
                    <a:pt x="2525" y="2358"/>
                  </a:lnTo>
                  <a:lnTo>
                    <a:pt x="2593" y="2189"/>
                  </a:lnTo>
                  <a:lnTo>
                    <a:pt x="2593" y="1853"/>
                  </a:lnTo>
                  <a:lnTo>
                    <a:pt x="2660" y="1348"/>
                  </a:lnTo>
                  <a:lnTo>
                    <a:pt x="2727" y="842"/>
                  </a:lnTo>
                  <a:lnTo>
                    <a:pt x="2727" y="506"/>
                  </a:lnTo>
                  <a:lnTo>
                    <a:pt x="2694" y="337"/>
                  </a:lnTo>
                  <a:lnTo>
                    <a:pt x="2626" y="203"/>
                  </a:lnTo>
                  <a:lnTo>
                    <a:pt x="2492" y="102"/>
                  </a:lnTo>
                  <a:lnTo>
                    <a:pt x="2323" y="34"/>
                  </a:lnTo>
                  <a:lnTo>
                    <a:pt x="218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7" name="Google Shape;1787;p12"/>
            <p:cNvSpPr/>
            <p:nvPr/>
          </p:nvSpPr>
          <p:spPr>
            <a:xfrm>
              <a:off x="1839575" y="2762375"/>
              <a:ext cx="14325" cy="16025"/>
            </a:xfrm>
            <a:custGeom>
              <a:avLst/>
              <a:gdLst/>
              <a:ahLst/>
              <a:cxnLst/>
              <a:rect l="l" t="t" r="r" b="b"/>
              <a:pathLst>
                <a:path w="573" h="641" extrusionOk="0">
                  <a:moveTo>
                    <a:pt x="337" y="1"/>
                  </a:moveTo>
                  <a:lnTo>
                    <a:pt x="269" y="68"/>
                  </a:lnTo>
                  <a:lnTo>
                    <a:pt x="202" y="135"/>
                  </a:lnTo>
                  <a:lnTo>
                    <a:pt x="34" y="337"/>
                  </a:lnTo>
                  <a:lnTo>
                    <a:pt x="0" y="371"/>
                  </a:lnTo>
                  <a:lnTo>
                    <a:pt x="0" y="405"/>
                  </a:lnTo>
                  <a:lnTo>
                    <a:pt x="34" y="438"/>
                  </a:lnTo>
                  <a:lnTo>
                    <a:pt x="236" y="438"/>
                  </a:lnTo>
                  <a:lnTo>
                    <a:pt x="404" y="405"/>
                  </a:lnTo>
                  <a:lnTo>
                    <a:pt x="404" y="573"/>
                  </a:lnTo>
                  <a:lnTo>
                    <a:pt x="404" y="607"/>
                  </a:lnTo>
                  <a:lnTo>
                    <a:pt x="438" y="640"/>
                  </a:lnTo>
                  <a:lnTo>
                    <a:pt x="471" y="640"/>
                  </a:lnTo>
                  <a:lnTo>
                    <a:pt x="505" y="607"/>
                  </a:lnTo>
                  <a:lnTo>
                    <a:pt x="505" y="573"/>
                  </a:lnTo>
                  <a:lnTo>
                    <a:pt x="572" y="573"/>
                  </a:lnTo>
                  <a:lnTo>
                    <a:pt x="539" y="506"/>
                  </a:lnTo>
                  <a:lnTo>
                    <a:pt x="572" y="304"/>
                  </a:lnTo>
                  <a:lnTo>
                    <a:pt x="572" y="270"/>
                  </a:lnTo>
                  <a:lnTo>
                    <a:pt x="539" y="236"/>
                  </a:lnTo>
                  <a:lnTo>
                    <a:pt x="505" y="203"/>
                  </a:lnTo>
                  <a:lnTo>
                    <a:pt x="471" y="236"/>
                  </a:lnTo>
                  <a:lnTo>
                    <a:pt x="337" y="304"/>
                  </a:lnTo>
                  <a:lnTo>
                    <a:pt x="168" y="304"/>
                  </a:lnTo>
                  <a:lnTo>
                    <a:pt x="337" y="135"/>
                  </a:lnTo>
                  <a:lnTo>
                    <a:pt x="370" y="68"/>
                  </a:lnTo>
                  <a:lnTo>
                    <a:pt x="37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8" name="Google Shape;1788;p12"/>
            <p:cNvSpPr/>
            <p:nvPr/>
          </p:nvSpPr>
          <p:spPr>
            <a:xfrm>
              <a:off x="1919525" y="2800250"/>
              <a:ext cx="4225" cy="23600"/>
            </a:xfrm>
            <a:custGeom>
              <a:avLst/>
              <a:gdLst/>
              <a:ahLst/>
              <a:cxnLst/>
              <a:rect l="l" t="t" r="r" b="b"/>
              <a:pathLst>
                <a:path w="169" h="944" extrusionOk="0">
                  <a:moveTo>
                    <a:pt x="102" y="1"/>
                  </a:moveTo>
                  <a:lnTo>
                    <a:pt x="68" y="34"/>
                  </a:lnTo>
                  <a:lnTo>
                    <a:pt x="34" y="270"/>
                  </a:lnTo>
                  <a:lnTo>
                    <a:pt x="1" y="472"/>
                  </a:lnTo>
                  <a:lnTo>
                    <a:pt x="1" y="943"/>
                  </a:lnTo>
                  <a:lnTo>
                    <a:pt x="135" y="943"/>
                  </a:lnTo>
                  <a:lnTo>
                    <a:pt x="135" y="506"/>
                  </a:lnTo>
                  <a:lnTo>
                    <a:pt x="169" y="68"/>
                  </a:lnTo>
                  <a:lnTo>
                    <a:pt x="135" y="34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9" name="Google Shape;1789;p12"/>
            <p:cNvSpPr/>
            <p:nvPr/>
          </p:nvSpPr>
          <p:spPr>
            <a:xfrm>
              <a:off x="1775600" y="2796875"/>
              <a:ext cx="64825" cy="26975"/>
            </a:xfrm>
            <a:custGeom>
              <a:avLst/>
              <a:gdLst/>
              <a:ahLst/>
              <a:cxnLst/>
              <a:rect l="l" t="t" r="r" b="b"/>
              <a:pathLst>
                <a:path w="2593" h="1079" extrusionOk="0">
                  <a:moveTo>
                    <a:pt x="438" y="1"/>
                  </a:moveTo>
                  <a:lnTo>
                    <a:pt x="68" y="68"/>
                  </a:lnTo>
                  <a:lnTo>
                    <a:pt x="34" y="102"/>
                  </a:lnTo>
                  <a:lnTo>
                    <a:pt x="34" y="136"/>
                  </a:lnTo>
                  <a:lnTo>
                    <a:pt x="34" y="169"/>
                  </a:lnTo>
                  <a:lnTo>
                    <a:pt x="0" y="1078"/>
                  </a:lnTo>
                  <a:lnTo>
                    <a:pt x="101" y="1078"/>
                  </a:lnTo>
                  <a:lnTo>
                    <a:pt x="135" y="641"/>
                  </a:lnTo>
                  <a:lnTo>
                    <a:pt x="135" y="203"/>
                  </a:lnTo>
                  <a:lnTo>
                    <a:pt x="371" y="136"/>
                  </a:lnTo>
                  <a:lnTo>
                    <a:pt x="606" y="102"/>
                  </a:lnTo>
                  <a:lnTo>
                    <a:pt x="1111" y="136"/>
                  </a:lnTo>
                  <a:lnTo>
                    <a:pt x="1616" y="169"/>
                  </a:lnTo>
                  <a:lnTo>
                    <a:pt x="2121" y="203"/>
                  </a:lnTo>
                  <a:lnTo>
                    <a:pt x="2256" y="237"/>
                  </a:lnTo>
                  <a:lnTo>
                    <a:pt x="2357" y="270"/>
                  </a:lnTo>
                  <a:lnTo>
                    <a:pt x="2391" y="371"/>
                  </a:lnTo>
                  <a:lnTo>
                    <a:pt x="2424" y="472"/>
                  </a:lnTo>
                  <a:lnTo>
                    <a:pt x="2458" y="708"/>
                  </a:lnTo>
                  <a:lnTo>
                    <a:pt x="2458" y="944"/>
                  </a:lnTo>
                  <a:lnTo>
                    <a:pt x="2458" y="1078"/>
                  </a:lnTo>
                  <a:lnTo>
                    <a:pt x="2559" y="1078"/>
                  </a:lnTo>
                  <a:lnTo>
                    <a:pt x="2559" y="1045"/>
                  </a:lnTo>
                  <a:lnTo>
                    <a:pt x="2593" y="573"/>
                  </a:lnTo>
                  <a:lnTo>
                    <a:pt x="2559" y="371"/>
                  </a:lnTo>
                  <a:lnTo>
                    <a:pt x="2525" y="237"/>
                  </a:lnTo>
                  <a:lnTo>
                    <a:pt x="2458" y="169"/>
                  </a:lnTo>
                  <a:lnTo>
                    <a:pt x="2357" y="102"/>
                  </a:lnTo>
                  <a:lnTo>
                    <a:pt x="2256" y="68"/>
                  </a:lnTo>
                  <a:lnTo>
                    <a:pt x="1987" y="35"/>
                  </a:lnTo>
                  <a:lnTo>
                    <a:pt x="1482" y="35"/>
                  </a:lnTo>
                  <a:lnTo>
                    <a:pt x="77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0" name="Google Shape;1790;p12"/>
            <p:cNvSpPr/>
            <p:nvPr/>
          </p:nvSpPr>
          <p:spPr>
            <a:xfrm>
              <a:off x="528200" y="2421475"/>
              <a:ext cx="15175" cy="10125"/>
            </a:xfrm>
            <a:custGeom>
              <a:avLst/>
              <a:gdLst/>
              <a:ahLst/>
              <a:cxnLst/>
              <a:rect l="l" t="t" r="r" b="b"/>
              <a:pathLst>
                <a:path w="607" h="405" extrusionOk="0">
                  <a:moveTo>
                    <a:pt x="337" y="1"/>
                  </a:moveTo>
                  <a:lnTo>
                    <a:pt x="202" y="102"/>
                  </a:lnTo>
                  <a:lnTo>
                    <a:pt x="68" y="203"/>
                  </a:lnTo>
                  <a:lnTo>
                    <a:pt x="0" y="371"/>
                  </a:lnTo>
                  <a:lnTo>
                    <a:pt x="0" y="405"/>
                  </a:lnTo>
                  <a:lnTo>
                    <a:pt x="34" y="405"/>
                  </a:lnTo>
                  <a:lnTo>
                    <a:pt x="303" y="304"/>
                  </a:lnTo>
                  <a:lnTo>
                    <a:pt x="438" y="237"/>
                  </a:lnTo>
                  <a:lnTo>
                    <a:pt x="539" y="203"/>
                  </a:lnTo>
                  <a:lnTo>
                    <a:pt x="573" y="136"/>
                  </a:lnTo>
                  <a:lnTo>
                    <a:pt x="606" y="102"/>
                  </a:lnTo>
                  <a:lnTo>
                    <a:pt x="573" y="35"/>
                  </a:lnTo>
                  <a:lnTo>
                    <a:pt x="50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1" name="Google Shape;1791;p12"/>
            <p:cNvSpPr/>
            <p:nvPr/>
          </p:nvSpPr>
          <p:spPr>
            <a:xfrm>
              <a:off x="1885850" y="2721975"/>
              <a:ext cx="63150" cy="68200"/>
            </a:xfrm>
            <a:custGeom>
              <a:avLst/>
              <a:gdLst/>
              <a:ahLst/>
              <a:cxnLst/>
              <a:rect l="l" t="t" r="r" b="b"/>
              <a:pathLst>
                <a:path w="2526" h="2728" extrusionOk="0">
                  <a:moveTo>
                    <a:pt x="439" y="135"/>
                  </a:moveTo>
                  <a:lnTo>
                    <a:pt x="708" y="169"/>
                  </a:lnTo>
                  <a:lnTo>
                    <a:pt x="1516" y="202"/>
                  </a:lnTo>
                  <a:lnTo>
                    <a:pt x="2189" y="202"/>
                  </a:lnTo>
                  <a:lnTo>
                    <a:pt x="2257" y="236"/>
                  </a:lnTo>
                  <a:lnTo>
                    <a:pt x="2290" y="270"/>
                  </a:lnTo>
                  <a:lnTo>
                    <a:pt x="2358" y="404"/>
                  </a:lnTo>
                  <a:lnTo>
                    <a:pt x="2391" y="606"/>
                  </a:lnTo>
                  <a:lnTo>
                    <a:pt x="2391" y="808"/>
                  </a:lnTo>
                  <a:lnTo>
                    <a:pt x="2358" y="1280"/>
                  </a:lnTo>
                  <a:lnTo>
                    <a:pt x="2358" y="1583"/>
                  </a:lnTo>
                  <a:lnTo>
                    <a:pt x="2324" y="1987"/>
                  </a:lnTo>
                  <a:lnTo>
                    <a:pt x="2290" y="2189"/>
                  </a:lnTo>
                  <a:lnTo>
                    <a:pt x="2189" y="2391"/>
                  </a:lnTo>
                  <a:lnTo>
                    <a:pt x="2156" y="2458"/>
                  </a:lnTo>
                  <a:lnTo>
                    <a:pt x="2122" y="2492"/>
                  </a:lnTo>
                  <a:lnTo>
                    <a:pt x="1987" y="2526"/>
                  </a:lnTo>
                  <a:lnTo>
                    <a:pt x="1684" y="2559"/>
                  </a:lnTo>
                  <a:lnTo>
                    <a:pt x="1112" y="2559"/>
                  </a:lnTo>
                  <a:lnTo>
                    <a:pt x="843" y="2526"/>
                  </a:lnTo>
                  <a:lnTo>
                    <a:pt x="540" y="2458"/>
                  </a:lnTo>
                  <a:lnTo>
                    <a:pt x="405" y="2391"/>
                  </a:lnTo>
                  <a:lnTo>
                    <a:pt x="304" y="2324"/>
                  </a:lnTo>
                  <a:lnTo>
                    <a:pt x="237" y="2189"/>
                  </a:lnTo>
                  <a:lnTo>
                    <a:pt x="203" y="2054"/>
                  </a:lnTo>
                  <a:lnTo>
                    <a:pt x="203" y="1718"/>
                  </a:lnTo>
                  <a:lnTo>
                    <a:pt x="237" y="1415"/>
                  </a:lnTo>
                  <a:lnTo>
                    <a:pt x="270" y="1111"/>
                  </a:lnTo>
                  <a:lnTo>
                    <a:pt x="237" y="775"/>
                  </a:lnTo>
                  <a:lnTo>
                    <a:pt x="169" y="135"/>
                  </a:lnTo>
                  <a:close/>
                  <a:moveTo>
                    <a:pt x="102" y="0"/>
                  </a:moveTo>
                  <a:lnTo>
                    <a:pt x="35" y="68"/>
                  </a:lnTo>
                  <a:lnTo>
                    <a:pt x="1" y="101"/>
                  </a:lnTo>
                  <a:lnTo>
                    <a:pt x="1" y="135"/>
                  </a:lnTo>
                  <a:lnTo>
                    <a:pt x="35" y="169"/>
                  </a:lnTo>
                  <a:lnTo>
                    <a:pt x="102" y="202"/>
                  </a:lnTo>
                  <a:lnTo>
                    <a:pt x="68" y="404"/>
                  </a:lnTo>
                  <a:lnTo>
                    <a:pt x="68" y="573"/>
                  </a:lnTo>
                  <a:lnTo>
                    <a:pt x="102" y="977"/>
                  </a:lnTo>
                  <a:lnTo>
                    <a:pt x="102" y="1381"/>
                  </a:lnTo>
                  <a:lnTo>
                    <a:pt x="68" y="1751"/>
                  </a:lnTo>
                  <a:lnTo>
                    <a:pt x="35" y="2054"/>
                  </a:lnTo>
                  <a:lnTo>
                    <a:pt x="68" y="2189"/>
                  </a:lnTo>
                  <a:lnTo>
                    <a:pt x="102" y="2290"/>
                  </a:lnTo>
                  <a:lnTo>
                    <a:pt x="169" y="2391"/>
                  </a:lnTo>
                  <a:lnTo>
                    <a:pt x="270" y="2492"/>
                  </a:lnTo>
                  <a:lnTo>
                    <a:pt x="371" y="2559"/>
                  </a:lnTo>
                  <a:lnTo>
                    <a:pt x="506" y="2627"/>
                  </a:lnTo>
                  <a:lnTo>
                    <a:pt x="876" y="2694"/>
                  </a:lnTo>
                  <a:lnTo>
                    <a:pt x="1213" y="2728"/>
                  </a:lnTo>
                  <a:lnTo>
                    <a:pt x="1583" y="2728"/>
                  </a:lnTo>
                  <a:lnTo>
                    <a:pt x="1954" y="2660"/>
                  </a:lnTo>
                  <a:lnTo>
                    <a:pt x="2088" y="2660"/>
                  </a:lnTo>
                  <a:lnTo>
                    <a:pt x="2189" y="2593"/>
                  </a:lnTo>
                  <a:lnTo>
                    <a:pt x="2290" y="2526"/>
                  </a:lnTo>
                  <a:lnTo>
                    <a:pt x="2358" y="2425"/>
                  </a:lnTo>
                  <a:lnTo>
                    <a:pt x="2459" y="2223"/>
                  </a:lnTo>
                  <a:lnTo>
                    <a:pt x="2492" y="1953"/>
                  </a:lnTo>
                  <a:lnTo>
                    <a:pt x="2526" y="1684"/>
                  </a:lnTo>
                  <a:lnTo>
                    <a:pt x="2526" y="1448"/>
                  </a:lnTo>
                  <a:lnTo>
                    <a:pt x="2526" y="977"/>
                  </a:lnTo>
                  <a:lnTo>
                    <a:pt x="2526" y="606"/>
                  </a:lnTo>
                  <a:lnTo>
                    <a:pt x="2526" y="404"/>
                  </a:lnTo>
                  <a:lnTo>
                    <a:pt x="2459" y="236"/>
                  </a:lnTo>
                  <a:lnTo>
                    <a:pt x="2391" y="135"/>
                  </a:lnTo>
                  <a:lnTo>
                    <a:pt x="2324" y="101"/>
                  </a:lnTo>
                  <a:lnTo>
                    <a:pt x="2223" y="68"/>
                  </a:lnTo>
                  <a:lnTo>
                    <a:pt x="2122" y="34"/>
                  </a:lnTo>
                  <a:lnTo>
                    <a:pt x="1718" y="34"/>
                  </a:lnTo>
                  <a:lnTo>
                    <a:pt x="57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2" name="Google Shape;1792;p12"/>
            <p:cNvSpPr/>
            <p:nvPr/>
          </p:nvSpPr>
          <p:spPr>
            <a:xfrm>
              <a:off x="1984350" y="2761525"/>
              <a:ext cx="14325" cy="15175"/>
            </a:xfrm>
            <a:custGeom>
              <a:avLst/>
              <a:gdLst/>
              <a:ahLst/>
              <a:cxnLst/>
              <a:rect l="l" t="t" r="r" b="b"/>
              <a:pathLst>
                <a:path w="573" h="607" extrusionOk="0">
                  <a:moveTo>
                    <a:pt x="370" y="371"/>
                  </a:moveTo>
                  <a:lnTo>
                    <a:pt x="438" y="405"/>
                  </a:lnTo>
                  <a:lnTo>
                    <a:pt x="438" y="439"/>
                  </a:lnTo>
                  <a:lnTo>
                    <a:pt x="370" y="472"/>
                  </a:lnTo>
                  <a:lnTo>
                    <a:pt x="303" y="472"/>
                  </a:lnTo>
                  <a:lnTo>
                    <a:pt x="236" y="439"/>
                  </a:lnTo>
                  <a:lnTo>
                    <a:pt x="202" y="439"/>
                  </a:lnTo>
                  <a:lnTo>
                    <a:pt x="337" y="371"/>
                  </a:lnTo>
                  <a:close/>
                  <a:moveTo>
                    <a:pt x="337" y="1"/>
                  </a:moveTo>
                  <a:lnTo>
                    <a:pt x="168" y="68"/>
                  </a:lnTo>
                  <a:lnTo>
                    <a:pt x="67" y="203"/>
                  </a:lnTo>
                  <a:lnTo>
                    <a:pt x="0" y="270"/>
                  </a:lnTo>
                  <a:lnTo>
                    <a:pt x="0" y="338"/>
                  </a:lnTo>
                  <a:lnTo>
                    <a:pt x="0" y="405"/>
                  </a:lnTo>
                  <a:lnTo>
                    <a:pt x="34" y="439"/>
                  </a:lnTo>
                  <a:lnTo>
                    <a:pt x="0" y="472"/>
                  </a:lnTo>
                  <a:lnTo>
                    <a:pt x="0" y="506"/>
                  </a:lnTo>
                  <a:lnTo>
                    <a:pt x="34" y="540"/>
                  </a:lnTo>
                  <a:lnTo>
                    <a:pt x="67" y="573"/>
                  </a:lnTo>
                  <a:lnTo>
                    <a:pt x="135" y="540"/>
                  </a:lnTo>
                  <a:lnTo>
                    <a:pt x="236" y="607"/>
                  </a:lnTo>
                  <a:lnTo>
                    <a:pt x="438" y="607"/>
                  </a:lnTo>
                  <a:lnTo>
                    <a:pt x="505" y="573"/>
                  </a:lnTo>
                  <a:lnTo>
                    <a:pt x="572" y="506"/>
                  </a:lnTo>
                  <a:lnTo>
                    <a:pt x="572" y="439"/>
                  </a:lnTo>
                  <a:lnTo>
                    <a:pt x="572" y="371"/>
                  </a:lnTo>
                  <a:lnTo>
                    <a:pt x="539" y="304"/>
                  </a:lnTo>
                  <a:lnTo>
                    <a:pt x="438" y="270"/>
                  </a:lnTo>
                  <a:lnTo>
                    <a:pt x="337" y="237"/>
                  </a:lnTo>
                  <a:lnTo>
                    <a:pt x="236" y="270"/>
                  </a:lnTo>
                  <a:lnTo>
                    <a:pt x="135" y="338"/>
                  </a:lnTo>
                  <a:lnTo>
                    <a:pt x="135" y="270"/>
                  </a:lnTo>
                  <a:lnTo>
                    <a:pt x="202" y="203"/>
                  </a:lnTo>
                  <a:lnTo>
                    <a:pt x="269" y="136"/>
                  </a:lnTo>
                  <a:lnTo>
                    <a:pt x="370" y="102"/>
                  </a:lnTo>
                  <a:lnTo>
                    <a:pt x="471" y="102"/>
                  </a:lnTo>
                  <a:lnTo>
                    <a:pt x="505" y="68"/>
                  </a:lnTo>
                  <a:lnTo>
                    <a:pt x="47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3" name="Google Shape;1793;p12"/>
            <p:cNvSpPr/>
            <p:nvPr/>
          </p:nvSpPr>
          <p:spPr>
            <a:xfrm>
              <a:off x="1973400" y="2674850"/>
              <a:ext cx="68200" cy="42100"/>
            </a:xfrm>
            <a:custGeom>
              <a:avLst/>
              <a:gdLst/>
              <a:ahLst/>
              <a:cxnLst/>
              <a:rect l="l" t="t" r="r" b="b"/>
              <a:pathLst>
                <a:path w="2728" h="1684" extrusionOk="0">
                  <a:moveTo>
                    <a:pt x="236" y="135"/>
                  </a:moveTo>
                  <a:lnTo>
                    <a:pt x="640" y="168"/>
                  </a:lnTo>
                  <a:lnTo>
                    <a:pt x="1785" y="202"/>
                  </a:lnTo>
                  <a:lnTo>
                    <a:pt x="2189" y="202"/>
                  </a:lnTo>
                  <a:lnTo>
                    <a:pt x="2391" y="236"/>
                  </a:lnTo>
                  <a:lnTo>
                    <a:pt x="2492" y="236"/>
                  </a:lnTo>
                  <a:lnTo>
                    <a:pt x="2559" y="269"/>
                  </a:lnTo>
                  <a:lnTo>
                    <a:pt x="2593" y="404"/>
                  </a:lnTo>
                  <a:lnTo>
                    <a:pt x="2593" y="539"/>
                  </a:lnTo>
                  <a:lnTo>
                    <a:pt x="2593" y="808"/>
                  </a:lnTo>
                  <a:lnTo>
                    <a:pt x="2593" y="1414"/>
                  </a:lnTo>
                  <a:lnTo>
                    <a:pt x="2559" y="1448"/>
                  </a:lnTo>
                  <a:lnTo>
                    <a:pt x="2492" y="1515"/>
                  </a:lnTo>
                  <a:lnTo>
                    <a:pt x="2290" y="1549"/>
                  </a:lnTo>
                  <a:lnTo>
                    <a:pt x="1616" y="1549"/>
                  </a:lnTo>
                  <a:lnTo>
                    <a:pt x="909" y="1481"/>
                  </a:lnTo>
                  <a:lnTo>
                    <a:pt x="472" y="1448"/>
                  </a:lnTo>
                  <a:lnTo>
                    <a:pt x="371" y="1414"/>
                  </a:lnTo>
                  <a:lnTo>
                    <a:pt x="303" y="1313"/>
                  </a:lnTo>
                  <a:lnTo>
                    <a:pt x="236" y="1178"/>
                  </a:lnTo>
                  <a:lnTo>
                    <a:pt x="236" y="1044"/>
                  </a:lnTo>
                  <a:lnTo>
                    <a:pt x="202" y="707"/>
                  </a:lnTo>
                  <a:lnTo>
                    <a:pt x="202" y="438"/>
                  </a:lnTo>
                  <a:lnTo>
                    <a:pt x="236" y="303"/>
                  </a:lnTo>
                  <a:lnTo>
                    <a:pt x="202" y="135"/>
                  </a:lnTo>
                  <a:close/>
                  <a:moveTo>
                    <a:pt x="236" y="0"/>
                  </a:moveTo>
                  <a:lnTo>
                    <a:pt x="34" y="34"/>
                  </a:lnTo>
                  <a:lnTo>
                    <a:pt x="0" y="67"/>
                  </a:lnTo>
                  <a:lnTo>
                    <a:pt x="0" y="101"/>
                  </a:lnTo>
                  <a:lnTo>
                    <a:pt x="0" y="135"/>
                  </a:lnTo>
                  <a:lnTo>
                    <a:pt x="34" y="168"/>
                  </a:lnTo>
                  <a:lnTo>
                    <a:pt x="101" y="168"/>
                  </a:lnTo>
                  <a:lnTo>
                    <a:pt x="101" y="202"/>
                  </a:lnTo>
                  <a:lnTo>
                    <a:pt x="101" y="303"/>
                  </a:lnTo>
                  <a:lnTo>
                    <a:pt x="68" y="471"/>
                  </a:lnTo>
                  <a:lnTo>
                    <a:pt x="68" y="673"/>
                  </a:lnTo>
                  <a:lnTo>
                    <a:pt x="101" y="1111"/>
                  </a:lnTo>
                  <a:lnTo>
                    <a:pt x="202" y="1549"/>
                  </a:lnTo>
                  <a:lnTo>
                    <a:pt x="236" y="1582"/>
                  </a:lnTo>
                  <a:lnTo>
                    <a:pt x="573" y="1582"/>
                  </a:lnTo>
                  <a:lnTo>
                    <a:pt x="876" y="1616"/>
                  </a:lnTo>
                  <a:lnTo>
                    <a:pt x="1482" y="1683"/>
                  </a:lnTo>
                  <a:lnTo>
                    <a:pt x="2357" y="1683"/>
                  </a:lnTo>
                  <a:lnTo>
                    <a:pt x="2660" y="1616"/>
                  </a:lnTo>
                  <a:lnTo>
                    <a:pt x="2694" y="1582"/>
                  </a:lnTo>
                  <a:lnTo>
                    <a:pt x="2727" y="1549"/>
                  </a:lnTo>
                  <a:lnTo>
                    <a:pt x="2727" y="909"/>
                  </a:lnTo>
                  <a:lnTo>
                    <a:pt x="2727" y="572"/>
                  </a:lnTo>
                  <a:lnTo>
                    <a:pt x="2660" y="269"/>
                  </a:lnTo>
                  <a:lnTo>
                    <a:pt x="2626" y="168"/>
                  </a:lnTo>
                  <a:lnTo>
                    <a:pt x="2525" y="135"/>
                  </a:lnTo>
                  <a:lnTo>
                    <a:pt x="2424" y="101"/>
                  </a:lnTo>
                  <a:lnTo>
                    <a:pt x="1650" y="101"/>
                  </a:lnTo>
                  <a:lnTo>
                    <a:pt x="977" y="34"/>
                  </a:lnTo>
                  <a:lnTo>
                    <a:pt x="50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4" name="Google Shape;1794;p12"/>
            <p:cNvSpPr/>
            <p:nvPr/>
          </p:nvSpPr>
          <p:spPr>
            <a:xfrm>
              <a:off x="1915325" y="2794350"/>
              <a:ext cx="69050" cy="29500"/>
            </a:xfrm>
            <a:custGeom>
              <a:avLst/>
              <a:gdLst/>
              <a:ahLst/>
              <a:cxnLst/>
              <a:rect l="l" t="t" r="r" b="b"/>
              <a:pathLst>
                <a:path w="2762" h="1180" extrusionOk="0">
                  <a:moveTo>
                    <a:pt x="438" y="1"/>
                  </a:moveTo>
                  <a:lnTo>
                    <a:pt x="202" y="68"/>
                  </a:lnTo>
                  <a:lnTo>
                    <a:pt x="101" y="102"/>
                  </a:lnTo>
                  <a:lnTo>
                    <a:pt x="34" y="169"/>
                  </a:lnTo>
                  <a:lnTo>
                    <a:pt x="0" y="237"/>
                  </a:lnTo>
                  <a:lnTo>
                    <a:pt x="34" y="270"/>
                  </a:lnTo>
                  <a:lnTo>
                    <a:pt x="101" y="270"/>
                  </a:lnTo>
                  <a:lnTo>
                    <a:pt x="135" y="237"/>
                  </a:lnTo>
                  <a:lnTo>
                    <a:pt x="202" y="203"/>
                  </a:lnTo>
                  <a:lnTo>
                    <a:pt x="303" y="169"/>
                  </a:lnTo>
                  <a:lnTo>
                    <a:pt x="539" y="136"/>
                  </a:lnTo>
                  <a:lnTo>
                    <a:pt x="977" y="169"/>
                  </a:lnTo>
                  <a:lnTo>
                    <a:pt x="1919" y="203"/>
                  </a:lnTo>
                  <a:lnTo>
                    <a:pt x="2256" y="237"/>
                  </a:lnTo>
                  <a:lnTo>
                    <a:pt x="2391" y="270"/>
                  </a:lnTo>
                  <a:lnTo>
                    <a:pt x="2525" y="338"/>
                  </a:lnTo>
                  <a:lnTo>
                    <a:pt x="2593" y="371"/>
                  </a:lnTo>
                  <a:lnTo>
                    <a:pt x="2626" y="439"/>
                  </a:lnTo>
                  <a:lnTo>
                    <a:pt x="2660" y="607"/>
                  </a:lnTo>
                  <a:lnTo>
                    <a:pt x="2626" y="910"/>
                  </a:lnTo>
                  <a:lnTo>
                    <a:pt x="2660" y="1179"/>
                  </a:lnTo>
                  <a:lnTo>
                    <a:pt x="2761" y="1179"/>
                  </a:lnTo>
                  <a:lnTo>
                    <a:pt x="2761" y="708"/>
                  </a:lnTo>
                  <a:lnTo>
                    <a:pt x="2761" y="439"/>
                  </a:lnTo>
                  <a:lnTo>
                    <a:pt x="2727" y="371"/>
                  </a:lnTo>
                  <a:lnTo>
                    <a:pt x="2660" y="270"/>
                  </a:lnTo>
                  <a:lnTo>
                    <a:pt x="2593" y="237"/>
                  </a:lnTo>
                  <a:lnTo>
                    <a:pt x="2525" y="169"/>
                  </a:lnTo>
                  <a:lnTo>
                    <a:pt x="2256" y="102"/>
                  </a:lnTo>
                  <a:lnTo>
                    <a:pt x="1919" y="68"/>
                  </a:lnTo>
                  <a:lnTo>
                    <a:pt x="1583" y="68"/>
                  </a:lnTo>
                  <a:lnTo>
                    <a:pt x="909" y="35"/>
                  </a:lnTo>
                  <a:lnTo>
                    <a:pt x="67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5" name="Google Shape;1795;p12"/>
            <p:cNvSpPr/>
            <p:nvPr/>
          </p:nvSpPr>
          <p:spPr>
            <a:xfrm>
              <a:off x="2033150" y="2721975"/>
              <a:ext cx="65675" cy="66525"/>
            </a:xfrm>
            <a:custGeom>
              <a:avLst/>
              <a:gdLst/>
              <a:ahLst/>
              <a:cxnLst/>
              <a:rect l="l" t="t" r="r" b="b"/>
              <a:pathLst>
                <a:path w="2627" h="2661" extrusionOk="0">
                  <a:moveTo>
                    <a:pt x="2122" y="135"/>
                  </a:moveTo>
                  <a:lnTo>
                    <a:pt x="2257" y="169"/>
                  </a:lnTo>
                  <a:lnTo>
                    <a:pt x="2358" y="236"/>
                  </a:lnTo>
                  <a:lnTo>
                    <a:pt x="2425" y="337"/>
                  </a:lnTo>
                  <a:lnTo>
                    <a:pt x="2492" y="539"/>
                  </a:lnTo>
                  <a:lnTo>
                    <a:pt x="2492" y="741"/>
                  </a:lnTo>
                  <a:lnTo>
                    <a:pt x="2492" y="1179"/>
                  </a:lnTo>
                  <a:lnTo>
                    <a:pt x="2425" y="1718"/>
                  </a:lnTo>
                  <a:lnTo>
                    <a:pt x="2391" y="1953"/>
                  </a:lnTo>
                  <a:lnTo>
                    <a:pt x="2290" y="2223"/>
                  </a:lnTo>
                  <a:lnTo>
                    <a:pt x="2223" y="2324"/>
                  </a:lnTo>
                  <a:lnTo>
                    <a:pt x="2156" y="2391"/>
                  </a:lnTo>
                  <a:lnTo>
                    <a:pt x="2021" y="2458"/>
                  </a:lnTo>
                  <a:lnTo>
                    <a:pt x="1920" y="2492"/>
                  </a:lnTo>
                  <a:lnTo>
                    <a:pt x="1381" y="2492"/>
                  </a:lnTo>
                  <a:lnTo>
                    <a:pt x="472" y="2458"/>
                  </a:lnTo>
                  <a:lnTo>
                    <a:pt x="337" y="2425"/>
                  </a:lnTo>
                  <a:lnTo>
                    <a:pt x="236" y="2324"/>
                  </a:lnTo>
                  <a:lnTo>
                    <a:pt x="169" y="2223"/>
                  </a:lnTo>
                  <a:lnTo>
                    <a:pt x="135" y="2088"/>
                  </a:lnTo>
                  <a:lnTo>
                    <a:pt x="135" y="1785"/>
                  </a:lnTo>
                  <a:lnTo>
                    <a:pt x="169" y="1516"/>
                  </a:lnTo>
                  <a:lnTo>
                    <a:pt x="169" y="741"/>
                  </a:lnTo>
                  <a:lnTo>
                    <a:pt x="203" y="472"/>
                  </a:lnTo>
                  <a:lnTo>
                    <a:pt x="169" y="337"/>
                  </a:lnTo>
                  <a:lnTo>
                    <a:pt x="135" y="202"/>
                  </a:lnTo>
                  <a:lnTo>
                    <a:pt x="169" y="202"/>
                  </a:lnTo>
                  <a:lnTo>
                    <a:pt x="472" y="169"/>
                  </a:lnTo>
                  <a:lnTo>
                    <a:pt x="775" y="135"/>
                  </a:lnTo>
                  <a:close/>
                  <a:moveTo>
                    <a:pt x="506" y="0"/>
                  </a:moveTo>
                  <a:lnTo>
                    <a:pt x="135" y="68"/>
                  </a:lnTo>
                  <a:lnTo>
                    <a:pt x="135" y="101"/>
                  </a:lnTo>
                  <a:lnTo>
                    <a:pt x="102" y="101"/>
                  </a:lnTo>
                  <a:lnTo>
                    <a:pt x="68" y="135"/>
                  </a:lnTo>
                  <a:lnTo>
                    <a:pt x="34" y="573"/>
                  </a:lnTo>
                  <a:lnTo>
                    <a:pt x="34" y="1010"/>
                  </a:lnTo>
                  <a:lnTo>
                    <a:pt x="34" y="1852"/>
                  </a:lnTo>
                  <a:lnTo>
                    <a:pt x="1" y="2088"/>
                  </a:lnTo>
                  <a:lnTo>
                    <a:pt x="34" y="2290"/>
                  </a:lnTo>
                  <a:lnTo>
                    <a:pt x="68" y="2357"/>
                  </a:lnTo>
                  <a:lnTo>
                    <a:pt x="102" y="2458"/>
                  </a:lnTo>
                  <a:lnTo>
                    <a:pt x="169" y="2526"/>
                  </a:lnTo>
                  <a:lnTo>
                    <a:pt x="270" y="2559"/>
                  </a:lnTo>
                  <a:lnTo>
                    <a:pt x="573" y="2627"/>
                  </a:lnTo>
                  <a:lnTo>
                    <a:pt x="876" y="2660"/>
                  </a:lnTo>
                  <a:lnTo>
                    <a:pt x="1482" y="2627"/>
                  </a:lnTo>
                  <a:lnTo>
                    <a:pt x="1718" y="2627"/>
                  </a:lnTo>
                  <a:lnTo>
                    <a:pt x="1987" y="2593"/>
                  </a:lnTo>
                  <a:lnTo>
                    <a:pt x="2122" y="2559"/>
                  </a:lnTo>
                  <a:lnTo>
                    <a:pt x="2223" y="2526"/>
                  </a:lnTo>
                  <a:lnTo>
                    <a:pt x="2324" y="2458"/>
                  </a:lnTo>
                  <a:lnTo>
                    <a:pt x="2391" y="2357"/>
                  </a:lnTo>
                  <a:lnTo>
                    <a:pt x="2526" y="2088"/>
                  </a:lnTo>
                  <a:lnTo>
                    <a:pt x="2560" y="1819"/>
                  </a:lnTo>
                  <a:lnTo>
                    <a:pt x="2593" y="1246"/>
                  </a:lnTo>
                  <a:lnTo>
                    <a:pt x="2627" y="707"/>
                  </a:lnTo>
                  <a:lnTo>
                    <a:pt x="2627" y="438"/>
                  </a:lnTo>
                  <a:lnTo>
                    <a:pt x="2593" y="337"/>
                  </a:lnTo>
                  <a:lnTo>
                    <a:pt x="2526" y="202"/>
                  </a:lnTo>
                  <a:lnTo>
                    <a:pt x="2459" y="135"/>
                  </a:lnTo>
                  <a:lnTo>
                    <a:pt x="2358" y="68"/>
                  </a:lnTo>
                  <a:lnTo>
                    <a:pt x="2257" y="34"/>
                  </a:lnTo>
                  <a:lnTo>
                    <a:pt x="21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6" name="Google Shape;1796;p12"/>
            <p:cNvSpPr/>
            <p:nvPr/>
          </p:nvSpPr>
          <p:spPr>
            <a:xfrm>
              <a:off x="1913625" y="2764050"/>
              <a:ext cx="10125" cy="13500"/>
            </a:xfrm>
            <a:custGeom>
              <a:avLst/>
              <a:gdLst/>
              <a:ahLst/>
              <a:cxnLst/>
              <a:rect l="l" t="t" r="r" b="b"/>
              <a:pathLst>
                <a:path w="405" h="540" extrusionOk="0">
                  <a:moveTo>
                    <a:pt x="1" y="1"/>
                  </a:moveTo>
                  <a:lnTo>
                    <a:pt x="1" y="68"/>
                  </a:lnTo>
                  <a:lnTo>
                    <a:pt x="1" y="169"/>
                  </a:lnTo>
                  <a:lnTo>
                    <a:pt x="35" y="237"/>
                  </a:lnTo>
                  <a:lnTo>
                    <a:pt x="68" y="270"/>
                  </a:lnTo>
                  <a:lnTo>
                    <a:pt x="237" y="270"/>
                  </a:lnTo>
                  <a:lnTo>
                    <a:pt x="270" y="338"/>
                  </a:lnTo>
                  <a:lnTo>
                    <a:pt x="270" y="405"/>
                  </a:lnTo>
                  <a:lnTo>
                    <a:pt x="102" y="405"/>
                  </a:lnTo>
                  <a:lnTo>
                    <a:pt x="68" y="371"/>
                  </a:lnTo>
                  <a:lnTo>
                    <a:pt x="35" y="405"/>
                  </a:lnTo>
                  <a:lnTo>
                    <a:pt x="1" y="439"/>
                  </a:lnTo>
                  <a:lnTo>
                    <a:pt x="1" y="506"/>
                  </a:lnTo>
                  <a:lnTo>
                    <a:pt x="35" y="540"/>
                  </a:lnTo>
                  <a:lnTo>
                    <a:pt x="304" y="540"/>
                  </a:lnTo>
                  <a:lnTo>
                    <a:pt x="338" y="506"/>
                  </a:lnTo>
                  <a:lnTo>
                    <a:pt x="371" y="472"/>
                  </a:lnTo>
                  <a:lnTo>
                    <a:pt x="405" y="371"/>
                  </a:lnTo>
                  <a:lnTo>
                    <a:pt x="405" y="270"/>
                  </a:lnTo>
                  <a:lnTo>
                    <a:pt x="371" y="203"/>
                  </a:lnTo>
                  <a:lnTo>
                    <a:pt x="304" y="169"/>
                  </a:lnTo>
                  <a:lnTo>
                    <a:pt x="237" y="136"/>
                  </a:lnTo>
                  <a:lnTo>
                    <a:pt x="136" y="136"/>
                  </a:lnTo>
                  <a:lnTo>
                    <a:pt x="136" y="102"/>
                  </a:lnTo>
                  <a:lnTo>
                    <a:pt x="237" y="102"/>
                  </a:lnTo>
                  <a:lnTo>
                    <a:pt x="304" y="68"/>
                  </a:lnTo>
                  <a:lnTo>
                    <a:pt x="405" y="35"/>
                  </a:lnTo>
                  <a:lnTo>
                    <a:pt x="40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7" name="Google Shape;1797;p12"/>
            <p:cNvSpPr/>
            <p:nvPr/>
          </p:nvSpPr>
          <p:spPr>
            <a:xfrm>
              <a:off x="1959075" y="2722825"/>
              <a:ext cx="63175" cy="66500"/>
            </a:xfrm>
            <a:custGeom>
              <a:avLst/>
              <a:gdLst/>
              <a:ahLst/>
              <a:cxnLst/>
              <a:rect l="l" t="t" r="r" b="b"/>
              <a:pathLst>
                <a:path w="2527" h="2660" extrusionOk="0">
                  <a:moveTo>
                    <a:pt x="2122" y="135"/>
                  </a:moveTo>
                  <a:lnTo>
                    <a:pt x="2257" y="202"/>
                  </a:lnTo>
                  <a:lnTo>
                    <a:pt x="2324" y="337"/>
                  </a:lnTo>
                  <a:lnTo>
                    <a:pt x="2391" y="471"/>
                  </a:lnTo>
                  <a:lnTo>
                    <a:pt x="2425" y="673"/>
                  </a:lnTo>
                  <a:lnTo>
                    <a:pt x="2425" y="1044"/>
                  </a:lnTo>
                  <a:lnTo>
                    <a:pt x="2391" y="1347"/>
                  </a:lnTo>
                  <a:lnTo>
                    <a:pt x="2391" y="1818"/>
                  </a:lnTo>
                  <a:lnTo>
                    <a:pt x="2391" y="2054"/>
                  </a:lnTo>
                  <a:lnTo>
                    <a:pt x="2358" y="2290"/>
                  </a:lnTo>
                  <a:lnTo>
                    <a:pt x="2290" y="2424"/>
                  </a:lnTo>
                  <a:lnTo>
                    <a:pt x="2189" y="2492"/>
                  </a:lnTo>
                  <a:lnTo>
                    <a:pt x="1886" y="2492"/>
                  </a:lnTo>
                  <a:lnTo>
                    <a:pt x="1550" y="2458"/>
                  </a:lnTo>
                  <a:lnTo>
                    <a:pt x="1280" y="2424"/>
                  </a:lnTo>
                  <a:lnTo>
                    <a:pt x="674" y="2424"/>
                  </a:lnTo>
                  <a:lnTo>
                    <a:pt x="371" y="2458"/>
                  </a:lnTo>
                  <a:lnTo>
                    <a:pt x="203" y="2424"/>
                  </a:lnTo>
                  <a:lnTo>
                    <a:pt x="136" y="2391"/>
                  </a:lnTo>
                  <a:lnTo>
                    <a:pt x="136" y="2323"/>
                  </a:lnTo>
                  <a:lnTo>
                    <a:pt x="136" y="2054"/>
                  </a:lnTo>
                  <a:lnTo>
                    <a:pt x="136" y="1785"/>
                  </a:lnTo>
                  <a:lnTo>
                    <a:pt x="203" y="1246"/>
                  </a:lnTo>
                  <a:lnTo>
                    <a:pt x="237" y="774"/>
                  </a:lnTo>
                  <a:lnTo>
                    <a:pt x="203" y="269"/>
                  </a:lnTo>
                  <a:lnTo>
                    <a:pt x="472" y="202"/>
                  </a:lnTo>
                  <a:lnTo>
                    <a:pt x="1449" y="202"/>
                  </a:lnTo>
                  <a:lnTo>
                    <a:pt x="1684" y="135"/>
                  </a:lnTo>
                  <a:close/>
                  <a:moveTo>
                    <a:pt x="1684" y="0"/>
                  </a:moveTo>
                  <a:lnTo>
                    <a:pt x="1247" y="67"/>
                  </a:lnTo>
                  <a:lnTo>
                    <a:pt x="472" y="67"/>
                  </a:lnTo>
                  <a:lnTo>
                    <a:pt x="237" y="135"/>
                  </a:lnTo>
                  <a:lnTo>
                    <a:pt x="237" y="101"/>
                  </a:lnTo>
                  <a:lnTo>
                    <a:pt x="203" y="67"/>
                  </a:lnTo>
                  <a:lnTo>
                    <a:pt x="169" y="67"/>
                  </a:lnTo>
                  <a:lnTo>
                    <a:pt x="136" y="101"/>
                  </a:lnTo>
                  <a:lnTo>
                    <a:pt x="102" y="404"/>
                  </a:lnTo>
                  <a:lnTo>
                    <a:pt x="68" y="741"/>
                  </a:lnTo>
                  <a:lnTo>
                    <a:pt x="68" y="1044"/>
                  </a:lnTo>
                  <a:lnTo>
                    <a:pt x="68" y="1347"/>
                  </a:lnTo>
                  <a:lnTo>
                    <a:pt x="1" y="1953"/>
                  </a:lnTo>
                  <a:lnTo>
                    <a:pt x="1" y="2222"/>
                  </a:lnTo>
                  <a:lnTo>
                    <a:pt x="1" y="2525"/>
                  </a:lnTo>
                  <a:lnTo>
                    <a:pt x="35" y="2559"/>
                  </a:lnTo>
                  <a:lnTo>
                    <a:pt x="68" y="2593"/>
                  </a:lnTo>
                  <a:lnTo>
                    <a:pt x="674" y="2593"/>
                  </a:lnTo>
                  <a:lnTo>
                    <a:pt x="1280" y="2559"/>
                  </a:lnTo>
                  <a:lnTo>
                    <a:pt x="1516" y="2593"/>
                  </a:lnTo>
                  <a:lnTo>
                    <a:pt x="1752" y="2626"/>
                  </a:lnTo>
                  <a:lnTo>
                    <a:pt x="1987" y="2660"/>
                  </a:lnTo>
                  <a:lnTo>
                    <a:pt x="2223" y="2660"/>
                  </a:lnTo>
                  <a:lnTo>
                    <a:pt x="2290" y="2626"/>
                  </a:lnTo>
                  <a:lnTo>
                    <a:pt x="2358" y="2593"/>
                  </a:lnTo>
                  <a:lnTo>
                    <a:pt x="2459" y="2458"/>
                  </a:lnTo>
                  <a:lnTo>
                    <a:pt x="2526" y="2290"/>
                  </a:lnTo>
                  <a:lnTo>
                    <a:pt x="2526" y="2088"/>
                  </a:lnTo>
                  <a:lnTo>
                    <a:pt x="2526" y="1650"/>
                  </a:lnTo>
                  <a:lnTo>
                    <a:pt x="2526" y="1347"/>
                  </a:lnTo>
                  <a:lnTo>
                    <a:pt x="2526" y="976"/>
                  </a:lnTo>
                  <a:lnTo>
                    <a:pt x="2526" y="572"/>
                  </a:lnTo>
                  <a:lnTo>
                    <a:pt x="2459" y="370"/>
                  </a:lnTo>
                  <a:lnTo>
                    <a:pt x="2391" y="202"/>
                  </a:lnTo>
                  <a:lnTo>
                    <a:pt x="2257" y="101"/>
                  </a:lnTo>
                  <a:lnTo>
                    <a:pt x="208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8" name="Google Shape;1798;p12"/>
            <p:cNvSpPr/>
            <p:nvPr/>
          </p:nvSpPr>
          <p:spPr>
            <a:xfrm>
              <a:off x="1895950" y="2673150"/>
              <a:ext cx="69900" cy="43800"/>
            </a:xfrm>
            <a:custGeom>
              <a:avLst/>
              <a:gdLst/>
              <a:ahLst/>
              <a:cxnLst/>
              <a:rect l="l" t="t" r="r" b="b"/>
              <a:pathLst>
                <a:path w="2796" h="1752" extrusionOk="0">
                  <a:moveTo>
                    <a:pt x="506" y="102"/>
                  </a:moveTo>
                  <a:lnTo>
                    <a:pt x="910" y="135"/>
                  </a:lnTo>
                  <a:lnTo>
                    <a:pt x="1381" y="169"/>
                  </a:lnTo>
                  <a:lnTo>
                    <a:pt x="1819" y="203"/>
                  </a:lnTo>
                  <a:lnTo>
                    <a:pt x="2156" y="236"/>
                  </a:lnTo>
                  <a:lnTo>
                    <a:pt x="2492" y="236"/>
                  </a:lnTo>
                  <a:lnTo>
                    <a:pt x="2560" y="270"/>
                  </a:lnTo>
                  <a:lnTo>
                    <a:pt x="2593" y="337"/>
                  </a:lnTo>
                  <a:lnTo>
                    <a:pt x="2661" y="607"/>
                  </a:lnTo>
                  <a:lnTo>
                    <a:pt x="2661" y="876"/>
                  </a:lnTo>
                  <a:lnTo>
                    <a:pt x="2661" y="1078"/>
                  </a:lnTo>
                  <a:lnTo>
                    <a:pt x="2661" y="1246"/>
                  </a:lnTo>
                  <a:lnTo>
                    <a:pt x="2627" y="1448"/>
                  </a:lnTo>
                  <a:lnTo>
                    <a:pt x="2593" y="1516"/>
                  </a:lnTo>
                  <a:lnTo>
                    <a:pt x="2560" y="1549"/>
                  </a:lnTo>
                  <a:lnTo>
                    <a:pt x="2425" y="1617"/>
                  </a:lnTo>
                  <a:lnTo>
                    <a:pt x="2156" y="1617"/>
                  </a:lnTo>
                  <a:lnTo>
                    <a:pt x="1718" y="1583"/>
                  </a:lnTo>
                  <a:lnTo>
                    <a:pt x="1482" y="1549"/>
                  </a:lnTo>
                  <a:lnTo>
                    <a:pt x="1280" y="1549"/>
                  </a:lnTo>
                  <a:lnTo>
                    <a:pt x="708" y="1617"/>
                  </a:lnTo>
                  <a:lnTo>
                    <a:pt x="472" y="1583"/>
                  </a:lnTo>
                  <a:lnTo>
                    <a:pt x="405" y="1583"/>
                  </a:lnTo>
                  <a:lnTo>
                    <a:pt x="371" y="1549"/>
                  </a:lnTo>
                  <a:lnTo>
                    <a:pt x="338" y="1482"/>
                  </a:lnTo>
                  <a:lnTo>
                    <a:pt x="304" y="1280"/>
                  </a:lnTo>
                  <a:lnTo>
                    <a:pt x="304" y="741"/>
                  </a:lnTo>
                  <a:lnTo>
                    <a:pt x="304" y="203"/>
                  </a:lnTo>
                  <a:lnTo>
                    <a:pt x="304" y="169"/>
                  </a:lnTo>
                  <a:lnTo>
                    <a:pt x="270" y="135"/>
                  </a:lnTo>
                  <a:lnTo>
                    <a:pt x="506" y="102"/>
                  </a:lnTo>
                  <a:close/>
                  <a:moveTo>
                    <a:pt x="338" y="1"/>
                  </a:moveTo>
                  <a:lnTo>
                    <a:pt x="169" y="34"/>
                  </a:lnTo>
                  <a:lnTo>
                    <a:pt x="35" y="135"/>
                  </a:lnTo>
                  <a:lnTo>
                    <a:pt x="1" y="169"/>
                  </a:lnTo>
                  <a:lnTo>
                    <a:pt x="35" y="203"/>
                  </a:lnTo>
                  <a:lnTo>
                    <a:pt x="68" y="236"/>
                  </a:lnTo>
                  <a:lnTo>
                    <a:pt x="102" y="203"/>
                  </a:lnTo>
                  <a:lnTo>
                    <a:pt x="203" y="169"/>
                  </a:lnTo>
                  <a:lnTo>
                    <a:pt x="237" y="152"/>
                  </a:lnTo>
                  <a:lnTo>
                    <a:pt x="237" y="152"/>
                  </a:lnTo>
                  <a:lnTo>
                    <a:pt x="237" y="169"/>
                  </a:lnTo>
                  <a:lnTo>
                    <a:pt x="169" y="506"/>
                  </a:lnTo>
                  <a:lnTo>
                    <a:pt x="136" y="809"/>
                  </a:lnTo>
                  <a:lnTo>
                    <a:pt x="136" y="1011"/>
                  </a:lnTo>
                  <a:lnTo>
                    <a:pt x="169" y="1213"/>
                  </a:lnTo>
                  <a:lnTo>
                    <a:pt x="169" y="1415"/>
                  </a:lnTo>
                  <a:lnTo>
                    <a:pt x="169" y="1617"/>
                  </a:lnTo>
                  <a:lnTo>
                    <a:pt x="203" y="1684"/>
                  </a:lnTo>
                  <a:lnTo>
                    <a:pt x="237" y="1684"/>
                  </a:lnTo>
                  <a:lnTo>
                    <a:pt x="540" y="1718"/>
                  </a:lnTo>
                  <a:lnTo>
                    <a:pt x="843" y="1718"/>
                  </a:lnTo>
                  <a:lnTo>
                    <a:pt x="1482" y="1684"/>
                  </a:lnTo>
                  <a:lnTo>
                    <a:pt x="1718" y="1718"/>
                  </a:lnTo>
                  <a:lnTo>
                    <a:pt x="1954" y="1751"/>
                  </a:lnTo>
                  <a:lnTo>
                    <a:pt x="2459" y="1751"/>
                  </a:lnTo>
                  <a:lnTo>
                    <a:pt x="2593" y="1684"/>
                  </a:lnTo>
                  <a:lnTo>
                    <a:pt x="2728" y="1583"/>
                  </a:lnTo>
                  <a:lnTo>
                    <a:pt x="2762" y="1415"/>
                  </a:lnTo>
                  <a:lnTo>
                    <a:pt x="2795" y="1213"/>
                  </a:lnTo>
                  <a:lnTo>
                    <a:pt x="2795" y="842"/>
                  </a:lnTo>
                  <a:lnTo>
                    <a:pt x="2762" y="506"/>
                  </a:lnTo>
                  <a:lnTo>
                    <a:pt x="2694" y="304"/>
                  </a:lnTo>
                  <a:lnTo>
                    <a:pt x="2627" y="203"/>
                  </a:lnTo>
                  <a:lnTo>
                    <a:pt x="2560" y="135"/>
                  </a:lnTo>
                  <a:lnTo>
                    <a:pt x="2391" y="102"/>
                  </a:lnTo>
                  <a:lnTo>
                    <a:pt x="2223" y="135"/>
                  </a:lnTo>
                  <a:lnTo>
                    <a:pt x="2088" y="135"/>
                  </a:lnTo>
                  <a:lnTo>
                    <a:pt x="1920" y="102"/>
                  </a:lnTo>
                  <a:lnTo>
                    <a:pt x="1617" y="68"/>
                  </a:lnTo>
                  <a:lnTo>
                    <a:pt x="1146" y="34"/>
                  </a:lnTo>
                  <a:lnTo>
                    <a:pt x="67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9" name="Google Shape;1799;p12"/>
            <p:cNvSpPr/>
            <p:nvPr/>
          </p:nvSpPr>
          <p:spPr>
            <a:xfrm>
              <a:off x="1847975" y="2798575"/>
              <a:ext cx="64000" cy="25275"/>
            </a:xfrm>
            <a:custGeom>
              <a:avLst/>
              <a:gdLst/>
              <a:ahLst/>
              <a:cxnLst/>
              <a:rect l="l" t="t" r="r" b="b"/>
              <a:pathLst>
                <a:path w="2560" h="1011" extrusionOk="0">
                  <a:moveTo>
                    <a:pt x="1314" y="0"/>
                  </a:moveTo>
                  <a:lnTo>
                    <a:pt x="135" y="34"/>
                  </a:lnTo>
                  <a:lnTo>
                    <a:pt x="102" y="68"/>
                  </a:lnTo>
                  <a:lnTo>
                    <a:pt x="68" y="68"/>
                  </a:lnTo>
                  <a:lnTo>
                    <a:pt x="1" y="270"/>
                  </a:lnTo>
                  <a:lnTo>
                    <a:pt x="1" y="472"/>
                  </a:lnTo>
                  <a:lnTo>
                    <a:pt x="34" y="909"/>
                  </a:lnTo>
                  <a:lnTo>
                    <a:pt x="34" y="1010"/>
                  </a:lnTo>
                  <a:lnTo>
                    <a:pt x="169" y="1010"/>
                  </a:lnTo>
                  <a:lnTo>
                    <a:pt x="135" y="606"/>
                  </a:lnTo>
                  <a:lnTo>
                    <a:pt x="102" y="371"/>
                  </a:lnTo>
                  <a:lnTo>
                    <a:pt x="135" y="169"/>
                  </a:lnTo>
                  <a:lnTo>
                    <a:pt x="1280" y="135"/>
                  </a:lnTo>
                  <a:lnTo>
                    <a:pt x="1920" y="101"/>
                  </a:lnTo>
                  <a:lnTo>
                    <a:pt x="2257" y="101"/>
                  </a:lnTo>
                  <a:lnTo>
                    <a:pt x="2391" y="135"/>
                  </a:lnTo>
                  <a:lnTo>
                    <a:pt x="2425" y="169"/>
                  </a:lnTo>
                  <a:lnTo>
                    <a:pt x="2459" y="1010"/>
                  </a:lnTo>
                  <a:lnTo>
                    <a:pt x="2560" y="1010"/>
                  </a:lnTo>
                  <a:lnTo>
                    <a:pt x="2526" y="34"/>
                  </a:lnTo>
                  <a:lnTo>
                    <a:pt x="25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0" name="Google Shape;1800;p12"/>
            <p:cNvSpPr/>
            <p:nvPr/>
          </p:nvSpPr>
          <p:spPr>
            <a:xfrm>
              <a:off x="457500" y="2411375"/>
              <a:ext cx="14325" cy="12650"/>
            </a:xfrm>
            <a:custGeom>
              <a:avLst/>
              <a:gdLst/>
              <a:ahLst/>
              <a:cxnLst/>
              <a:rect l="l" t="t" r="r" b="b"/>
              <a:pathLst>
                <a:path w="573" h="506" extrusionOk="0">
                  <a:moveTo>
                    <a:pt x="101" y="1"/>
                  </a:moveTo>
                  <a:lnTo>
                    <a:pt x="34" y="35"/>
                  </a:lnTo>
                  <a:lnTo>
                    <a:pt x="0" y="102"/>
                  </a:lnTo>
                  <a:lnTo>
                    <a:pt x="34" y="136"/>
                  </a:lnTo>
                  <a:lnTo>
                    <a:pt x="101" y="237"/>
                  </a:lnTo>
                  <a:lnTo>
                    <a:pt x="202" y="338"/>
                  </a:lnTo>
                  <a:lnTo>
                    <a:pt x="303" y="439"/>
                  </a:lnTo>
                  <a:lnTo>
                    <a:pt x="438" y="506"/>
                  </a:lnTo>
                  <a:lnTo>
                    <a:pt x="505" y="506"/>
                  </a:lnTo>
                  <a:lnTo>
                    <a:pt x="539" y="439"/>
                  </a:lnTo>
                  <a:lnTo>
                    <a:pt x="573" y="371"/>
                  </a:lnTo>
                  <a:lnTo>
                    <a:pt x="539" y="304"/>
                  </a:lnTo>
                  <a:lnTo>
                    <a:pt x="337" y="169"/>
                  </a:lnTo>
                  <a:lnTo>
                    <a:pt x="135" y="35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1" name="Google Shape;1801;p12"/>
            <p:cNvSpPr/>
            <p:nvPr/>
          </p:nvSpPr>
          <p:spPr>
            <a:xfrm>
              <a:off x="438125" y="2432425"/>
              <a:ext cx="19400" cy="6750"/>
            </a:xfrm>
            <a:custGeom>
              <a:avLst/>
              <a:gdLst/>
              <a:ahLst/>
              <a:cxnLst/>
              <a:rect l="l" t="t" r="r" b="b"/>
              <a:pathLst>
                <a:path w="776" h="270" extrusionOk="0">
                  <a:moveTo>
                    <a:pt x="169" y="1"/>
                  </a:moveTo>
                  <a:lnTo>
                    <a:pt x="68" y="34"/>
                  </a:lnTo>
                  <a:lnTo>
                    <a:pt x="1" y="102"/>
                  </a:lnTo>
                  <a:lnTo>
                    <a:pt x="1" y="135"/>
                  </a:lnTo>
                  <a:lnTo>
                    <a:pt x="35" y="169"/>
                  </a:lnTo>
                  <a:lnTo>
                    <a:pt x="169" y="203"/>
                  </a:lnTo>
                  <a:lnTo>
                    <a:pt x="371" y="203"/>
                  </a:lnTo>
                  <a:lnTo>
                    <a:pt x="573" y="270"/>
                  </a:lnTo>
                  <a:lnTo>
                    <a:pt x="674" y="270"/>
                  </a:lnTo>
                  <a:lnTo>
                    <a:pt x="742" y="236"/>
                  </a:lnTo>
                  <a:lnTo>
                    <a:pt x="775" y="203"/>
                  </a:lnTo>
                  <a:lnTo>
                    <a:pt x="775" y="135"/>
                  </a:lnTo>
                  <a:lnTo>
                    <a:pt x="742" y="68"/>
                  </a:lnTo>
                  <a:lnTo>
                    <a:pt x="641" y="34"/>
                  </a:lnTo>
                  <a:lnTo>
                    <a:pt x="40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2" name="Google Shape;1802;p12"/>
            <p:cNvSpPr/>
            <p:nvPr/>
          </p:nvSpPr>
          <p:spPr>
            <a:xfrm>
              <a:off x="408675" y="2075550"/>
              <a:ext cx="73250" cy="76625"/>
            </a:xfrm>
            <a:custGeom>
              <a:avLst/>
              <a:gdLst/>
              <a:ahLst/>
              <a:cxnLst/>
              <a:rect l="l" t="t" r="r" b="b"/>
              <a:pathLst>
                <a:path w="2930" h="3065" extrusionOk="0">
                  <a:moveTo>
                    <a:pt x="1920" y="472"/>
                  </a:moveTo>
                  <a:lnTo>
                    <a:pt x="2391" y="505"/>
                  </a:lnTo>
                  <a:lnTo>
                    <a:pt x="2391" y="707"/>
                  </a:lnTo>
                  <a:lnTo>
                    <a:pt x="2391" y="943"/>
                  </a:lnTo>
                  <a:lnTo>
                    <a:pt x="2425" y="1347"/>
                  </a:lnTo>
                  <a:lnTo>
                    <a:pt x="2021" y="1347"/>
                  </a:lnTo>
                  <a:lnTo>
                    <a:pt x="1617" y="1381"/>
                  </a:lnTo>
                  <a:lnTo>
                    <a:pt x="1482" y="943"/>
                  </a:lnTo>
                  <a:lnTo>
                    <a:pt x="1381" y="472"/>
                  </a:lnTo>
                  <a:close/>
                  <a:moveTo>
                    <a:pt x="1078" y="539"/>
                  </a:moveTo>
                  <a:lnTo>
                    <a:pt x="1179" y="1010"/>
                  </a:lnTo>
                  <a:lnTo>
                    <a:pt x="1246" y="1414"/>
                  </a:lnTo>
                  <a:lnTo>
                    <a:pt x="1145" y="1414"/>
                  </a:lnTo>
                  <a:lnTo>
                    <a:pt x="775" y="1482"/>
                  </a:lnTo>
                  <a:lnTo>
                    <a:pt x="573" y="1515"/>
                  </a:lnTo>
                  <a:lnTo>
                    <a:pt x="404" y="1616"/>
                  </a:lnTo>
                  <a:lnTo>
                    <a:pt x="270" y="1179"/>
                  </a:lnTo>
                  <a:lnTo>
                    <a:pt x="202" y="1010"/>
                  </a:lnTo>
                  <a:lnTo>
                    <a:pt x="135" y="808"/>
                  </a:lnTo>
                  <a:lnTo>
                    <a:pt x="707" y="674"/>
                  </a:lnTo>
                  <a:lnTo>
                    <a:pt x="910" y="640"/>
                  </a:lnTo>
                  <a:lnTo>
                    <a:pt x="1011" y="606"/>
                  </a:lnTo>
                  <a:lnTo>
                    <a:pt x="1078" y="539"/>
                  </a:lnTo>
                  <a:close/>
                  <a:moveTo>
                    <a:pt x="2458" y="1616"/>
                  </a:moveTo>
                  <a:lnTo>
                    <a:pt x="2526" y="2189"/>
                  </a:lnTo>
                  <a:lnTo>
                    <a:pt x="2593" y="2458"/>
                  </a:lnTo>
                  <a:lnTo>
                    <a:pt x="2660" y="2727"/>
                  </a:lnTo>
                  <a:lnTo>
                    <a:pt x="2458" y="2694"/>
                  </a:lnTo>
                  <a:lnTo>
                    <a:pt x="2223" y="2694"/>
                  </a:lnTo>
                  <a:lnTo>
                    <a:pt x="1819" y="2727"/>
                  </a:lnTo>
                  <a:lnTo>
                    <a:pt x="1246" y="2727"/>
                  </a:lnTo>
                  <a:lnTo>
                    <a:pt x="674" y="2795"/>
                  </a:lnTo>
                  <a:lnTo>
                    <a:pt x="539" y="2290"/>
                  </a:lnTo>
                  <a:lnTo>
                    <a:pt x="438" y="1785"/>
                  </a:lnTo>
                  <a:lnTo>
                    <a:pt x="640" y="1785"/>
                  </a:lnTo>
                  <a:lnTo>
                    <a:pt x="876" y="1751"/>
                  </a:lnTo>
                  <a:lnTo>
                    <a:pt x="1314" y="1650"/>
                  </a:lnTo>
                  <a:lnTo>
                    <a:pt x="1381" y="1785"/>
                  </a:lnTo>
                  <a:lnTo>
                    <a:pt x="1482" y="1886"/>
                  </a:lnTo>
                  <a:lnTo>
                    <a:pt x="1583" y="1919"/>
                  </a:lnTo>
                  <a:lnTo>
                    <a:pt x="1650" y="1886"/>
                  </a:lnTo>
                  <a:lnTo>
                    <a:pt x="1684" y="1818"/>
                  </a:lnTo>
                  <a:lnTo>
                    <a:pt x="1718" y="1717"/>
                  </a:lnTo>
                  <a:lnTo>
                    <a:pt x="1684" y="1616"/>
                  </a:lnTo>
                  <a:close/>
                  <a:moveTo>
                    <a:pt x="1145" y="0"/>
                  </a:moveTo>
                  <a:lnTo>
                    <a:pt x="1112" y="68"/>
                  </a:lnTo>
                  <a:lnTo>
                    <a:pt x="1078" y="303"/>
                  </a:lnTo>
                  <a:lnTo>
                    <a:pt x="876" y="404"/>
                  </a:lnTo>
                  <a:lnTo>
                    <a:pt x="606" y="472"/>
                  </a:lnTo>
                  <a:lnTo>
                    <a:pt x="303" y="573"/>
                  </a:lnTo>
                  <a:lnTo>
                    <a:pt x="169" y="606"/>
                  </a:lnTo>
                  <a:lnTo>
                    <a:pt x="34" y="674"/>
                  </a:lnTo>
                  <a:lnTo>
                    <a:pt x="0" y="707"/>
                  </a:lnTo>
                  <a:lnTo>
                    <a:pt x="0" y="741"/>
                  </a:lnTo>
                  <a:lnTo>
                    <a:pt x="34" y="808"/>
                  </a:lnTo>
                  <a:lnTo>
                    <a:pt x="34" y="1078"/>
                  </a:lnTo>
                  <a:lnTo>
                    <a:pt x="34" y="1347"/>
                  </a:lnTo>
                  <a:lnTo>
                    <a:pt x="68" y="1616"/>
                  </a:lnTo>
                  <a:lnTo>
                    <a:pt x="135" y="1919"/>
                  </a:lnTo>
                  <a:lnTo>
                    <a:pt x="270" y="2458"/>
                  </a:lnTo>
                  <a:lnTo>
                    <a:pt x="438" y="2963"/>
                  </a:lnTo>
                  <a:lnTo>
                    <a:pt x="505" y="3031"/>
                  </a:lnTo>
                  <a:lnTo>
                    <a:pt x="573" y="3064"/>
                  </a:lnTo>
                  <a:lnTo>
                    <a:pt x="1179" y="2997"/>
                  </a:lnTo>
                  <a:lnTo>
                    <a:pt x="1819" y="2963"/>
                  </a:lnTo>
                  <a:lnTo>
                    <a:pt x="2357" y="2997"/>
                  </a:lnTo>
                  <a:lnTo>
                    <a:pt x="2627" y="2997"/>
                  </a:lnTo>
                  <a:lnTo>
                    <a:pt x="2896" y="2929"/>
                  </a:lnTo>
                  <a:lnTo>
                    <a:pt x="2930" y="2896"/>
                  </a:lnTo>
                  <a:lnTo>
                    <a:pt x="2930" y="2862"/>
                  </a:lnTo>
                  <a:lnTo>
                    <a:pt x="2930" y="2828"/>
                  </a:lnTo>
                  <a:lnTo>
                    <a:pt x="2896" y="2795"/>
                  </a:lnTo>
                  <a:lnTo>
                    <a:pt x="2862" y="2795"/>
                  </a:lnTo>
                  <a:lnTo>
                    <a:pt x="2862" y="2559"/>
                  </a:lnTo>
                  <a:lnTo>
                    <a:pt x="2795" y="2323"/>
                  </a:lnTo>
                  <a:lnTo>
                    <a:pt x="2694" y="1886"/>
                  </a:lnTo>
                  <a:lnTo>
                    <a:pt x="2593" y="1179"/>
                  </a:lnTo>
                  <a:lnTo>
                    <a:pt x="2559" y="438"/>
                  </a:lnTo>
                  <a:lnTo>
                    <a:pt x="2559" y="404"/>
                  </a:lnTo>
                  <a:lnTo>
                    <a:pt x="2559" y="371"/>
                  </a:lnTo>
                  <a:lnTo>
                    <a:pt x="2526" y="337"/>
                  </a:lnTo>
                  <a:lnTo>
                    <a:pt x="2492" y="303"/>
                  </a:lnTo>
                  <a:lnTo>
                    <a:pt x="2458" y="303"/>
                  </a:lnTo>
                  <a:lnTo>
                    <a:pt x="1920" y="236"/>
                  </a:lnTo>
                  <a:lnTo>
                    <a:pt x="1650" y="236"/>
                  </a:lnTo>
                  <a:lnTo>
                    <a:pt x="1347" y="270"/>
                  </a:lnTo>
                  <a:lnTo>
                    <a:pt x="1347" y="236"/>
                  </a:lnTo>
                  <a:lnTo>
                    <a:pt x="1314" y="135"/>
                  </a:lnTo>
                  <a:lnTo>
                    <a:pt x="1347" y="101"/>
                  </a:lnTo>
                  <a:lnTo>
                    <a:pt x="1347" y="34"/>
                  </a:lnTo>
                  <a:lnTo>
                    <a:pt x="131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3" name="Google Shape;1803;p12"/>
            <p:cNvSpPr/>
            <p:nvPr/>
          </p:nvSpPr>
          <p:spPr>
            <a:xfrm>
              <a:off x="485275" y="2399600"/>
              <a:ext cx="6750" cy="16850"/>
            </a:xfrm>
            <a:custGeom>
              <a:avLst/>
              <a:gdLst/>
              <a:ahLst/>
              <a:cxnLst/>
              <a:rect l="l" t="t" r="r" b="b"/>
              <a:pathLst>
                <a:path w="270" h="674" extrusionOk="0">
                  <a:moveTo>
                    <a:pt x="68" y="1"/>
                  </a:moveTo>
                  <a:lnTo>
                    <a:pt x="34" y="34"/>
                  </a:lnTo>
                  <a:lnTo>
                    <a:pt x="0" y="169"/>
                  </a:lnTo>
                  <a:lnTo>
                    <a:pt x="0" y="337"/>
                  </a:lnTo>
                  <a:lnTo>
                    <a:pt x="0" y="472"/>
                  </a:lnTo>
                  <a:lnTo>
                    <a:pt x="68" y="607"/>
                  </a:lnTo>
                  <a:lnTo>
                    <a:pt x="68" y="640"/>
                  </a:lnTo>
                  <a:lnTo>
                    <a:pt x="101" y="674"/>
                  </a:lnTo>
                  <a:lnTo>
                    <a:pt x="202" y="640"/>
                  </a:lnTo>
                  <a:lnTo>
                    <a:pt x="270" y="607"/>
                  </a:lnTo>
                  <a:lnTo>
                    <a:pt x="270" y="506"/>
                  </a:lnTo>
                  <a:lnTo>
                    <a:pt x="236" y="304"/>
                  </a:lnTo>
                  <a:lnTo>
                    <a:pt x="202" y="169"/>
                  </a:lnTo>
                  <a:lnTo>
                    <a:pt x="169" y="34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4" name="Google Shape;1804;p12"/>
            <p:cNvSpPr/>
            <p:nvPr/>
          </p:nvSpPr>
          <p:spPr>
            <a:xfrm>
              <a:off x="483575" y="2424850"/>
              <a:ext cx="49700" cy="49700"/>
            </a:xfrm>
            <a:custGeom>
              <a:avLst/>
              <a:gdLst/>
              <a:ahLst/>
              <a:cxnLst/>
              <a:rect l="l" t="t" r="r" b="b"/>
              <a:pathLst>
                <a:path w="1988" h="1988" extrusionOk="0">
                  <a:moveTo>
                    <a:pt x="1213" y="1"/>
                  </a:moveTo>
                  <a:lnTo>
                    <a:pt x="1078" y="102"/>
                  </a:lnTo>
                  <a:lnTo>
                    <a:pt x="944" y="236"/>
                  </a:lnTo>
                  <a:lnTo>
                    <a:pt x="775" y="539"/>
                  </a:lnTo>
                  <a:lnTo>
                    <a:pt x="573" y="876"/>
                  </a:lnTo>
                  <a:lnTo>
                    <a:pt x="540" y="943"/>
                  </a:lnTo>
                  <a:lnTo>
                    <a:pt x="405" y="741"/>
                  </a:lnTo>
                  <a:lnTo>
                    <a:pt x="338" y="506"/>
                  </a:lnTo>
                  <a:lnTo>
                    <a:pt x="237" y="270"/>
                  </a:lnTo>
                  <a:lnTo>
                    <a:pt x="136" y="34"/>
                  </a:lnTo>
                  <a:lnTo>
                    <a:pt x="35" y="34"/>
                  </a:lnTo>
                  <a:lnTo>
                    <a:pt x="1" y="68"/>
                  </a:lnTo>
                  <a:lnTo>
                    <a:pt x="1" y="135"/>
                  </a:lnTo>
                  <a:lnTo>
                    <a:pt x="68" y="405"/>
                  </a:lnTo>
                  <a:lnTo>
                    <a:pt x="136" y="708"/>
                  </a:lnTo>
                  <a:lnTo>
                    <a:pt x="270" y="977"/>
                  </a:lnTo>
                  <a:lnTo>
                    <a:pt x="405" y="1246"/>
                  </a:lnTo>
                  <a:lnTo>
                    <a:pt x="472" y="1280"/>
                  </a:lnTo>
                  <a:lnTo>
                    <a:pt x="506" y="1280"/>
                  </a:lnTo>
                  <a:lnTo>
                    <a:pt x="540" y="1314"/>
                  </a:lnTo>
                  <a:lnTo>
                    <a:pt x="573" y="1347"/>
                  </a:lnTo>
                  <a:lnTo>
                    <a:pt x="910" y="1482"/>
                  </a:lnTo>
                  <a:lnTo>
                    <a:pt x="1213" y="1650"/>
                  </a:lnTo>
                  <a:lnTo>
                    <a:pt x="1516" y="1852"/>
                  </a:lnTo>
                  <a:lnTo>
                    <a:pt x="1684" y="1953"/>
                  </a:lnTo>
                  <a:lnTo>
                    <a:pt x="1853" y="1987"/>
                  </a:lnTo>
                  <a:lnTo>
                    <a:pt x="1954" y="1987"/>
                  </a:lnTo>
                  <a:lnTo>
                    <a:pt x="1987" y="1920"/>
                  </a:lnTo>
                  <a:lnTo>
                    <a:pt x="1987" y="1852"/>
                  </a:lnTo>
                  <a:lnTo>
                    <a:pt x="1954" y="1785"/>
                  </a:lnTo>
                  <a:lnTo>
                    <a:pt x="1617" y="1583"/>
                  </a:lnTo>
                  <a:lnTo>
                    <a:pt x="1280" y="1381"/>
                  </a:lnTo>
                  <a:lnTo>
                    <a:pt x="977" y="1213"/>
                  </a:lnTo>
                  <a:lnTo>
                    <a:pt x="809" y="1179"/>
                  </a:lnTo>
                  <a:lnTo>
                    <a:pt x="641" y="1145"/>
                  </a:lnTo>
                  <a:lnTo>
                    <a:pt x="607" y="1078"/>
                  </a:lnTo>
                  <a:lnTo>
                    <a:pt x="742" y="910"/>
                  </a:lnTo>
                  <a:lnTo>
                    <a:pt x="876" y="708"/>
                  </a:lnTo>
                  <a:lnTo>
                    <a:pt x="1078" y="371"/>
                  </a:lnTo>
                  <a:lnTo>
                    <a:pt x="1179" y="169"/>
                  </a:lnTo>
                  <a:lnTo>
                    <a:pt x="124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5" name="Google Shape;1805;p12"/>
            <p:cNvSpPr/>
            <p:nvPr/>
          </p:nvSpPr>
          <p:spPr>
            <a:xfrm>
              <a:off x="522300" y="2491350"/>
              <a:ext cx="9275" cy="6750"/>
            </a:xfrm>
            <a:custGeom>
              <a:avLst/>
              <a:gdLst/>
              <a:ahLst/>
              <a:cxnLst/>
              <a:rect l="l" t="t" r="r" b="b"/>
              <a:pathLst>
                <a:path w="371" h="270" extrusionOk="0">
                  <a:moveTo>
                    <a:pt x="68" y="0"/>
                  </a:moveTo>
                  <a:lnTo>
                    <a:pt x="1" y="34"/>
                  </a:lnTo>
                  <a:lnTo>
                    <a:pt x="1" y="101"/>
                  </a:lnTo>
                  <a:lnTo>
                    <a:pt x="102" y="202"/>
                  </a:lnTo>
                  <a:lnTo>
                    <a:pt x="203" y="236"/>
                  </a:lnTo>
                  <a:lnTo>
                    <a:pt x="270" y="270"/>
                  </a:lnTo>
                  <a:lnTo>
                    <a:pt x="304" y="270"/>
                  </a:lnTo>
                  <a:lnTo>
                    <a:pt x="371" y="236"/>
                  </a:lnTo>
                  <a:lnTo>
                    <a:pt x="371" y="202"/>
                  </a:lnTo>
                  <a:lnTo>
                    <a:pt x="371" y="135"/>
                  </a:lnTo>
                  <a:lnTo>
                    <a:pt x="304" y="101"/>
                  </a:lnTo>
                  <a:lnTo>
                    <a:pt x="236" y="34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6" name="Google Shape;1806;p12"/>
            <p:cNvSpPr/>
            <p:nvPr/>
          </p:nvSpPr>
          <p:spPr>
            <a:xfrm>
              <a:off x="519775" y="2663900"/>
              <a:ext cx="10125" cy="13500"/>
            </a:xfrm>
            <a:custGeom>
              <a:avLst/>
              <a:gdLst/>
              <a:ahLst/>
              <a:cxnLst/>
              <a:rect l="l" t="t" r="r" b="b"/>
              <a:pathLst>
                <a:path w="405" h="540" extrusionOk="0">
                  <a:moveTo>
                    <a:pt x="203" y="0"/>
                  </a:moveTo>
                  <a:lnTo>
                    <a:pt x="135" y="34"/>
                  </a:lnTo>
                  <a:lnTo>
                    <a:pt x="102" y="68"/>
                  </a:lnTo>
                  <a:lnTo>
                    <a:pt x="68" y="169"/>
                  </a:lnTo>
                  <a:lnTo>
                    <a:pt x="1" y="236"/>
                  </a:lnTo>
                  <a:lnTo>
                    <a:pt x="1" y="337"/>
                  </a:lnTo>
                  <a:lnTo>
                    <a:pt x="34" y="438"/>
                  </a:lnTo>
                  <a:lnTo>
                    <a:pt x="102" y="505"/>
                  </a:lnTo>
                  <a:lnTo>
                    <a:pt x="203" y="539"/>
                  </a:lnTo>
                  <a:lnTo>
                    <a:pt x="304" y="505"/>
                  </a:lnTo>
                  <a:lnTo>
                    <a:pt x="371" y="438"/>
                  </a:lnTo>
                  <a:lnTo>
                    <a:pt x="405" y="337"/>
                  </a:lnTo>
                  <a:lnTo>
                    <a:pt x="405" y="270"/>
                  </a:lnTo>
                  <a:lnTo>
                    <a:pt x="371" y="202"/>
                  </a:lnTo>
                  <a:lnTo>
                    <a:pt x="337" y="135"/>
                  </a:lnTo>
                  <a:lnTo>
                    <a:pt x="304" y="68"/>
                  </a:lnTo>
                  <a:lnTo>
                    <a:pt x="270" y="34"/>
                  </a:lnTo>
                  <a:lnTo>
                    <a:pt x="20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7" name="Google Shape;1807;p12"/>
            <p:cNvSpPr/>
            <p:nvPr/>
          </p:nvSpPr>
          <p:spPr>
            <a:xfrm>
              <a:off x="539975" y="2774150"/>
              <a:ext cx="9300" cy="11825"/>
            </a:xfrm>
            <a:custGeom>
              <a:avLst/>
              <a:gdLst/>
              <a:ahLst/>
              <a:cxnLst/>
              <a:rect l="l" t="t" r="r" b="b"/>
              <a:pathLst>
                <a:path w="372" h="473" extrusionOk="0">
                  <a:moveTo>
                    <a:pt x="135" y="1"/>
                  </a:moveTo>
                  <a:lnTo>
                    <a:pt x="102" y="35"/>
                  </a:lnTo>
                  <a:lnTo>
                    <a:pt x="34" y="102"/>
                  </a:lnTo>
                  <a:lnTo>
                    <a:pt x="1" y="169"/>
                  </a:lnTo>
                  <a:lnTo>
                    <a:pt x="1" y="237"/>
                  </a:lnTo>
                  <a:lnTo>
                    <a:pt x="1" y="338"/>
                  </a:lnTo>
                  <a:lnTo>
                    <a:pt x="34" y="405"/>
                  </a:lnTo>
                  <a:lnTo>
                    <a:pt x="68" y="439"/>
                  </a:lnTo>
                  <a:lnTo>
                    <a:pt x="135" y="472"/>
                  </a:lnTo>
                  <a:lnTo>
                    <a:pt x="304" y="472"/>
                  </a:lnTo>
                  <a:lnTo>
                    <a:pt x="371" y="405"/>
                  </a:lnTo>
                  <a:lnTo>
                    <a:pt x="371" y="304"/>
                  </a:lnTo>
                  <a:lnTo>
                    <a:pt x="371" y="237"/>
                  </a:lnTo>
                  <a:lnTo>
                    <a:pt x="371" y="169"/>
                  </a:lnTo>
                  <a:lnTo>
                    <a:pt x="337" y="102"/>
                  </a:lnTo>
                  <a:lnTo>
                    <a:pt x="304" y="102"/>
                  </a:lnTo>
                  <a:lnTo>
                    <a:pt x="270" y="35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8" name="Google Shape;1808;p12"/>
            <p:cNvSpPr/>
            <p:nvPr/>
          </p:nvSpPr>
          <p:spPr>
            <a:xfrm>
              <a:off x="529875" y="2721125"/>
              <a:ext cx="10975" cy="12650"/>
            </a:xfrm>
            <a:custGeom>
              <a:avLst/>
              <a:gdLst/>
              <a:ahLst/>
              <a:cxnLst/>
              <a:rect l="l" t="t" r="r" b="b"/>
              <a:pathLst>
                <a:path w="439" h="506" extrusionOk="0">
                  <a:moveTo>
                    <a:pt x="270" y="1"/>
                  </a:moveTo>
                  <a:lnTo>
                    <a:pt x="203" y="34"/>
                  </a:lnTo>
                  <a:lnTo>
                    <a:pt x="102" y="102"/>
                  </a:lnTo>
                  <a:lnTo>
                    <a:pt x="68" y="169"/>
                  </a:lnTo>
                  <a:lnTo>
                    <a:pt x="1" y="236"/>
                  </a:lnTo>
                  <a:lnTo>
                    <a:pt x="1" y="337"/>
                  </a:lnTo>
                  <a:lnTo>
                    <a:pt x="34" y="405"/>
                  </a:lnTo>
                  <a:lnTo>
                    <a:pt x="68" y="438"/>
                  </a:lnTo>
                  <a:lnTo>
                    <a:pt x="102" y="506"/>
                  </a:lnTo>
                  <a:lnTo>
                    <a:pt x="304" y="506"/>
                  </a:lnTo>
                  <a:lnTo>
                    <a:pt x="371" y="438"/>
                  </a:lnTo>
                  <a:lnTo>
                    <a:pt x="405" y="371"/>
                  </a:lnTo>
                  <a:lnTo>
                    <a:pt x="438" y="304"/>
                  </a:lnTo>
                  <a:lnTo>
                    <a:pt x="405" y="203"/>
                  </a:lnTo>
                  <a:lnTo>
                    <a:pt x="405" y="169"/>
                  </a:lnTo>
                  <a:lnTo>
                    <a:pt x="371" y="68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9" name="Google Shape;1809;p12"/>
            <p:cNvSpPr/>
            <p:nvPr/>
          </p:nvSpPr>
          <p:spPr>
            <a:xfrm>
              <a:off x="529025" y="2693350"/>
              <a:ext cx="10150" cy="11825"/>
            </a:xfrm>
            <a:custGeom>
              <a:avLst/>
              <a:gdLst/>
              <a:ahLst/>
              <a:cxnLst/>
              <a:rect l="l" t="t" r="r" b="b"/>
              <a:pathLst>
                <a:path w="406" h="473" extrusionOk="0">
                  <a:moveTo>
                    <a:pt x="102" y="1"/>
                  </a:moveTo>
                  <a:lnTo>
                    <a:pt x="35" y="68"/>
                  </a:lnTo>
                  <a:lnTo>
                    <a:pt x="1" y="236"/>
                  </a:lnTo>
                  <a:lnTo>
                    <a:pt x="1" y="304"/>
                  </a:lnTo>
                  <a:lnTo>
                    <a:pt x="35" y="405"/>
                  </a:lnTo>
                  <a:lnTo>
                    <a:pt x="136" y="472"/>
                  </a:lnTo>
                  <a:lnTo>
                    <a:pt x="237" y="472"/>
                  </a:lnTo>
                  <a:lnTo>
                    <a:pt x="371" y="405"/>
                  </a:lnTo>
                  <a:lnTo>
                    <a:pt x="405" y="337"/>
                  </a:lnTo>
                  <a:lnTo>
                    <a:pt x="405" y="270"/>
                  </a:lnTo>
                  <a:lnTo>
                    <a:pt x="371" y="135"/>
                  </a:lnTo>
                  <a:lnTo>
                    <a:pt x="338" y="135"/>
                  </a:lnTo>
                  <a:lnTo>
                    <a:pt x="338" y="102"/>
                  </a:lnTo>
                  <a:lnTo>
                    <a:pt x="304" y="34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0" name="Google Shape;1810;p12"/>
            <p:cNvSpPr/>
            <p:nvPr/>
          </p:nvSpPr>
          <p:spPr>
            <a:xfrm>
              <a:off x="1499525" y="2611700"/>
              <a:ext cx="1114425" cy="212150"/>
            </a:xfrm>
            <a:custGeom>
              <a:avLst/>
              <a:gdLst/>
              <a:ahLst/>
              <a:cxnLst/>
              <a:rect l="l" t="t" r="r" b="b"/>
              <a:pathLst>
                <a:path w="44577" h="8486" extrusionOk="0">
                  <a:moveTo>
                    <a:pt x="2222" y="1"/>
                  </a:moveTo>
                  <a:lnTo>
                    <a:pt x="1583" y="35"/>
                  </a:lnTo>
                  <a:lnTo>
                    <a:pt x="1280" y="35"/>
                  </a:lnTo>
                  <a:lnTo>
                    <a:pt x="943" y="68"/>
                  </a:lnTo>
                  <a:lnTo>
                    <a:pt x="606" y="169"/>
                  </a:lnTo>
                  <a:lnTo>
                    <a:pt x="472" y="203"/>
                  </a:lnTo>
                  <a:lnTo>
                    <a:pt x="337" y="304"/>
                  </a:lnTo>
                  <a:lnTo>
                    <a:pt x="303" y="371"/>
                  </a:lnTo>
                  <a:lnTo>
                    <a:pt x="236" y="439"/>
                  </a:lnTo>
                  <a:lnTo>
                    <a:pt x="202" y="607"/>
                  </a:lnTo>
                  <a:lnTo>
                    <a:pt x="236" y="977"/>
                  </a:lnTo>
                  <a:lnTo>
                    <a:pt x="169" y="1583"/>
                  </a:lnTo>
                  <a:lnTo>
                    <a:pt x="135" y="2156"/>
                  </a:lnTo>
                  <a:lnTo>
                    <a:pt x="68" y="2762"/>
                  </a:lnTo>
                  <a:lnTo>
                    <a:pt x="34" y="3368"/>
                  </a:lnTo>
                  <a:lnTo>
                    <a:pt x="0" y="5927"/>
                  </a:lnTo>
                  <a:lnTo>
                    <a:pt x="0" y="7206"/>
                  </a:lnTo>
                  <a:lnTo>
                    <a:pt x="68" y="8485"/>
                  </a:lnTo>
                  <a:lnTo>
                    <a:pt x="202" y="8485"/>
                  </a:lnTo>
                  <a:lnTo>
                    <a:pt x="202" y="7475"/>
                  </a:lnTo>
                  <a:lnTo>
                    <a:pt x="236" y="6432"/>
                  </a:lnTo>
                  <a:lnTo>
                    <a:pt x="202" y="4378"/>
                  </a:lnTo>
                  <a:lnTo>
                    <a:pt x="236" y="3435"/>
                  </a:lnTo>
                  <a:lnTo>
                    <a:pt x="303" y="2492"/>
                  </a:lnTo>
                  <a:lnTo>
                    <a:pt x="371" y="1550"/>
                  </a:lnTo>
                  <a:lnTo>
                    <a:pt x="404" y="607"/>
                  </a:lnTo>
                  <a:lnTo>
                    <a:pt x="404" y="540"/>
                  </a:lnTo>
                  <a:lnTo>
                    <a:pt x="438" y="472"/>
                  </a:lnTo>
                  <a:lnTo>
                    <a:pt x="573" y="371"/>
                  </a:lnTo>
                  <a:lnTo>
                    <a:pt x="741" y="304"/>
                  </a:lnTo>
                  <a:lnTo>
                    <a:pt x="977" y="237"/>
                  </a:lnTo>
                  <a:lnTo>
                    <a:pt x="1280" y="169"/>
                  </a:lnTo>
                  <a:lnTo>
                    <a:pt x="1616" y="169"/>
                  </a:lnTo>
                  <a:lnTo>
                    <a:pt x="2323" y="136"/>
                  </a:lnTo>
                  <a:lnTo>
                    <a:pt x="3064" y="136"/>
                  </a:lnTo>
                  <a:lnTo>
                    <a:pt x="3737" y="169"/>
                  </a:lnTo>
                  <a:lnTo>
                    <a:pt x="4613" y="203"/>
                  </a:lnTo>
                  <a:lnTo>
                    <a:pt x="7475" y="270"/>
                  </a:lnTo>
                  <a:lnTo>
                    <a:pt x="8687" y="304"/>
                  </a:lnTo>
                  <a:lnTo>
                    <a:pt x="9192" y="270"/>
                  </a:lnTo>
                  <a:lnTo>
                    <a:pt x="19528" y="270"/>
                  </a:lnTo>
                  <a:lnTo>
                    <a:pt x="25588" y="304"/>
                  </a:lnTo>
                  <a:lnTo>
                    <a:pt x="31648" y="371"/>
                  </a:lnTo>
                  <a:lnTo>
                    <a:pt x="37675" y="439"/>
                  </a:lnTo>
                  <a:lnTo>
                    <a:pt x="43735" y="472"/>
                  </a:lnTo>
                  <a:lnTo>
                    <a:pt x="43870" y="573"/>
                  </a:lnTo>
                  <a:lnTo>
                    <a:pt x="44004" y="708"/>
                  </a:lnTo>
                  <a:lnTo>
                    <a:pt x="44105" y="843"/>
                  </a:lnTo>
                  <a:lnTo>
                    <a:pt x="44173" y="1045"/>
                  </a:lnTo>
                  <a:lnTo>
                    <a:pt x="44307" y="1449"/>
                  </a:lnTo>
                  <a:lnTo>
                    <a:pt x="44341" y="1920"/>
                  </a:lnTo>
                  <a:lnTo>
                    <a:pt x="44341" y="2391"/>
                  </a:lnTo>
                  <a:lnTo>
                    <a:pt x="44341" y="2829"/>
                  </a:lnTo>
                  <a:lnTo>
                    <a:pt x="44307" y="3570"/>
                  </a:lnTo>
                  <a:lnTo>
                    <a:pt x="44274" y="4815"/>
                  </a:lnTo>
                  <a:lnTo>
                    <a:pt x="44240" y="6061"/>
                  </a:lnTo>
                  <a:lnTo>
                    <a:pt x="44173" y="7273"/>
                  </a:lnTo>
                  <a:lnTo>
                    <a:pt x="44173" y="7879"/>
                  </a:lnTo>
                  <a:lnTo>
                    <a:pt x="44173" y="8485"/>
                  </a:lnTo>
                  <a:lnTo>
                    <a:pt x="44408" y="8485"/>
                  </a:lnTo>
                  <a:lnTo>
                    <a:pt x="44408" y="7644"/>
                  </a:lnTo>
                  <a:lnTo>
                    <a:pt x="44408" y="5792"/>
                  </a:lnTo>
                  <a:lnTo>
                    <a:pt x="44476" y="4411"/>
                  </a:lnTo>
                  <a:lnTo>
                    <a:pt x="44543" y="3031"/>
                  </a:lnTo>
                  <a:lnTo>
                    <a:pt x="44577" y="2391"/>
                  </a:lnTo>
                  <a:lnTo>
                    <a:pt x="44543" y="1987"/>
                  </a:lnTo>
                  <a:lnTo>
                    <a:pt x="44509" y="1583"/>
                  </a:lnTo>
                  <a:lnTo>
                    <a:pt x="44442" y="1213"/>
                  </a:lnTo>
                  <a:lnTo>
                    <a:pt x="44341" y="843"/>
                  </a:lnTo>
                  <a:lnTo>
                    <a:pt x="44240" y="708"/>
                  </a:lnTo>
                  <a:lnTo>
                    <a:pt x="44139" y="573"/>
                  </a:lnTo>
                  <a:lnTo>
                    <a:pt x="44038" y="439"/>
                  </a:lnTo>
                  <a:lnTo>
                    <a:pt x="43903" y="371"/>
                  </a:lnTo>
                  <a:lnTo>
                    <a:pt x="43870" y="270"/>
                  </a:lnTo>
                  <a:lnTo>
                    <a:pt x="43836" y="237"/>
                  </a:lnTo>
                  <a:lnTo>
                    <a:pt x="43802" y="237"/>
                  </a:lnTo>
                  <a:lnTo>
                    <a:pt x="37944" y="203"/>
                  </a:lnTo>
                  <a:lnTo>
                    <a:pt x="32052" y="136"/>
                  </a:lnTo>
                  <a:lnTo>
                    <a:pt x="26194" y="68"/>
                  </a:lnTo>
                  <a:lnTo>
                    <a:pt x="20336" y="35"/>
                  </a:lnTo>
                  <a:lnTo>
                    <a:pt x="6532" y="35"/>
                  </a:lnTo>
                  <a:lnTo>
                    <a:pt x="5151" y="68"/>
                  </a:lnTo>
                  <a:lnTo>
                    <a:pt x="4108" y="35"/>
                  </a:lnTo>
                  <a:lnTo>
                    <a:pt x="28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1" name="Google Shape;1811;p12"/>
            <p:cNvSpPr/>
            <p:nvPr/>
          </p:nvSpPr>
          <p:spPr>
            <a:xfrm>
              <a:off x="2360575" y="2793525"/>
              <a:ext cx="64000" cy="30325"/>
            </a:xfrm>
            <a:custGeom>
              <a:avLst/>
              <a:gdLst/>
              <a:ahLst/>
              <a:cxnLst/>
              <a:rect l="l" t="t" r="r" b="b"/>
              <a:pathLst>
                <a:path w="2560" h="1213" extrusionOk="0">
                  <a:moveTo>
                    <a:pt x="270" y="0"/>
                  </a:moveTo>
                  <a:lnTo>
                    <a:pt x="102" y="34"/>
                  </a:lnTo>
                  <a:lnTo>
                    <a:pt x="34" y="68"/>
                  </a:lnTo>
                  <a:lnTo>
                    <a:pt x="1" y="101"/>
                  </a:lnTo>
                  <a:lnTo>
                    <a:pt x="1" y="135"/>
                  </a:lnTo>
                  <a:lnTo>
                    <a:pt x="34" y="169"/>
                  </a:lnTo>
                  <a:lnTo>
                    <a:pt x="102" y="202"/>
                  </a:lnTo>
                  <a:lnTo>
                    <a:pt x="68" y="404"/>
                  </a:lnTo>
                  <a:lnTo>
                    <a:pt x="68" y="573"/>
                  </a:lnTo>
                  <a:lnTo>
                    <a:pt x="102" y="977"/>
                  </a:lnTo>
                  <a:lnTo>
                    <a:pt x="102" y="1212"/>
                  </a:lnTo>
                  <a:lnTo>
                    <a:pt x="270" y="1212"/>
                  </a:lnTo>
                  <a:lnTo>
                    <a:pt x="236" y="674"/>
                  </a:lnTo>
                  <a:lnTo>
                    <a:pt x="169" y="169"/>
                  </a:lnTo>
                  <a:lnTo>
                    <a:pt x="708" y="169"/>
                  </a:lnTo>
                  <a:lnTo>
                    <a:pt x="1516" y="202"/>
                  </a:lnTo>
                  <a:lnTo>
                    <a:pt x="2223" y="202"/>
                  </a:lnTo>
                  <a:lnTo>
                    <a:pt x="2290" y="236"/>
                  </a:lnTo>
                  <a:lnTo>
                    <a:pt x="2324" y="337"/>
                  </a:lnTo>
                  <a:lnTo>
                    <a:pt x="2391" y="438"/>
                  </a:lnTo>
                  <a:lnTo>
                    <a:pt x="2391" y="573"/>
                  </a:lnTo>
                  <a:lnTo>
                    <a:pt x="2391" y="876"/>
                  </a:lnTo>
                  <a:lnTo>
                    <a:pt x="2391" y="1212"/>
                  </a:lnTo>
                  <a:lnTo>
                    <a:pt x="2526" y="1212"/>
                  </a:lnTo>
                  <a:lnTo>
                    <a:pt x="2526" y="977"/>
                  </a:lnTo>
                  <a:lnTo>
                    <a:pt x="2559" y="606"/>
                  </a:lnTo>
                  <a:lnTo>
                    <a:pt x="2526" y="404"/>
                  </a:lnTo>
                  <a:lnTo>
                    <a:pt x="2458" y="236"/>
                  </a:lnTo>
                  <a:lnTo>
                    <a:pt x="2391" y="169"/>
                  </a:lnTo>
                  <a:lnTo>
                    <a:pt x="2324" y="101"/>
                  </a:lnTo>
                  <a:lnTo>
                    <a:pt x="2223" y="68"/>
                  </a:lnTo>
                  <a:lnTo>
                    <a:pt x="2155" y="34"/>
                  </a:lnTo>
                  <a:lnTo>
                    <a:pt x="1718" y="34"/>
                  </a:lnTo>
                  <a:lnTo>
                    <a:pt x="57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2" name="Google Shape;1812;p12"/>
            <p:cNvSpPr/>
            <p:nvPr/>
          </p:nvSpPr>
          <p:spPr>
            <a:xfrm>
              <a:off x="536625" y="2751425"/>
              <a:ext cx="10125" cy="10125"/>
            </a:xfrm>
            <a:custGeom>
              <a:avLst/>
              <a:gdLst/>
              <a:ahLst/>
              <a:cxnLst/>
              <a:rect l="l" t="t" r="r" b="b"/>
              <a:pathLst>
                <a:path w="405" h="405" extrusionOk="0">
                  <a:moveTo>
                    <a:pt x="202" y="1"/>
                  </a:moveTo>
                  <a:lnTo>
                    <a:pt x="101" y="34"/>
                  </a:lnTo>
                  <a:lnTo>
                    <a:pt x="34" y="136"/>
                  </a:lnTo>
                  <a:lnTo>
                    <a:pt x="0" y="203"/>
                  </a:lnTo>
                  <a:lnTo>
                    <a:pt x="34" y="270"/>
                  </a:lnTo>
                  <a:lnTo>
                    <a:pt x="67" y="371"/>
                  </a:lnTo>
                  <a:lnTo>
                    <a:pt x="168" y="405"/>
                  </a:lnTo>
                  <a:lnTo>
                    <a:pt x="269" y="405"/>
                  </a:lnTo>
                  <a:lnTo>
                    <a:pt x="370" y="338"/>
                  </a:lnTo>
                  <a:lnTo>
                    <a:pt x="404" y="270"/>
                  </a:lnTo>
                  <a:lnTo>
                    <a:pt x="404" y="169"/>
                  </a:lnTo>
                  <a:lnTo>
                    <a:pt x="404" y="136"/>
                  </a:lnTo>
                  <a:lnTo>
                    <a:pt x="337" y="34"/>
                  </a:lnTo>
                  <a:lnTo>
                    <a:pt x="26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3" name="Google Shape;1813;p12"/>
            <p:cNvSpPr/>
            <p:nvPr/>
          </p:nvSpPr>
          <p:spPr>
            <a:xfrm>
              <a:off x="545875" y="2804450"/>
              <a:ext cx="9275" cy="14350"/>
            </a:xfrm>
            <a:custGeom>
              <a:avLst/>
              <a:gdLst/>
              <a:ahLst/>
              <a:cxnLst/>
              <a:rect l="l" t="t" r="r" b="b"/>
              <a:pathLst>
                <a:path w="371" h="574" extrusionOk="0">
                  <a:moveTo>
                    <a:pt x="169" y="1"/>
                  </a:moveTo>
                  <a:lnTo>
                    <a:pt x="135" y="35"/>
                  </a:lnTo>
                  <a:lnTo>
                    <a:pt x="101" y="68"/>
                  </a:lnTo>
                  <a:lnTo>
                    <a:pt x="34" y="102"/>
                  </a:lnTo>
                  <a:lnTo>
                    <a:pt x="0" y="237"/>
                  </a:lnTo>
                  <a:lnTo>
                    <a:pt x="0" y="371"/>
                  </a:lnTo>
                  <a:lnTo>
                    <a:pt x="34" y="506"/>
                  </a:lnTo>
                  <a:lnTo>
                    <a:pt x="68" y="540"/>
                  </a:lnTo>
                  <a:lnTo>
                    <a:pt x="135" y="573"/>
                  </a:lnTo>
                  <a:lnTo>
                    <a:pt x="236" y="573"/>
                  </a:lnTo>
                  <a:lnTo>
                    <a:pt x="303" y="540"/>
                  </a:lnTo>
                  <a:lnTo>
                    <a:pt x="371" y="439"/>
                  </a:lnTo>
                  <a:lnTo>
                    <a:pt x="371" y="338"/>
                  </a:lnTo>
                  <a:lnTo>
                    <a:pt x="337" y="203"/>
                  </a:lnTo>
                  <a:lnTo>
                    <a:pt x="303" y="136"/>
                  </a:lnTo>
                  <a:lnTo>
                    <a:pt x="270" y="68"/>
                  </a:lnTo>
                  <a:lnTo>
                    <a:pt x="270" y="35"/>
                  </a:lnTo>
                  <a:lnTo>
                    <a:pt x="23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814" name="Google Shape;1814;p12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42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>
                <a:solidFill>
                  <a:srgbClr val="FFFFFF"/>
                </a:solidFill>
              </a:defRPr>
            </a:lvl1pPr>
            <a:lvl2pPr lvl="1">
              <a:buNone/>
              <a:defRPr>
                <a:solidFill>
                  <a:srgbClr val="FFFFFF"/>
                </a:solidFill>
              </a:defRPr>
            </a:lvl2pPr>
            <a:lvl3pPr lvl="2">
              <a:buNone/>
              <a:defRPr>
                <a:solidFill>
                  <a:srgbClr val="FFFFFF"/>
                </a:solidFill>
              </a:defRPr>
            </a:lvl3pPr>
            <a:lvl4pPr lvl="3">
              <a:buNone/>
              <a:defRPr>
                <a:solidFill>
                  <a:srgbClr val="FFFFFF"/>
                </a:solidFill>
              </a:defRPr>
            </a:lvl4pPr>
            <a:lvl5pPr lvl="4">
              <a:buNone/>
              <a:defRPr>
                <a:solidFill>
                  <a:srgbClr val="FFFFFF"/>
                </a:solidFill>
              </a:defRPr>
            </a:lvl5pPr>
            <a:lvl6pPr lvl="5">
              <a:buNone/>
              <a:defRPr>
                <a:solidFill>
                  <a:srgbClr val="FFFFFF"/>
                </a:solidFill>
              </a:defRPr>
            </a:lvl6pPr>
            <a:lvl7pPr lvl="6">
              <a:buNone/>
              <a:defRPr>
                <a:solidFill>
                  <a:srgbClr val="FFFFFF"/>
                </a:solidFill>
              </a:defRPr>
            </a:lvl7pPr>
            <a:lvl8pPr lvl="7">
              <a:buNone/>
              <a:defRPr>
                <a:solidFill>
                  <a:srgbClr val="FFFFFF"/>
                </a:solidFill>
              </a:defRPr>
            </a:lvl8pPr>
            <a:lvl9pPr lvl="8">
              <a:buNone/>
              <a:defRPr>
                <a:solidFill>
                  <a:srgbClr val="FFFFFF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rgbClr val="F5F6F7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131750" y="983100"/>
            <a:ext cx="6880500" cy="77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55D4B"/>
              </a:buClr>
              <a:buSzPts val="2800"/>
              <a:buFont typeface="Amatic SC"/>
              <a:buNone/>
              <a:defRPr sz="2800" b="1">
                <a:solidFill>
                  <a:srgbClr val="F55D4B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F55D4B"/>
              </a:buClr>
              <a:buSzPts val="2800"/>
              <a:buFont typeface="Amatic SC"/>
              <a:buNone/>
              <a:defRPr sz="2800" b="1">
                <a:solidFill>
                  <a:srgbClr val="F55D4B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F55D4B"/>
              </a:buClr>
              <a:buSzPts val="2800"/>
              <a:buFont typeface="Amatic SC"/>
              <a:buNone/>
              <a:defRPr sz="2800" b="1">
                <a:solidFill>
                  <a:srgbClr val="F55D4B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F55D4B"/>
              </a:buClr>
              <a:buSzPts val="2800"/>
              <a:buFont typeface="Amatic SC"/>
              <a:buNone/>
              <a:defRPr sz="2800" b="1">
                <a:solidFill>
                  <a:srgbClr val="F55D4B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F55D4B"/>
              </a:buClr>
              <a:buSzPts val="2800"/>
              <a:buFont typeface="Amatic SC"/>
              <a:buNone/>
              <a:defRPr sz="2800" b="1">
                <a:solidFill>
                  <a:srgbClr val="F55D4B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F55D4B"/>
              </a:buClr>
              <a:buSzPts val="2800"/>
              <a:buFont typeface="Amatic SC"/>
              <a:buNone/>
              <a:defRPr sz="2800" b="1">
                <a:solidFill>
                  <a:srgbClr val="F55D4B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F55D4B"/>
              </a:buClr>
              <a:buSzPts val="2800"/>
              <a:buFont typeface="Amatic SC"/>
              <a:buNone/>
              <a:defRPr sz="2800" b="1">
                <a:solidFill>
                  <a:srgbClr val="F55D4B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F55D4B"/>
              </a:buClr>
              <a:buSzPts val="2800"/>
              <a:buFont typeface="Amatic SC"/>
              <a:buNone/>
              <a:defRPr sz="2800" b="1">
                <a:solidFill>
                  <a:srgbClr val="F55D4B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F55D4B"/>
              </a:buClr>
              <a:buSzPts val="2800"/>
              <a:buFont typeface="Amatic SC"/>
              <a:buNone/>
              <a:defRPr sz="2800" b="1">
                <a:solidFill>
                  <a:srgbClr val="F55D4B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131750" y="1902800"/>
            <a:ext cx="6880500" cy="46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93700">
              <a:spcBef>
                <a:spcPts val="600"/>
              </a:spcBef>
              <a:spcAft>
                <a:spcPts val="0"/>
              </a:spcAft>
              <a:buClr>
                <a:srgbClr val="2C3E50"/>
              </a:buClr>
              <a:buSzPts val="2600"/>
              <a:buFont typeface="Merriweather"/>
              <a:buChar char="✖"/>
              <a:defRPr sz="2600">
                <a:solidFill>
                  <a:srgbClr val="2C3E50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marL="914400" lvl="1" indent="-368300">
              <a:spcBef>
                <a:spcPts val="0"/>
              </a:spcBef>
              <a:spcAft>
                <a:spcPts val="0"/>
              </a:spcAft>
              <a:buClr>
                <a:srgbClr val="2C3E50"/>
              </a:buClr>
              <a:buSzPts val="2200"/>
              <a:buFont typeface="Merriweather"/>
              <a:buChar char="○"/>
              <a:defRPr sz="2200">
                <a:solidFill>
                  <a:srgbClr val="2C3E50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Clr>
                <a:srgbClr val="2C3E50"/>
              </a:buClr>
              <a:buSzPts val="1800"/>
              <a:buFont typeface="Merriweather"/>
              <a:buChar char="■"/>
              <a:defRPr sz="1800">
                <a:solidFill>
                  <a:srgbClr val="2C3E50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Clr>
                <a:srgbClr val="2C3E50"/>
              </a:buClr>
              <a:buSzPts val="1800"/>
              <a:buFont typeface="Merriweather"/>
              <a:buChar char="●"/>
              <a:defRPr sz="1800">
                <a:solidFill>
                  <a:srgbClr val="2C3E50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Clr>
                <a:srgbClr val="2C3E50"/>
              </a:buClr>
              <a:buSzPts val="1800"/>
              <a:buFont typeface="Merriweather"/>
              <a:buChar char="○"/>
              <a:defRPr sz="1800">
                <a:solidFill>
                  <a:srgbClr val="2C3E50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Clr>
                <a:srgbClr val="2C3E50"/>
              </a:buClr>
              <a:buSzPts val="1800"/>
              <a:buFont typeface="Merriweather"/>
              <a:buChar char="■"/>
              <a:defRPr sz="1800">
                <a:solidFill>
                  <a:srgbClr val="2C3E50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Clr>
                <a:srgbClr val="2C3E50"/>
              </a:buClr>
              <a:buSzPts val="1800"/>
              <a:buFont typeface="Merriweather"/>
              <a:buChar char="●"/>
              <a:defRPr sz="1800">
                <a:solidFill>
                  <a:srgbClr val="2C3E50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Clr>
                <a:srgbClr val="2C3E50"/>
              </a:buClr>
              <a:buSzPts val="1800"/>
              <a:buFont typeface="Merriweather"/>
              <a:buChar char="○"/>
              <a:defRPr sz="1800">
                <a:solidFill>
                  <a:srgbClr val="2C3E50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Clr>
                <a:srgbClr val="2C3E50"/>
              </a:buClr>
              <a:buSzPts val="1800"/>
              <a:buFont typeface="Merriweather"/>
              <a:buChar char="■"/>
              <a:defRPr sz="1800">
                <a:solidFill>
                  <a:srgbClr val="2C3E50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42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buNone/>
              <a:defRPr sz="1200">
                <a:solidFill>
                  <a:srgbClr val="F55D4B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 algn="r">
              <a:buNone/>
              <a:defRPr sz="1200">
                <a:solidFill>
                  <a:srgbClr val="F55D4B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 algn="r">
              <a:buNone/>
              <a:defRPr sz="1200">
                <a:solidFill>
                  <a:srgbClr val="F55D4B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 algn="r">
              <a:buNone/>
              <a:defRPr sz="1200">
                <a:solidFill>
                  <a:srgbClr val="F55D4B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 algn="r">
              <a:buNone/>
              <a:defRPr sz="1200">
                <a:solidFill>
                  <a:srgbClr val="F55D4B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 algn="r">
              <a:buNone/>
              <a:defRPr sz="1200">
                <a:solidFill>
                  <a:srgbClr val="F55D4B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 algn="r">
              <a:buNone/>
              <a:defRPr sz="1200">
                <a:solidFill>
                  <a:srgbClr val="F55D4B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 algn="r">
              <a:buNone/>
              <a:defRPr sz="1200">
                <a:solidFill>
                  <a:srgbClr val="F55D4B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 algn="r">
              <a:buNone/>
              <a:defRPr sz="1200">
                <a:solidFill>
                  <a:srgbClr val="F55D4B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6" r:id="rId5"/>
    <p:sldLayoutId id="2147483658" r:id="rId6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alenta.co/blog/insight-talenta/hrd-work-from-home/?utm_source=blog&amp;utm_medium=hyperlink&amp;utm_campaign=StrategiHRHadapiNewNormal_ToRelatedArticle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www.talenta.co/blog/insight-talenta/peran-sdm-msdm-fungsi-manajemen-sumber-daya-manusia-adalah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9" name="Google Shape;1819;p13"/>
          <p:cNvSpPr txBox="1">
            <a:spLocks noGrp="1"/>
          </p:cNvSpPr>
          <p:nvPr>
            <p:ph type="ctrTitle"/>
          </p:nvPr>
        </p:nvSpPr>
        <p:spPr>
          <a:xfrm>
            <a:off x="2191050" y="2427150"/>
            <a:ext cx="4761900" cy="1546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0" dirty="0"/>
              <a:t>HR DI ERA </a:t>
            </a:r>
            <a:br>
              <a:rPr lang="en" sz="8000" dirty="0"/>
            </a:br>
            <a:r>
              <a:rPr lang="en" sz="8000" dirty="0"/>
              <a:t>NEW NORMAL</a:t>
            </a:r>
            <a:endParaRPr sz="8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2" name="Google Shape;1862;p19"/>
          <p:cNvSpPr txBox="1">
            <a:spLocks noGrp="1"/>
          </p:cNvSpPr>
          <p:nvPr>
            <p:ph type="ctrTitle" idx="4294967295"/>
          </p:nvPr>
        </p:nvSpPr>
        <p:spPr>
          <a:xfrm>
            <a:off x="1374150" y="3258850"/>
            <a:ext cx="6395700" cy="1236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 dirty="0">
                <a:solidFill>
                  <a:srgbClr val="FFFFFF"/>
                </a:solidFill>
              </a:rPr>
              <a:t>Digitalization</a:t>
            </a:r>
            <a:endParaRPr sz="7200" dirty="0">
              <a:solidFill>
                <a:srgbClr val="FFFFFF"/>
              </a:solidFill>
            </a:endParaRPr>
          </a:p>
        </p:txBody>
      </p:sp>
      <p:sp>
        <p:nvSpPr>
          <p:cNvPr id="1863" name="Google Shape;1863;p19"/>
          <p:cNvSpPr txBox="1">
            <a:spLocks noGrp="1"/>
          </p:cNvSpPr>
          <p:nvPr>
            <p:ph type="subTitle" idx="4294967295"/>
          </p:nvPr>
        </p:nvSpPr>
        <p:spPr>
          <a:xfrm>
            <a:off x="1374150" y="4528245"/>
            <a:ext cx="6395700" cy="10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buNone/>
            </a:pPr>
            <a:r>
              <a:rPr lang="en-ID" sz="2000" dirty="0"/>
              <a:t>COVID-19 </a:t>
            </a:r>
            <a:r>
              <a:rPr lang="en-ID" sz="2000" dirty="0" err="1"/>
              <a:t>memaksa</a:t>
            </a:r>
            <a:r>
              <a:rPr lang="en-ID" sz="2000" dirty="0"/>
              <a:t> </a:t>
            </a:r>
            <a:r>
              <a:rPr lang="en-ID" sz="2000" dirty="0" err="1"/>
              <a:t>terjadinya</a:t>
            </a:r>
            <a:r>
              <a:rPr lang="en-ID" sz="2000" dirty="0"/>
              <a:t> </a:t>
            </a:r>
            <a:r>
              <a:rPr lang="en-ID" sz="2000" dirty="0" err="1"/>
              <a:t>transformasi</a:t>
            </a:r>
            <a:r>
              <a:rPr lang="en-ID" sz="2000" dirty="0"/>
              <a:t> digital </a:t>
            </a:r>
            <a:r>
              <a:rPr lang="en-ID" sz="2000" dirty="0" err="1"/>
              <a:t>secara</a:t>
            </a:r>
            <a:r>
              <a:rPr lang="en-ID" sz="2000" dirty="0"/>
              <a:t> </a:t>
            </a:r>
            <a:r>
              <a:rPr lang="en-ID" sz="2000" dirty="0" err="1"/>
              <a:t>masif</a:t>
            </a:r>
            <a:r>
              <a:rPr lang="en-ID" sz="2000" dirty="0"/>
              <a:t> di </a:t>
            </a:r>
            <a:r>
              <a:rPr lang="en-ID" sz="2000" dirty="0" err="1"/>
              <a:t>berbagai</a:t>
            </a:r>
            <a:r>
              <a:rPr lang="en-ID" sz="2000" dirty="0"/>
              <a:t> </a:t>
            </a:r>
            <a:r>
              <a:rPr lang="en-ID" sz="2000" dirty="0" err="1"/>
              <a:t>bidang</a:t>
            </a:r>
            <a:r>
              <a:rPr lang="en-ID" sz="2000" dirty="0"/>
              <a:t> </a:t>
            </a:r>
            <a:r>
              <a:rPr lang="en-ID" sz="2000" dirty="0" err="1"/>
              <a:t>pekerjaan</a:t>
            </a:r>
            <a:r>
              <a:rPr lang="en-ID" sz="2000" dirty="0"/>
              <a:t>.</a:t>
            </a:r>
            <a:endParaRPr sz="1800" dirty="0"/>
          </a:p>
        </p:txBody>
      </p:sp>
      <p:sp>
        <p:nvSpPr>
          <p:cNvPr id="1864" name="Google Shape;1864;p19"/>
          <p:cNvSpPr/>
          <p:nvPr/>
        </p:nvSpPr>
        <p:spPr>
          <a:xfrm>
            <a:off x="3213452" y="703602"/>
            <a:ext cx="2728142" cy="2522753"/>
          </a:xfrm>
          <a:custGeom>
            <a:avLst/>
            <a:gdLst/>
            <a:ahLst/>
            <a:cxnLst/>
            <a:rect l="l" t="t" r="r" b="b"/>
            <a:pathLst>
              <a:path w="89712" h="82958" extrusionOk="0">
                <a:moveTo>
                  <a:pt x="52672" y="2049"/>
                </a:moveTo>
                <a:cubicBezTo>
                  <a:pt x="40979" y="2915"/>
                  <a:pt x="28376" y="5688"/>
                  <a:pt x="19269" y="13072"/>
                </a:cubicBezTo>
                <a:cubicBezTo>
                  <a:pt x="7810" y="22364"/>
                  <a:pt x="-450" y="41692"/>
                  <a:pt x="5574" y="55159"/>
                </a:cubicBezTo>
                <a:cubicBezTo>
                  <a:pt x="12935" y="71613"/>
                  <a:pt x="33988" y="83483"/>
                  <a:pt x="52004" y="82883"/>
                </a:cubicBezTo>
                <a:cubicBezTo>
                  <a:pt x="62654" y="82528"/>
                  <a:pt x="75555" y="78169"/>
                  <a:pt x="80730" y="68854"/>
                </a:cubicBezTo>
                <a:cubicBezTo>
                  <a:pt x="89352" y="53334"/>
                  <a:pt x="86569" y="30516"/>
                  <a:pt x="76722" y="15744"/>
                </a:cubicBezTo>
                <a:cubicBezTo>
                  <a:pt x="69002" y="4163"/>
                  <a:pt x="51061" y="-2643"/>
                  <a:pt x="37641" y="1047"/>
                </a:cubicBezTo>
                <a:cubicBezTo>
                  <a:pt x="22585" y="5187"/>
                  <a:pt x="4685" y="14958"/>
                  <a:pt x="898" y="30107"/>
                </a:cubicBezTo>
                <a:cubicBezTo>
                  <a:pt x="-3402" y="47308"/>
                  <a:pt x="8934" y="71200"/>
                  <a:pt x="25616" y="77205"/>
                </a:cubicBezTo>
                <a:cubicBezTo>
                  <a:pt x="45696" y="84433"/>
                  <a:pt x="76756" y="77025"/>
                  <a:pt x="86743" y="58165"/>
                </a:cubicBezTo>
                <a:cubicBezTo>
                  <a:pt x="93824" y="44791"/>
                  <a:pt x="86932" y="25486"/>
                  <a:pt x="77390" y="13740"/>
                </a:cubicBezTo>
                <a:cubicBezTo>
                  <a:pt x="74163" y="9767"/>
                  <a:pt x="71332" y="4292"/>
                  <a:pt x="66367" y="3051"/>
                </a:cubicBezTo>
              </a:path>
            </a:pathLst>
          </a:custGeom>
          <a:noFill/>
          <a:ln w="19050" cap="rnd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66" name="Google Shape;1866;p19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42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10</a:t>
            </a:fld>
            <a:endParaRPr/>
          </a:p>
        </p:txBody>
      </p:sp>
      <p:sp>
        <p:nvSpPr>
          <p:cNvPr id="7" name="Google Shape;2177;p40">
            <a:extLst>
              <a:ext uri="{FF2B5EF4-FFF2-40B4-BE49-F238E27FC236}">
                <a16:creationId xmlns:a16="http://schemas.microsoft.com/office/drawing/2014/main" id="{46FA4462-086C-1A42-BA7B-E5E505826CB7}"/>
              </a:ext>
            </a:extLst>
          </p:cNvPr>
          <p:cNvSpPr/>
          <p:nvPr/>
        </p:nvSpPr>
        <p:spPr>
          <a:xfrm>
            <a:off x="3989606" y="1414152"/>
            <a:ext cx="1164788" cy="1101651"/>
          </a:xfrm>
          <a:custGeom>
            <a:avLst/>
            <a:gdLst/>
            <a:ahLst/>
            <a:cxnLst/>
            <a:rect l="l" t="t" r="r" b="b"/>
            <a:pathLst>
              <a:path w="19297" h="18251" extrusionOk="0">
                <a:moveTo>
                  <a:pt x="18396" y="828"/>
                </a:moveTo>
                <a:lnTo>
                  <a:pt x="18761" y="877"/>
                </a:lnTo>
                <a:lnTo>
                  <a:pt x="18737" y="1242"/>
                </a:lnTo>
                <a:lnTo>
                  <a:pt x="18615" y="1266"/>
                </a:lnTo>
                <a:lnTo>
                  <a:pt x="18493" y="1315"/>
                </a:lnTo>
                <a:lnTo>
                  <a:pt x="18274" y="1436"/>
                </a:lnTo>
                <a:lnTo>
                  <a:pt x="18007" y="1582"/>
                </a:lnTo>
                <a:lnTo>
                  <a:pt x="17739" y="1777"/>
                </a:lnTo>
                <a:lnTo>
                  <a:pt x="17642" y="1850"/>
                </a:lnTo>
                <a:lnTo>
                  <a:pt x="17618" y="1801"/>
                </a:lnTo>
                <a:lnTo>
                  <a:pt x="17545" y="1704"/>
                </a:lnTo>
                <a:lnTo>
                  <a:pt x="17496" y="1680"/>
                </a:lnTo>
                <a:lnTo>
                  <a:pt x="17423" y="1655"/>
                </a:lnTo>
                <a:lnTo>
                  <a:pt x="17131" y="1631"/>
                </a:lnTo>
                <a:lnTo>
                  <a:pt x="17301" y="1509"/>
                </a:lnTo>
                <a:lnTo>
                  <a:pt x="17472" y="1388"/>
                </a:lnTo>
                <a:lnTo>
                  <a:pt x="17837" y="1144"/>
                </a:lnTo>
                <a:lnTo>
                  <a:pt x="18104" y="974"/>
                </a:lnTo>
                <a:lnTo>
                  <a:pt x="18250" y="901"/>
                </a:lnTo>
                <a:lnTo>
                  <a:pt x="18396" y="828"/>
                </a:lnTo>
                <a:close/>
                <a:moveTo>
                  <a:pt x="18712" y="1582"/>
                </a:moveTo>
                <a:lnTo>
                  <a:pt x="18688" y="2385"/>
                </a:lnTo>
                <a:lnTo>
                  <a:pt x="18688" y="3164"/>
                </a:lnTo>
                <a:lnTo>
                  <a:pt x="18469" y="3334"/>
                </a:lnTo>
                <a:lnTo>
                  <a:pt x="18250" y="3529"/>
                </a:lnTo>
                <a:lnTo>
                  <a:pt x="17982" y="3748"/>
                </a:lnTo>
                <a:lnTo>
                  <a:pt x="17861" y="3870"/>
                </a:lnTo>
                <a:lnTo>
                  <a:pt x="17764" y="4016"/>
                </a:lnTo>
                <a:lnTo>
                  <a:pt x="17739" y="3407"/>
                </a:lnTo>
                <a:lnTo>
                  <a:pt x="17739" y="3334"/>
                </a:lnTo>
                <a:lnTo>
                  <a:pt x="17958" y="3140"/>
                </a:lnTo>
                <a:lnTo>
                  <a:pt x="18177" y="2945"/>
                </a:lnTo>
                <a:lnTo>
                  <a:pt x="18493" y="2653"/>
                </a:lnTo>
                <a:lnTo>
                  <a:pt x="18615" y="2531"/>
                </a:lnTo>
                <a:lnTo>
                  <a:pt x="18664" y="2458"/>
                </a:lnTo>
                <a:lnTo>
                  <a:pt x="18688" y="2361"/>
                </a:lnTo>
                <a:lnTo>
                  <a:pt x="18664" y="2312"/>
                </a:lnTo>
                <a:lnTo>
                  <a:pt x="18615" y="2288"/>
                </a:lnTo>
                <a:lnTo>
                  <a:pt x="18518" y="2264"/>
                </a:lnTo>
                <a:lnTo>
                  <a:pt x="18445" y="2288"/>
                </a:lnTo>
                <a:lnTo>
                  <a:pt x="18347" y="2312"/>
                </a:lnTo>
                <a:lnTo>
                  <a:pt x="18274" y="2385"/>
                </a:lnTo>
                <a:lnTo>
                  <a:pt x="18128" y="2531"/>
                </a:lnTo>
                <a:lnTo>
                  <a:pt x="18007" y="2653"/>
                </a:lnTo>
                <a:lnTo>
                  <a:pt x="17739" y="2945"/>
                </a:lnTo>
                <a:lnTo>
                  <a:pt x="17739" y="2531"/>
                </a:lnTo>
                <a:lnTo>
                  <a:pt x="17691" y="2118"/>
                </a:lnTo>
                <a:lnTo>
                  <a:pt x="17788" y="2069"/>
                </a:lnTo>
                <a:lnTo>
                  <a:pt x="18055" y="1947"/>
                </a:lnTo>
                <a:lnTo>
                  <a:pt x="18323" y="1777"/>
                </a:lnTo>
                <a:lnTo>
                  <a:pt x="18518" y="1680"/>
                </a:lnTo>
                <a:lnTo>
                  <a:pt x="18712" y="1582"/>
                </a:lnTo>
                <a:close/>
                <a:moveTo>
                  <a:pt x="18688" y="3529"/>
                </a:moveTo>
                <a:lnTo>
                  <a:pt x="18688" y="3894"/>
                </a:lnTo>
                <a:lnTo>
                  <a:pt x="18664" y="4843"/>
                </a:lnTo>
                <a:lnTo>
                  <a:pt x="18639" y="4843"/>
                </a:lnTo>
                <a:lnTo>
                  <a:pt x="18518" y="4916"/>
                </a:lnTo>
                <a:lnTo>
                  <a:pt x="18396" y="5038"/>
                </a:lnTo>
                <a:lnTo>
                  <a:pt x="18177" y="5305"/>
                </a:lnTo>
                <a:lnTo>
                  <a:pt x="17982" y="5451"/>
                </a:lnTo>
                <a:lnTo>
                  <a:pt x="17788" y="5597"/>
                </a:lnTo>
                <a:lnTo>
                  <a:pt x="17788" y="5013"/>
                </a:lnTo>
                <a:lnTo>
                  <a:pt x="18128" y="4819"/>
                </a:lnTo>
                <a:lnTo>
                  <a:pt x="18274" y="4746"/>
                </a:lnTo>
                <a:lnTo>
                  <a:pt x="18445" y="4673"/>
                </a:lnTo>
                <a:lnTo>
                  <a:pt x="18591" y="4575"/>
                </a:lnTo>
                <a:lnTo>
                  <a:pt x="18639" y="4527"/>
                </a:lnTo>
                <a:lnTo>
                  <a:pt x="18664" y="4454"/>
                </a:lnTo>
                <a:lnTo>
                  <a:pt x="18664" y="4429"/>
                </a:lnTo>
                <a:lnTo>
                  <a:pt x="18639" y="4381"/>
                </a:lnTo>
                <a:lnTo>
                  <a:pt x="18566" y="4332"/>
                </a:lnTo>
                <a:lnTo>
                  <a:pt x="18420" y="4332"/>
                </a:lnTo>
                <a:lnTo>
                  <a:pt x="18347" y="4356"/>
                </a:lnTo>
                <a:lnTo>
                  <a:pt x="18177" y="4429"/>
                </a:lnTo>
                <a:lnTo>
                  <a:pt x="18031" y="4502"/>
                </a:lnTo>
                <a:lnTo>
                  <a:pt x="17788" y="4673"/>
                </a:lnTo>
                <a:lnTo>
                  <a:pt x="17764" y="4137"/>
                </a:lnTo>
                <a:lnTo>
                  <a:pt x="17958" y="4040"/>
                </a:lnTo>
                <a:lnTo>
                  <a:pt x="18128" y="3943"/>
                </a:lnTo>
                <a:lnTo>
                  <a:pt x="18445" y="3699"/>
                </a:lnTo>
                <a:lnTo>
                  <a:pt x="18688" y="3529"/>
                </a:lnTo>
                <a:close/>
                <a:moveTo>
                  <a:pt x="18664" y="5305"/>
                </a:moveTo>
                <a:lnTo>
                  <a:pt x="18639" y="6011"/>
                </a:lnTo>
                <a:lnTo>
                  <a:pt x="18396" y="6108"/>
                </a:lnTo>
                <a:lnTo>
                  <a:pt x="18177" y="6230"/>
                </a:lnTo>
                <a:lnTo>
                  <a:pt x="17982" y="6376"/>
                </a:lnTo>
                <a:lnTo>
                  <a:pt x="17764" y="6522"/>
                </a:lnTo>
                <a:lnTo>
                  <a:pt x="17764" y="6522"/>
                </a:lnTo>
                <a:lnTo>
                  <a:pt x="17788" y="5865"/>
                </a:lnTo>
                <a:lnTo>
                  <a:pt x="17934" y="5816"/>
                </a:lnTo>
                <a:lnTo>
                  <a:pt x="18080" y="5743"/>
                </a:lnTo>
                <a:lnTo>
                  <a:pt x="18201" y="5670"/>
                </a:lnTo>
                <a:lnTo>
                  <a:pt x="18323" y="5597"/>
                </a:lnTo>
                <a:lnTo>
                  <a:pt x="18493" y="5476"/>
                </a:lnTo>
                <a:lnTo>
                  <a:pt x="18664" y="5305"/>
                </a:lnTo>
                <a:close/>
                <a:moveTo>
                  <a:pt x="18615" y="6425"/>
                </a:moveTo>
                <a:lnTo>
                  <a:pt x="18615" y="6473"/>
                </a:lnTo>
                <a:lnTo>
                  <a:pt x="18518" y="6498"/>
                </a:lnTo>
                <a:lnTo>
                  <a:pt x="18420" y="6546"/>
                </a:lnTo>
                <a:lnTo>
                  <a:pt x="18250" y="6668"/>
                </a:lnTo>
                <a:lnTo>
                  <a:pt x="18104" y="6765"/>
                </a:lnTo>
                <a:lnTo>
                  <a:pt x="17982" y="6887"/>
                </a:lnTo>
                <a:lnTo>
                  <a:pt x="17739" y="7155"/>
                </a:lnTo>
                <a:lnTo>
                  <a:pt x="17764" y="6717"/>
                </a:lnTo>
                <a:lnTo>
                  <a:pt x="17982" y="6668"/>
                </a:lnTo>
                <a:lnTo>
                  <a:pt x="18201" y="6595"/>
                </a:lnTo>
                <a:lnTo>
                  <a:pt x="18615" y="6425"/>
                </a:lnTo>
                <a:close/>
                <a:moveTo>
                  <a:pt x="18615" y="6838"/>
                </a:moveTo>
                <a:lnTo>
                  <a:pt x="18591" y="7349"/>
                </a:lnTo>
                <a:lnTo>
                  <a:pt x="18591" y="7666"/>
                </a:lnTo>
                <a:lnTo>
                  <a:pt x="18420" y="7787"/>
                </a:lnTo>
                <a:lnTo>
                  <a:pt x="18250" y="7909"/>
                </a:lnTo>
                <a:lnTo>
                  <a:pt x="17958" y="8103"/>
                </a:lnTo>
                <a:lnTo>
                  <a:pt x="17666" y="8322"/>
                </a:lnTo>
                <a:lnTo>
                  <a:pt x="17715" y="7739"/>
                </a:lnTo>
                <a:lnTo>
                  <a:pt x="17739" y="7349"/>
                </a:lnTo>
                <a:lnTo>
                  <a:pt x="18080" y="7155"/>
                </a:lnTo>
                <a:lnTo>
                  <a:pt x="18420" y="6960"/>
                </a:lnTo>
                <a:lnTo>
                  <a:pt x="18615" y="6838"/>
                </a:lnTo>
                <a:close/>
                <a:moveTo>
                  <a:pt x="18566" y="8103"/>
                </a:moveTo>
                <a:lnTo>
                  <a:pt x="18542" y="8420"/>
                </a:lnTo>
                <a:lnTo>
                  <a:pt x="18420" y="8493"/>
                </a:lnTo>
                <a:lnTo>
                  <a:pt x="18274" y="8566"/>
                </a:lnTo>
                <a:lnTo>
                  <a:pt x="18055" y="8785"/>
                </a:lnTo>
                <a:lnTo>
                  <a:pt x="17812" y="9004"/>
                </a:lnTo>
                <a:lnTo>
                  <a:pt x="17593" y="9247"/>
                </a:lnTo>
                <a:lnTo>
                  <a:pt x="17642" y="8566"/>
                </a:lnTo>
                <a:lnTo>
                  <a:pt x="18031" y="8395"/>
                </a:lnTo>
                <a:lnTo>
                  <a:pt x="18420" y="8201"/>
                </a:lnTo>
                <a:lnTo>
                  <a:pt x="18566" y="8103"/>
                </a:lnTo>
                <a:close/>
                <a:moveTo>
                  <a:pt x="18542" y="8809"/>
                </a:moveTo>
                <a:lnTo>
                  <a:pt x="18542" y="9077"/>
                </a:lnTo>
                <a:lnTo>
                  <a:pt x="18299" y="9271"/>
                </a:lnTo>
                <a:lnTo>
                  <a:pt x="17934" y="9588"/>
                </a:lnTo>
                <a:lnTo>
                  <a:pt x="17593" y="9928"/>
                </a:lnTo>
                <a:lnTo>
                  <a:pt x="17569" y="9953"/>
                </a:lnTo>
                <a:lnTo>
                  <a:pt x="17569" y="9977"/>
                </a:lnTo>
                <a:lnTo>
                  <a:pt x="17593" y="10001"/>
                </a:lnTo>
                <a:lnTo>
                  <a:pt x="17642" y="10001"/>
                </a:lnTo>
                <a:lnTo>
                  <a:pt x="18080" y="9831"/>
                </a:lnTo>
                <a:lnTo>
                  <a:pt x="18274" y="9709"/>
                </a:lnTo>
                <a:lnTo>
                  <a:pt x="18493" y="9588"/>
                </a:lnTo>
                <a:lnTo>
                  <a:pt x="18518" y="9563"/>
                </a:lnTo>
                <a:lnTo>
                  <a:pt x="18518" y="9977"/>
                </a:lnTo>
                <a:lnTo>
                  <a:pt x="18396" y="10026"/>
                </a:lnTo>
                <a:lnTo>
                  <a:pt x="18274" y="10074"/>
                </a:lnTo>
                <a:lnTo>
                  <a:pt x="18080" y="10220"/>
                </a:lnTo>
                <a:lnTo>
                  <a:pt x="17788" y="10464"/>
                </a:lnTo>
                <a:lnTo>
                  <a:pt x="17520" y="10731"/>
                </a:lnTo>
                <a:lnTo>
                  <a:pt x="17520" y="10245"/>
                </a:lnTo>
                <a:lnTo>
                  <a:pt x="17569" y="9490"/>
                </a:lnTo>
                <a:lnTo>
                  <a:pt x="17837" y="9344"/>
                </a:lnTo>
                <a:lnTo>
                  <a:pt x="18104" y="9150"/>
                </a:lnTo>
                <a:lnTo>
                  <a:pt x="18274" y="8979"/>
                </a:lnTo>
                <a:lnTo>
                  <a:pt x="18469" y="8833"/>
                </a:lnTo>
                <a:lnTo>
                  <a:pt x="18542" y="8809"/>
                </a:lnTo>
                <a:close/>
                <a:moveTo>
                  <a:pt x="18518" y="10342"/>
                </a:moveTo>
                <a:lnTo>
                  <a:pt x="18518" y="10975"/>
                </a:lnTo>
                <a:lnTo>
                  <a:pt x="18347" y="11096"/>
                </a:lnTo>
                <a:lnTo>
                  <a:pt x="18201" y="11194"/>
                </a:lnTo>
                <a:lnTo>
                  <a:pt x="17861" y="11486"/>
                </a:lnTo>
                <a:lnTo>
                  <a:pt x="17715" y="11632"/>
                </a:lnTo>
                <a:lnTo>
                  <a:pt x="17569" y="11802"/>
                </a:lnTo>
                <a:lnTo>
                  <a:pt x="17545" y="11559"/>
                </a:lnTo>
                <a:lnTo>
                  <a:pt x="17520" y="11048"/>
                </a:lnTo>
                <a:lnTo>
                  <a:pt x="17691" y="10975"/>
                </a:lnTo>
                <a:lnTo>
                  <a:pt x="17837" y="10877"/>
                </a:lnTo>
                <a:lnTo>
                  <a:pt x="18128" y="10634"/>
                </a:lnTo>
                <a:lnTo>
                  <a:pt x="18518" y="10342"/>
                </a:lnTo>
                <a:close/>
                <a:moveTo>
                  <a:pt x="18518" y="11413"/>
                </a:moveTo>
                <a:lnTo>
                  <a:pt x="18542" y="11802"/>
                </a:lnTo>
                <a:lnTo>
                  <a:pt x="18347" y="11899"/>
                </a:lnTo>
                <a:lnTo>
                  <a:pt x="18177" y="12021"/>
                </a:lnTo>
                <a:lnTo>
                  <a:pt x="17837" y="12289"/>
                </a:lnTo>
                <a:lnTo>
                  <a:pt x="17764" y="12240"/>
                </a:lnTo>
                <a:lnTo>
                  <a:pt x="17642" y="12240"/>
                </a:lnTo>
                <a:lnTo>
                  <a:pt x="17593" y="12021"/>
                </a:lnTo>
                <a:lnTo>
                  <a:pt x="18299" y="11559"/>
                </a:lnTo>
                <a:lnTo>
                  <a:pt x="18518" y="11413"/>
                </a:lnTo>
                <a:close/>
                <a:moveTo>
                  <a:pt x="2093" y="1899"/>
                </a:moveTo>
                <a:lnTo>
                  <a:pt x="2385" y="1972"/>
                </a:lnTo>
                <a:lnTo>
                  <a:pt x="2702" y="1996"/>
                </a:lnTo>
                <a:lnTo>
                  <a:pt x="3334" y="2045"/>
                </a:lnTo>
                <a:lnTo>
                  <a:pt x="4356" y="2093"/>
                </a:lnTo>
                <a:lnTo>
                  <a:pt x="5354" y="2118"/>
                </a:lnTo>
                <a:lnTo>
                  <a:pt x="6376" y="2118"/>
                </a:lnTo>
                <a:lnTo>
                  <a:pt x="7398" y="2093"/>
                </a:lnTo>
                <a:lnTo>
                  <a:pt x="9466" y="2020"/>
                </a:lnTo>
                <a:lnTo>
                  <a:pt x="11413" y="1972"/>
                </a:lnTo>
                <a:lnTo>
                  <a:pt x="13359" y="1947"/>
                </a:lnTo>
                <a:lnTo>
                  <a:pt x="14357" y="1947"/>
                </a:lnTo>
                <a:lnTo>
                  <a:pt x="15330" y="1996"/>
                </a:lnTo>
                <a:lnTo>
                  <a:pt x="16304" y="2045"/>
                </a:lnTo>
                <a:lnTo>
                  <a:pt x="17277" y="2142"/>
                </a:lnTo>
                <a:lnTo>
                  <a:pt x="17253" y="2483"/>
                </a:lnTo>
                <a:lnTo>
                  <a:pt x="17228" y="2823"/>
                </a:lnTo>
                <a:lnTo>
                  <a:pt x="17228" y="3529"/>
                </a:lnTo>
                <a:lnTo>
                  <a:pt x="17277" y="4210"/>
                </a:lnTo>
                <a:lnTo>
                  <a:pt x="17301" y="4892"/>
                </a:lnTo>
                <a:lnTo>
                  <a:pt x="17301" y="5646"/>
                </a:lnTo>
                <a:lnTo>
                  <a:pt x="17277" y="6376"/>
                </a:lnTo>
                <a:lnTo>
                  <a:pt x="17180" y="7885"/>
                </a:lnTo>
                <a:lnTo>
                  <a:pt x="17082" y="9125"/>
                </a:lnTo>
                <a:lnTo>
                  <a:pt x="17034" y="9758"/>
                </a:lnTo>
                <a:lnTo>
                  <a:pt x="17009" y="10391"/>
                </a:lnTo>
                <a:lnTo>
                  <a:pt x="16985" y="10829"/>
                </a:lnTo>
                <a:lnTo>
                  <a:pt x="16961" y="11291"/>
                </a:lnTo>
                <a:lnTo>
                  <a:pt x="16985" y="11778"/>
                </a:lnTo>
                <a:lnTo>
                  <a:pt x="17009" y="12021"/>
                </a:lnTo>
                <a:lnTo>
                  <a:pt x="17058" y="12240"/>
                </a:lnTo>
                <a:lnTo>
                  <a:pt x="9539" y="12240"/>
                </a:lnTo>
                <a:lnTo>
                  <a:pt x="8566" y="12264"/>
                </a:lnTo>
                <a:lnTo>
                  <a:pt x="7568" y="12289"/>
                </a:lnTo>
                <a:lnTo>
                  <a:pt x="5622" y="12386"/>
                </a:lnTo>
                <a:lnTo>
                  <a:pt x="5086" y="12410"/>
                </a:lnTo>
                <a:lnTo>
                  <a:pt x="4551" y="12410"/>
                </a:lnTo>
                <a:lnTo>
                  <a:pt x="4040" y="12362"/>
                </a:lnTo>
                <a:lnTo>
                  <a:pt x="3529" y="12313"/>
                </a:lnTo>
                <a:lnTo>
                  <a:pt x="2994" y="12216"/>
                </a:lnTo>
                <a:lnTo>
                  <a:pt x="2702" y="12191"/>
                </a:lnTo>
                <a:lnTo>
                  <a:pt x="2434" y="12216"/>
                </a:lnTo>
                <a:lnTo>
                  <a:pt x="2385" y="11997"/>
                </a:lnTo>
                <a:lnTo>
                  <a:pt x="2361" y="11753"/>
                </a:lnTo>
                <a:lnTo>
                  <a:pt x="2337" y="11267"/>
                </a:lnTo>
                <a:lnTo>
                  <a:pt x="2361" y="10318"/>
                </a:lnTo>
                <a:lnTo>
                  <a:pt x="2361" y="9661"/>
                </a:lnTo>
                <a:lnTo>
                  <a:pt x="2337" y="8979"/>
                </a:lnTo>
                <a:lnTo>
                  <a:pt x="2312" y="7666"/>
                </a:lnTo>
                <a:lnTo>
                  <a:pt x="2312" y="6887"/>
                </a:lnTo>
                <a:lnTo>
                  <a:pt x="2288" y="6084"/>
                </a:lnTo>
                <a:lnTo>
                  <a:pt x="2239" y="4527"/>
                </a:lnTo>
                <a:lnTo>
                  <a:pt x="2215" y="2896"/>
                </a:lnTo>
                <a:lnTo>
                  <a:pt x="2215" y="2385"/>
                </a:lnTo>
                <a:lnTo>
                  <a:pt x="2166" y="2118"/>
                </a:lnTo>
                <a:lnTo>
                  <a:pt x="2142" y="2020"/>
                </a:lnTo>
                <a:lnTo>
                  <a:pt x="2093" y="1899"/>
                </a:lnTo>
                <a:close/>
                <a:moveTo>
                  <a:pt x="18566" y="12118"/>
                </a:moveTo>
                <a:lnTo>
                  <a:pt x="18591" y="12264"/>
                </a:lnTo>
                <a:lnTo>
                  <a:pt x="18420" y="12313"/>
                </a:lnTo>
                <a:lnTo>
                  <a:pt x="18274" y="12410"/>
                </a:lnTo>
                <a:lnTo>
                  <a:pt x="17958" y="12581"/>
                </a:lnTo>
                <a:lnTo>
                  <a:pt x="17885" y="12629"/>
                </a:lnTo>
                <a:lnTo>
                  <a:pt x="17909" y="12532"/>
                </a:lnTo>
                <a:lnTo>
                  <a:pt x="17909" y="12435"/>
                </a:lnTo>
                <a:lnTo>
                  <a:pt x="18250" y="12264"/>
                </a:lnTo>
                <a:lnTo>
                  <a:pt x="18566" y="12118"/>
                </a:lnTo>
                <a:close/>
                <a:moveTo>
                  <a:pt x="8761" y="512"/>
                </a:moveTo>
                <a:lnTo>
                  <a:pt x="10318" y="585"/>
                </a:lnTo>
                <a:lnTo>
                  <a:pt x="13432" y="755"/>
                </a:lnTo>
                <a:lnTo>
                  <a:pt x="14138" y="779"/>
                </a:lnTo>
                <a:lnTo>
                  <a:pt x="14844" y="804"/>
                </a:lnTo>
                <a:lnTo>
                  <a:pt x="16279" y="779"/>
                </a:lnTo>
                <a:lnTo>
                  <a:pt x="17034" y="755"/>
                </a:lnTo>
                <a:lnTo>
                  <a:pt x="17034" y="755"/>
                </a:lnTo>
                <a:lnTo>
                  <a:pt x="16912" y="852"/>
                </a:lnTo>
                <a:lnTo>
                  <a:pt x="16790" y="950"/>
                </a:lnTo>
                <a:lnTo>
                  <a:pt x="16790" y="998"/>
                </a:lnTo>
                <a:lnTo>
                  <a:pt x="16790" y="1023"/>
                </a:lnTo>
                <a:lnTo>
                  <a:pt x="16815" y="1047"/>
                </a:lnTo>
                <a:lnTo>
                  <a:pt x="16863" y="1047"/>
                </a:lnTo>
                <a:lnTo>
                  <a:pt x="17131" y="901"/>
                </a:lnTo>
                <a:lnTo>
                  <a:pt x="17399" y="755"/>
                </a:lnTo>
                <a:lnTo>
                  <a:pt x="17837" y="779"/>
                </a:lnTo>
                <a:lnTo>
                  <a:pt x="17593" y="925"/>
                </a:lnTo>
                <a:lnTo>
                  <a:pt x="17399" y="1071"/>
                </a:lnTo>
                <a:lnTo>
                  <a:pt x="17228" y="1217"/>
                </a:lnTo>
                <a:lnTo>
                  <a:pt x="17082" y="1412"/>
                </a:lnTo>
                <a:lnTo>
                  <a:pt x="17034" y="1509"/>
                </a:lnTo>
                <a:lnTo>
                  <a:pt x="17009" y="1631"/>
                </a:lnTo>
                <a:lnTo>
                  <a:pt x="16060" y="1558"/>
                </a:lnTo>
                <a:lnTo>
                  <a:pt x="15111" y="1509"/>
                </a:lnTo>
                <a:lnTo>
                  <a:pt x="14162" y="1461"/>
                </a:lnTo>
                <a:lnTo>
                  <a:pt x="13238" y="1461"/>
                </a:lnTo>
                <a:lnTo>
                  <a:pt x="11340" y="1485"/>
                </a:lnTo>
                <a:lnTo>
                  <a:pt x="9466" y="1558"/>
                </a:lnTo>
                <a:lnTo>
                  <a:pt x="7495" y="1631"/>
                </a:lnTo>
                <a:lnTo>
                  <a:pt x="5549" y="1655"/>
                </a:lnTo>
                <a:lnTo>
                  <a:pt x="4527" y="1631"/>
                </a:lnTo>
                <a:lnTo>
                  <a:pt x="3505" y="1607"/>
                </a:lnTo>
                <a:lnTo>
                  <a:pt x="3140" y="1558"/>
                </a:lnTo>
                <a:lnTo>
                  <a:pt x="2726" y="1509"/>
                </a:lnTo>
                <a:lnTo>
                  <a:pt x="2312" y="1509"/>
                </a:lnTo>
                <a:lnTo>
                  <a:pt x="2118" y="1534"/>
                </a:lnTo>
                <a:lnTo>
                  <a:pt x="1948" y="1582"/>
                </a:lnTo>
                <a:lnTo>
                  <a:pt x="1899" y="1607"/>
                </a:lnTo>
                <a:lnTo>
                  <a:pt x="1850" y="1631"/>
                </a:lnTo>
                <a:lnTo>
                  <a:pt x="1850" y="1704"/>
                </a:lnTo>
                <a:lnTo>
                  <a:pt x="1850" y="1777"/>
                </a:lnTo>
                <a:lnTo>
                  <a:pt x="1899" y="1826"/>
                </a:lnTo>
                <a:lnTo>
                  <a:pt x="1850" y="1947"/>
                </a:lnTo>
                <a:lnTo>
                  <a:pt x="1802" y="2069"/>
                </a:lnTo>
                <a:lnTo>
                  <a:pt x="1777" y="2215"/>
                </a:lnTo>
                <a:lnTo>
                  <a:pt x="1753" y="2337"/>
                </a:lnTo>
                <a:lnTo>
                  <a:pt x="1753" y="2604"/>
                </a:lnTo>
                <a:lnTo>
                  <a:pt x="1753" y="2896"/>
                </a:lnTo>
                <a:lnTo>
                  <a:pt x="1753" y="4527"/>
                </a:lnTo>
                <a:lnTo>
                  <a:pt x="1802" y="6181"/>
                </a:lnTo>
                <a:lnTo>
                  <a:pt x="1826" y="7009"/>
                </a:lnTo>
                <a:lnTo>
                  <a:pt x="1826" y="7836"/>
                </a:lnTo>
                <a:lnTo>
                  <a:pt x="1875" y="9223"/>
                </a:lnTo>
                <a:lnTo>
                  <a:pt x="1875" y="9904"/>
                </a:lnTo>
                <a:lnTo>
                  <a:pt x="1875" y="10585"/>
                </a:lnTo>
                <a:lnTo>
                  <a:pt x="1850" y="11048"/>
                </a:lnTo>
                <a:lnTo>
                  <a:pt x="1826" y="11583"/>
                </a:lnTo>
                <a:lnTo>
                  <a:pt x="1826" y="11851"/>
                </a:lnTo>
                <a:lnTo>
                  <a:pt x="1875" y="12094"/>
                </a:lnTo>
                <a:lnTo>
                  <a:pt x="1948" y="12337"/>
                </a:lnTo>
                <a:lnTo>
                  <a:pt x="2045" y="12532"/>
                </a:lnTo>
                <a:lnTo>
                  <a:pt x="2118" y="12605"/>
                </a:lnTo>
                <a:lnTo>
                  <a:pt x="2215" y="12654"/>
                </a:lnTo>
                <a:lnTo>
                  <a:pt x="2312" y="12629"/>
                </a:lnTo>
                <a:lnTo>
                  <a:pt x="2385" y="12581"/>
                </a:lnTo>
                <a:lnTo>
                  <a:pt x="2677" y="12654"/>
                </a:lnTo>
                <a:lnTo>
                  <a:pt x="2969" y="12678"/>
                </a:lnTo>
                <a:lnTo>
                  <a:pt x="3553" y="12775"/>
                </a:lnTo>
                <a:lnTo>
                  <a:pt x="4040" y="12824"/>
                </a:lnTo>
                <a:lnTo>
                  <a:pt x="4502" y="12873"/>
                </a:lnTo>
                <a:lnTo>
                  <a:pt x="5427" y="12873"/>
                </a:lnTo>
                <a:lnTo>
                  <a:pt x="6449" y="12848"/>
                </a:lnTo>
                <a:lnTo>
                  <a:pt x="7495" y="12800"/>
                </a:lnTo>
                <a:lnTo>
                  <a:pt x="8517" y="12751"/>
                </a:lnTo>
                <a:lnTo>
                  <a:pt x="9539" y="12727"/>
                </a:lnTo>
                <a:lnTo>
                  <a:pt x="17277" y="12727"/>
                </a:lnTo>
                <a:lnTo>
                  <a:pt x="17350" y="12775"/>
                </a:lnTo>
                <a:lnTo>
                  <a:pt x="17496" y="12775"/>
                </a:lnTo>
                <a:lnTo>
                  <a:pt x="17569" y="12727"/>
                </a:lnTo>
                <a:lnTo>
                  <a:pt x="17715" y="12727"/>
                </a:lnTo>
                <a:lnTo>
                  <a:pt x="17569" y="12824"/>
                </a:lnTo>
                <a:lnTo>
                  <a:pt x="17423" y="12946"/>
                </a:lnTo>
                <a:lnTo>
                  <a:pt x="17301" y="13092"/>
                </a:lnTo>
                <a:lnTo>
                  <a:pt x="17180" y="13238"/>
                </a:lnTo>
                <a:lnTo>
                  <a:pt x="17180" y="13262"/>
                </a:lnTo>
                <a:lnTo>
                  <a:pt x="17180" y="13286"/>
                </a:lnTo>
                <a:lnTo>
                  <a:pt x="17204" y="13311"/>
                </a:lnTo>
                <a:lnTo>
                  <a:pt x="17253" y="13311"/>
                </a:lnTo>
                <a:lnTo>
                  <a:pt x="17472" y="13262"/>
                </a:lnTo>
                <a:lnTo>
                  <a:pt x="17666" y="13189"/>
                </a:lnTo>
                <a:lnTo>
                  <a:pt x="18055" y="12994"/>
                </a:lnTo>
                <a:lnTo>
                  <a:pt x="18347" y="12848"/>
                </a:lnTo>
                <a:lnTo>
                  <a:pt x="18615" y="12727"/>
                </a:lnTo>
                <a:lnTo>
                  <a:pt x="18664" y="12946"/>
                </a:lnTo>
                <a:lnTo>
                  <a:pt x="18396" y="13092"/>
                </a:lnTo>
                <a:lnTo>
                  <a:pt x="17982" y="13335"/>
                </a:lnTo>
                <a:lnTo>
                  <a:pt x="17593" y="13603"/>
                </a:lnTo>
                <a:lnTo>
                  <a:pt x="17545" y="13627"/>
                </a:lnTo>
                <a:lnTo>
                  <a:pt x="17545" y="13676"/>
                </a:lnTo>
                <a:lnTo>
                  <a:pt x="17569" y="13700"/>
                </a:lnTo>
                <a:lnTo>
                  <a:pt x="17618" y="13724"/>
                </a:lnTo>
                <a:lnTo>
                  <a:pt x="17861" y="13700"/>
                </a:lnTo>
                <a:lnTo>
                  <a:pt x="18080" y="13651"/>
                </a:lnTo>
                <a:lnTo>
                  <a:pt x="18274" y="13578"/>
                </a:lnTo>
                <a:lnTo>
                  <a:pt x="18493" y="13457"/>
                </a:lnTo>
                <a:lnTo>
                  <a:pt x="18712" y="13335"/>
                </a:lnTo>
                <a:lnTo>
                  <a:pt x="18785" y="13724"/>
                </a:lnTo>
                <a:lnTo>
                  <a:pt x="18250" y="13773"/>
                </a:lnTo>
                <a:lnTo>
                  <a:pt x="17739" y="13797"/>
                </a:lnTo>
                <a:lnTo>
                  <a:pt x="17204" y="13773"/>
                </a:lnTo>
                <a:lnTo>
                  <a:pt x="16669" y="13724"/>
                </a:lnTo>
                <a:lnTo>
                  <a:pt x="15622" y="13603"/>
                </a:lnTo>
                <a:lnTo>
                  <a:pt x="15087" y="13554"/>
                </a:lnTo>
                <a:lnTo>
                  <a:pt x="14576" y="13530"/>
                </a:lnTo>
                <a:lnTo>
                  <a:pt x="12118" y="13530"/>
                </a:lnTo>
                <a:lnTo>
                  <a:pt x="9661" y="13554"/>
                </a:lnTo>
                <a:lnTo>
                  <a:pt x="8469" y="13578"/>
                </a:lnTo>
                <a:lnTo>
                  <a:pt x="7301" y="13627"/>
                </a:lnTo>
                <a:lnTo>
                  <a:pt x="4916" y="13773"/>
                </a:lnTo>
                <a:lnTo>
                  <a:pt x="3772" y="13822"/>
                </a:lnTo>
                <a:lnTo>
                  <a:pt x="2629" y="13846"/>
                </a:lnTo>
                <a:lnTo>
                  <a:pt x="2020" y="13822"/>
                </a:lnTo>
                <a:lnTo>
                  <a:pt x="1412" y="13797"/>
                </a:lnTo>
                <a:lnTo>
                  <a:pt x="1145" y="13773"/>
                </a:lnTo>
                <a:lnTo>
                  <a:pt x="853" y="13749"/>
                </a:lnTo>
                <a:lnTo>
                  <a:pt x="853" y="13724"/>
                </a:lnTo>
                <a:lnTo>
                  <a:pt x="731" y="13408"/>
                </a:lnTo>
                <a:lnTo>
                  <a:pt x="658" y="13092"/>
                </a:lnTo>
                <a:lnTo>
                  <a:pt x="585" y="12775"/>
                </a:lnTo>
                <a:lnTo>
                  <a:pt x="561" y="12435"/>
                </a:lnTo>
                <a:lnTo>
                  <a:pt x="561" y="11753"/>
                </a:lnTo>
                <a:lnTo>
                  <a:pt x="561" y="11121"/>
                </a:lnTo>
                <a:lnTo>
                  <a:pt x="561" y="9320"/>
                </a:lnTo>
                <a:lnTo>
                  <a:pt x="561" y="8420"/>
                </a:lnTo>
                <a:lnTo>
                  <a:pt x="585" y="7495"/>
                </a:lnTo>
                <a:lnTo>
                  <a:pt x="658" y="5792"/>
                </a:lnTo>
                <a:lnTo>
                  <a:pt x="731" y="4064"/>
                </a:lnTo>
                <a:lnTo>
                  <a:pt x="755" y="3188"/>
                </a:lnTo>
                <a:lnTo>
                  <a:pt x="755" y="2337"/>
                </a:lnTo>
                <a:lnTo>
                  <a:pt x="731" y="1485"/>
                </a:lnTo>
                <a:lnTo>
                  <a:pt x="707" y="609"/>
                </a:lnTo>
                <a:lnTo>
                  <a:pt x="804" y="682"/>
                </a:lnTo>
                <a:lnTo>
                  <a:pt x="950" y="755"/>
                </a:lnTo>
                <a:lnTo>
                  <a:pt x="1072" y="804"/>
                </a:lnTo>
                <a:lnTo>
                  <a:pt x="1242" y="852"/>
                </a:lnTo>
                <a:lnTo>
                  <a:pt x="1583" y="901"/>
                </a:lnTo>
                <a:lnTo>
                  <a:pt x="1948" y="925"/>
                </a:lnTo>
                <a:lnTo>
                  <a:pt x="2312" y="901"/>
                </a:lnTo>
                <a:lnTo>
                  <a:pt x="2653" y="901"/>
                </a:lnTo>
                <a:lnTo>
                  <a:pt x="3164" y="852"/>
                </a:lnTo>
                <a:lnTo>
                  <a:pt x="4162" y="755"/>
                </a:lnTo>
                <a:lnTo>
                  <a:pt x="5184" y="633"/>
                </a:lnTo>
                <a:lnTo>
                  <a:pt x="6181" y="560"/>
                </a:lnTo>
                <a:lnTo>
                  <a:pt x="6692" y="512"/>
                </a:lnTo>
                <a:close/>
                <a:moveTo>
                  <a:pt x="11096" y="14016"/>
                </a:moveTo>
                <a:lnTo>
                  <a:pt x="11096" y="14187"/>
                </a:lnTo>
                <a:lnTo>
                  <a:pt x="10926" y="14260"/>
                </a:lnTo>
                <a:lnTo>
                  <a:pt x="10780" y="14357"/>
                </a:lnTo>
                <a:lnTo>
                  <a:pt x="10488" y="14552"/>
                </a:lnTo>
                <a:lnTo>
                  <a:pt x="10293" y="14698"/>
                </a:lnTo>
                <a:lnTo>
                  <a:pt x="10123" y="14868"/>
                </a:lnTo>
                <a:lnTo>
                  <a:pt x="9953" y="15038"/>
                </a:lnTo>
                <a:lnTo>
                  <a:pt x="9807" y="15233"/>
                </a:lnTo>
                <a:lnTo>
                  <a:pt x="9807" y="15282"/>
                </a:lnTo>
                <a:lnTo>
                  <a:pt x="9831" y="15330"/>
                </a:lnTo>
                <a:lnTo>
                  <a:pt x="9856" y="15379"/>
                </a:lnTo>
                <a:lnTo>
                  <a:pt x="9929" y="15379"/>
                </a:lnTo>
                <a:lnTo>
                  <a:pt x="10099" y="15282"/>
                </a:lnTo>
                <a:lnTo>
                  <a:pt x="10245" y="15184"/>
                </a:lnTo>
                <a:lnTo>
                  <a:pt x="10537" y="14941"/>
                </a:lnTo>
                <a:lnTo>
                  <a:pt x="10804" y="14771"/>
                </a:lnTo>
                <a:lnTo>
                  <a:pt x="11072" y="14600"/>
                </a:lnTo>
                <a:lnTo>
                  <a:pt x="11072" y="14600"/>
                </a:lnTo>
                <a:lnTo>
                  <a:pt x="11048" y="15087"/>
                </a:lnTo>
                <a:lnTo>
                  <a:pt x="10926" y="15136"/>
                </a:lnTo>
                <a:lnTo>
                  <a:pt x="10804" y="15209"/>
                </a:lnTo>
                <a:lnTo>
                  <a:pt x="10585" y="15330"/>
                </a:lnTo>
                <a:lnTo>
                  <a:pt x="10439" y="15403"/>
                </a:lnTo>
                <a:lnTo>
                  <a:pt x="10269" y="15525"/>
                </a:lnTo>
                <a:lnTo>
                  <a:pt x="10123" y="15647"/>
                </a:lnTo>
                <a:lnTo>
                  <a:pt x="10074" y="15695"/>
                </a:lnTo>
                <a:lnTo>
                  <a:pt x="10050" y="15793"/>
                </a:lnTo>
                <a:lnTo>
                  <a:pt x="10050" y="15817"/>
                </a:lnTo>
                <a:lnTo>
                  <a:pt x="10074" y="15841"/>
                </a:lnTo>
                <a:lnTo>
                  <a:pt x="10245" y="15841"/>
                </a:lnTo>
                <a:lnTo>
                  <a:pt x="10391" y="15817"/>
                </a:lnTo>
                <a:lnTo>
                  <a:pt x="10683" y="15671"/>
                </a:lnTo>
                <a:lnTo>
                  <a:pt x="11023" y="15501"/>
                </a:lnTo>
                <a:lnTo>
                  <a:pt x="10999" y="15841"/>
                </a:lnTo>
                <a:lnTo>
                  <a:pt x="10756" y="15987"/>
                </a:lnTo>
                <a:lnTo>
                  <a:pt x="10610" y="16085"/>
                </a:lnTo>
                <a:lnTo>
                  <a:pt x="10464" y="16206"/>
                </a:lnTo>
                <a:lnTo>
                  <a:pt x="10342" y="16352"/>
                </a:lnTo>
                <a:lnTo>
                  <a:pt x="10196" y="16474"/>
                </a:lnTo>
                <a:lnTo>
                  <a:pt x="10172" y="16498"/>
                </a:lnTo>
                <a:lnTo>
                  <a:pt x="10172" y="16522"/>
                </a:lnTo>
                <a:lnTo>
                  <a:pt x="10196" y="16547"/>
                </a:lnTo>
                <a:lnTo>
                  <a:pt x="10245" y="16547"/>
                </a:lnTo>
                <a:lnTo>
                  <a:pt x="10537" y="16425"/>
                </a:lnTo>
                <a:lnTo>
                  <a:pt x="10804" y="16303"/>
                </a:lnTo>
                <a:lnTo>
                  <a:pt x="10975" y="16230"/>
                </a:lnTo>
                <a:lnTo>
                  <a:pt x="10975" y="16449"/>
                </a:lnTo>
                <a:lnTo>
                  <a:pt x="10902" y="16474"/>
                </a:lnTo>
                <a:lnTo>
                  <a:pt x="10756" y="16547"/>
                </a:lnTo>
                <a:lnTo>
                  <a:pt x="10634" y="16620"/>
                </a:lnTo>
                <a:lnTo>
                  <a:pt x="10415" y="16814"/>
                </a:lnTo>
                <a:lnTo>
                  <a:pt x="10391" y="16863"/>
                </a:lnTo>
                <a:lnTo>
                  <a:pt x="10391" y="16887"/>
                </a:lnTo>
                <a:lnTo>
                  <a:pt x="10391" y="16960"/>
                </a:lnTo>
                <a:lnTo>
                  <a:pt x="10464" y="16985"/>
                </a:lnTo>
                <a:lnTo>
                  <a:pt x="10537" y="16985"/>
                </a:lnTo>
                <a:lnTo>
                  <a:pt x="10780" y="16887"/>
                </a:lnTo>
                <a:lnTo>
                  <a:pt x="11023" y="16790"/>
                </a:lnTo>
                <a:lnTo>
                  <a:pt x="11048" y="16887"/>
                </a:lnTo>
                <a:lnTo>
                  <a:pt x="10926" y="16960"/>
                </a:lnTo>
                <a:lnTo>
                  <a:pt x="10829" y="17058"/>
                </a:lnTo>
                <a:lnTo>
                  <a:pt x="10585" y="17252"/>
                </a:lnTo>
                <a:lnTo>
                  <a:pt x="10561" y="17277"/>
                </a:lnTo>
                <a:lnTo>
                  <a:pt x="10561" y="17301"/>
                </a:lnTo>
                <a:lnTo>
                  <a:pt x="10585" y="17325"/>
                </a:lnTo>
                <a:lnTo>
                  <a:pt x="10610" y="17325"/>
                </a:lnTo>
                <a:lnTo>
                  <a:pt x="10780" y="17301"/>
                </a:lnTo>
                <a:lnTo>
                  <a:pt x="10950" y="17252"/>
                </a:lnTo>
                <a:lnTo>
                  <a:pt x="11096" y="17179"/>
                </a:lnTo>
                <a:lnTo>
                  <a:pt x="11242" y="17082"/>
                </a:lnTo>
                <a:lnTo>
                  <a:pt x="11388" y="17155"/>
                </a:lnTo>
                <a:lnTo>
                  <a:pt x="11534" y="17179"/>
                </a:lnTo>
                <a:lnTo>
                  <a:pt x="11705" y="17204"/>
                </a:lnTo>
                <a:lnTo>
                  <a:pt x="11875" y="17204"/>
                </a:lnTo>
                <a:lnTo>
                  <a:pt x="12216" y="17179"/>
                </a:lnTo>
                <a:lnTo>
                  <a:pt x="12508" y="17155"/>
                </a:lnTo>
                <a:lnTo>
                  <a:pt x="12897" y="17179"/>
                </a:lnTo>
                <a:lnTo>
                  <a:pt x="13067" y="17179"/>
                </a:lnTo>
                <a:lnTo>
                  <a:pt x="13262" y="17228"/>
                </a:lnTo>
                <a:lnTo>
                  <a:pt x="13432" y="17277"/>
                </a:lnTo>
                <a:lnTo>
                  <a:pt x="13554" y="17374"/>
                </a:lnTo>
                <a:lnTo>
                  <a:pt x="13676" y="17496"/>
                </a:lnTo>
                <a:lnTo>
                  <a:pt x="13773" y="17617"/>
                </a:lnTo>
                <a:lnTo>
                  <a:pt x="13530" y="17593"/>
                </a:lnTo>
                <a:lnTo>
                  <a:pt x="12556" y="17593"/>
                </a:lnTo>
                <a:lnTo>
                  <a:pt x="11826" y="17642"/>
                </a:lnTo>
                <a:lnTo>
                  <a:pt x="10366" y="17715"/>
                </a:lnTo>
                <a:lnTo>
                  <a:pt x="9637" y="17739"/>
                </a:lnTo>
                <a:lnTo>
                  <a:pt x="8907" y="17763"/>
                </a:lnTo>
                <a:lnTo>
                  <a:pt x="7763" y="17788"/>
                </a:lnTo>
                <a:lnTo>
                  <a:pt x="6644" y="17788"/>
                </a:lnTo>
                <a:lnTo>
                  <a:pt x="6181" y="17739"/>
                </a:lnTo>
                <a:lnTo>
                  <a:pt x="5816" y="17715"/>
                </a:lnTo>
                <a:lnTo>
                  <a:pt x="5500" y="17690"/>
                </a:lnTo>
                <a:lnTo>
                  <a:pt x="5597" y="17544"/>
                </a:lnTo>
                <a:lnTo>
                  <a:pt x="5743" y="17447"/>
                </a:lnTo>
                <a:lnTo>
                  <a:pt x="5865" y="17350"/>
                </a:lnTo>
                <a:lnTo>
                  <a:pt x="6035" y="17277"/>
                </a:lnTo>
                <a:lnTo>
                  <a:pt x="6206" y="17228"/>
                </a:lnTo>
                <a:lnTo>
                  <a:pt x="6376" y="17179"/>
                </a:lnTo>
                <a:lnTo>
                  <a:pt x="6765" y="17155"/>
                </a:lnTo>
                <a:lnTo>
                  <a:pt x="7057" y="17179"/>
                </a:lnTo>
                <a:lnTo>
                  <a:pt x="7374" y="17204"/>
                </a:lnTo>
                <a:lnTo>
                  <a:pt x="7544" y="17179"/>
                </a:lnTo>
                <a:lnTo>
                  <a:pt x="7690" y="17179"/>
                </a:lnTo>
                <a:lnTo>
                  <a:pt x="7836" y="17131"/>
                </a:lnTo>
                <a:lnTo>
                  <a:pt x="7958" y="17058"/>
                </a:lnTo>
                <a:lnTo>
                  <a:pt x="7982" y="17009"/>
                </a:lnTo>
                <a:lnTo>
                  <a:pt x="8055" y="17033"/>
                </a:lnTo>
                <a:lnTo>
                  <a:pt x="8128" y="17033"/>
                </a:lnTo>
                <a:lnTo>
                  <a:pt x="8177" y="17009"/>
                </a:lnTo>
                <a:lnTo>
                  <a:pt x="8225" y="16960"/>
                </a:lnTo>
                <a:lnTo>
                  <a:pt x="8274" y="16887"/>
                </a:lnTo>
                <a:lnTo>
                  <a:pt x="8298" y="16766"/>
                </a:lnTo>
                <a:lnTo>
                  <a:pt x="8298" y="16668"/>
                </a:lnTo>
                <a:lnTo>
                  <a:pt x="8298" y="16620"/>
                </a:lnTo>
                <a:lnTo>
                  <a:pt x="8274" y="16595"/>
                </a:lnTo>
                <a:lnTo>
                  <a:pt x="8298" y="16303"/>
                </a:lnTo>
                <a:lnTo>
                  <a:pt x="8298" y="15768"/>
                </a:lnTo>
                <a:lnTo>
                  <a:pt x="8298" y="15233"/>
                </a:lnTo>
                <a:lnTo>
                  <a:pt x="8298" y="14965"/>
                </a:lnTo>
                <a:lnTo>
                  <a:pt x="8323" y="14649"/>
                </a:lnTo>
                <a:lnTo>
                  <a:pt x="8323" y="14333"/>
                </a:lnTo>
                <a:lnTo>
                  <a:pt x="8323" y="14187"/>
                </a:lnTo>
                <a:lnTo>
                  <a:pt x="8298" y="14065"/>
                </a:lnTo>
                <a:lnTo>
                  <a:pt x="9101" y="14041"/>
                </a:lnTo>
                <a:lnTo>
                  <a:pt x="9101" y="14041"/>
                </a:lnTo>
                <a:lnTo>
                  <a:pt x="8980" y="14138"/>
                </a:lnTo>
                <a:lnTo>
                  <a:pt x="8834" y="14260"/>
                </a:lnTo>
                <a:lnTo>
                  <a:pt x="8688" y="14406"/>
                </a:lnTo>
                <a:lnTo>
                  <a:pt x="8663" y="14454"/>
                </a:lnTo>
                <a:lnTo>
                  <a:pt x="8639" y="14503"/>
                </a:lnTo>
                <a:lnTo>
                  <a:pt x="8615" y="14600"/>
                </a:lnTo>
                <a:lnTo>
                  <a:pt x="8615" y="14649"/>
                </a:lnTo>
                <a:lnTo>
                  <a:pt x="8639" y="14673"/>
                </a:lnTo>
                <a:lnTo>
                  <a:pt x="8761" y="14673"/>
                </a:lnTo>
                <a:lnTo>
                  <a:pt x="8858" y="14649"/>
                </a:lnTo>
                <a:lnTo>
                  <a:pt x="9028" y="14527"/>
                </a:lnTo>
                <a:lnTo>
                  <a:pt x="9199" y="14406"/>
                </a:lnTo>
                <a:lnTo>
                  <a:pt x="9466" y="14235"/>
                </a:lnTo>
                <a:lnTo>
                  <a:pt x="9710" y="14016"/>
                </a:lnTo>
                <a:lnTo>
                  <a:pt x="9953" y="14016"/>
                </a:lnTo>
                <a:lnTo>
                  <a:pt x="9734" y="14211"/>
                </a:lnTo>
                <a:lnTo>
                  <a:pt x="9539" y="14406"/>
                </a:lnTo>
                <a:lnTo>
                  <a:pt x="9345" y="14625"/>
                </a:lnTo>
                <a:lnTo>
                  <a:pt x="9199" y="14868"/>
                </a:lnTo>
                <a:lnTo>
                  <a:pt x="9199" y="14892"/>
                </a:lnTo>
                <a:lnTo>
                  <a:pt x="9199" y="14917"/>
                </a:lnTo>
                <a:lnTo>
                  <a:pt x="9223" y="14941"/>
                </a:lnTo>
                <a:lnTo>
                  <a:pt x="9272" y="14941"/>
                </a:lnTo>
                <a:lnTo>
                  <a:pt x="9393" y="14892"/>
                </a:lnTo>
                <a:lnTo>
                  <a:pt x="9515" y="14844"/>
                </a:lnTo>
                <a:lnTo>
                  <a:pt x="9758" y="14698"/>
                </a:lnTo>
                <a:lnTo>
                  <a:pt x="10196" y="14357"/>
                </a:lnTo>
                <a:lnTo>
                  <a:pt x="10464" y="14235"/>
                </a:lnTo>
                <a:lnTo>
                  <a:pt x="10658" y="14138"/>
                </a:lnTo>
                <a:lnTo>
                  <a:pt x="10804" y="14016"/>
                </a:lnTo>
                <a:close/>
                <a:moveTo>
                  <a:pt x="6936" y="1"/>
                </a:moveTo>
                <a:lnTo>
                  <a:pt x="5914" y="74"/>
                </a:lnTo>
                <a:lnTo>
                  <a:pt x="4892" y="147"/>
                </a:lnTo>
                <a:lnTo>
                  <a:pt x="3870" y="268"/>
                </a:lnTo>
                <a:lnTo>
                  <a:pt x="2945" y="366"/>
                </a:lnTo>
                <a:lnTo>
                  <a:pt x="2483" y="390"/>
                </a:lnTo>
                <a:lnTo>
                  <a:pt x="1680" y="390"/>
                </a:lnTo>
                <a:lnTo>
                  <a:pt x="1339" y="317"/>
                </a:lnTo>
                <a:lnTo>
                  <a:pt x="658" y="195"/>
                </a:lnTo>
                <a:lnTo>
                  <a:pt x="634" y="147"/>
                </a:lnTo>
                <a:lnTo>
                  <a:pt x="585" y="122"/>
                </a:lnTo>
                <a:lnTo>
                  <a:pt x="512" y="98"/>
                </a:lnTo>
                <a:lnTo>
                  <a:pt x="463" y="98"/>
                </a:lnTo>
                <a:lnTo>
                  <a:pt x="390" y="122"/>
                </a:lnTo>
                <a:lnTo>
                  <a:pt x="342" y="147"/>
                </a:lnTo>
                <a:lnTo>
                  <a:pt x="317" y="220"/>
                </a:lnTo>
                <a:lnTo>
                  <a:pt x="293" y="293"/>
                </a:lnTo>
                <a:lnTo>
                  <a:pt x="244" y="1169"/>
                </a:lnTo>
                <a:lnTo>
                  <a:pt x="220" y="2069"/>
                </a:lnTo>
                <a:lnTo>
                  <a:pt x="196" y="3821"/>
                </a:lnTo>
                <a:lnTo>
                  <a:pt x="171" y="4794"/>
                </a:lnTo>
                <a:lnTo>
                  <a:pt x="123" y="5768"/>
                </a:lnTo>
                <a:lnTo>
                  <a:pt x="25" y="7690"/>
                </a:lnTo>
                <a:lnTo>
                  <a:pt x="1" y="8614"/>
                </a:lnTo>
                <a:lnTo>
                  <a:pt x="1" y="9539"/>
                </a:lnTo>
                <a:lnTo>
                  <a:pt x="25" y="11364"/>
                </a:lnTo>
                <a:lnTo>
                  <a:pt x="1" y="11997"/>
                </a:lnTo>
                <a:lnTo>
                  <a:pt x="1" y="12362"/>
                </a:lnTo>
                <a:lnTo>
                  <a:pt x="25" y="12702"/>
                </a:lnTo>
                <a:lnTo>
                  <a:pt x="50" y="13067"/>
                </a:lnTo>
                <a:lnTo>
                  <a:pt x="123" y="13408"/>
                </a:lnTo>
                <a:lnTo>
                  <a:pt x="244" y="13700"/>
                </a:lnTo>
                <a:lnTo>
                  <a:pt x="317" y="13846"/>
                </a:lnTo>
                <a:lnTo>
                  <a:pt x="390" y="13968"/>
                </a:lnTo>
                <a:lnTo>
                  <a:pt x="463" y="14065"/>
                </a:lnTo>
                <a:lnTo>
                  <a:pt x="561" y="14089"/>
                </a:lnTo>
                <a:lnTo>
                  <a:pt x="634" y="14089"/>
                </a:lnTo>
                <a:lnTo>
                  <a:pt x="731" y="14065"/>
                </a:lnTo>
                <a:lnTo>
                  <a:pt x="901" y="14138"/>
                </a:lnTo>
                <a:lnTo>
                  <a:pt x="1072" y="14162"/>
                </a:lnTo>
                <a:lnTo>
                  <a:pt x="1412" y="14211"/>
                </a:lnTo>
                <a:lnTo>
                  <a:pt x="2093" y="14260"/>
                </a:lnTo>
                <a:lnTo>
                  <a:pt x="2726" y="14308"/>
                </a:lnTo>
                <a:lnTo>
                  <a:pt x="3334" y="14308"/>
                </a:lnTo>
                <a:lnTo>
                  <a:pt x="3943" y="14284"/>
                </a:lnTo>
                <a:lnTo>
                  <a:pt x="4551" y="14260"/>
                </a:lnTo>
                <a:lnTo>
                  <a:pt x="7958" y="14089"/>
                </a:lnTo>
                <a:lnTo>
                  <a:pt x="7958" y="14089"/>
                </a:lnTo>
                <a:lnTo>
                  <a:pt x="7909" y="14211"/>
                </a:lnTo>
                <a:lnTo>
                  <a:pt x="7885" y="14357"/>
                </a:lnTo>
                <a:lnTo>
                  <a:pt x="7860" y="14673"/>
                </a:lnTo>
                <a:lnTo>
                  <a:pt x="7860" y="15233"/>
                </a:lnTo>
                <a:lnTo>
                  <a:pt x="7860" y="15768"/>
                </a:lnTo>
                <a:lnTo>
                  <a:pt x="7836" y="16303"/>
                </a:lnTo>
                <a:lnTo>
                  <a:pt x="7812" y="16547"/>
                </a:lnTo>
                <a:lnTo>
                  <a:pt x="7812" y="16668"/>
                </a:lnTo>
                <a:lnTo>
                  <a:pt x="7812" y="16790"/>
                </a:lnTo>
                <a:lnTo>
                  <a:pt x="7666" y="16741"/>
                </a:lnTo>
                <a:lnTo>
                  <a:pt x="7471" y="16693"/>
                </a:lnTo>
                <a:lnTo>
                  <a:pt x="7276" y="16693"/>
                </a:lnTo>
                <a:lnTo>
                  <a:pt x="7057" y="16668"/>
                </a:lnTo>
                <a:lnTo>
                  <a:pt x="6644" y="16693"/>
                </a:lnTo>
                <a:lnTo>
                  <a:pt x="6303" y="16741"/>
                </a:lnTo>
                <a:lnTo>
                  <a:pt x="6060" y="16790"/>
                </a:lnTo>
                <a:lnTo>
                  <a:pt x="5841" y="16863"/>
                </a:lnTo>
                <a:lnTo>
                  <a:pt x="5646" y="16936"/>
                </a:lnTo>
                <a:lnTo>
                  <a:pt x="5451" y="17058"/>
                </a:lnTo>
                <a:lnTo>
                  <a:pt x="5281" y="17204"/>
                </a:lnTo>
                <a:lnTo>
                  <a:pt x="5135" y="17374"/>
                </a:lnTo>
                <a:lnTo>
                  <a:pt x="5038" y="17569"/>
                </a:lnTo>
                <a:lnTo>
                  <a:pt x="4940" y="17812"/>
                </a:lnTo>
                <a:lnTo>
                  <a:pt x="4940" y="17885"/>
                </a:lnTo>
                <a:lnTo>
                  <a:pt x="4940" y="17958"/>
                </a:lnTo>
                <a:lnTo>
                  <a:pt x="4989" y="18031"/>
                </a:lnTo>
                <a:lnTo>
                  <a:pt x="5038" y="18055"/>
                </a:lnTo>
                <a:lnTo>
                  <a:pt x="5111" y="18080"/>
                </a:lnTo>
                <a:lnTo>
                  <a:pt x="5184" y="18080"/>
                </a:lnTo>
                <a:lnTo>
                  <a:pt x="5257" y="18055"/>
                </a:lnTo>
                <a:lnTo>
                  <a:pt x="5330" y="18007"/>
                </a:lnTo>
                <a:lnTo>
                  <a:pt x="5451" y="18080"/>
                </a:lnTo>
                <a:lnTo>
                  <a:pt x="5597" y="18128"/>
                </a:lnTo>
                <a:lnTo>
                  <a:pt x="5743" y="18177"/>
                </a:lnTo>
                <a:lnTo>
                  <a:pt x="5914" y="18201"/>
                </a:lnTo>
                <a:lnTo>
                  <a:pt x="6254" y="18226"/>
                </a:lnTo>
                <a:lnTo>
                  <a:pt x="6498" y="18226"/>
                </a:lnTo>
                <a:lnTo>
                  <a:pt x="7082" y="18250"/>
                </a:lnTo>
                <a:lnTo>
                  <a:pt x="7641" y="18250"/>
                </a:lnTo>
                <a:lnTo>
                  <a:pt x="8785" y="18226"/>
                </a:lnTo>
                <a:lnTo>
                  <a:pt x="10147" y="18201"/>
                </a:lnTo>
                <a:lnTo>
                  <a:pt x="11486" y="18128"/>
                </a:lnTo>
                <a:lnTo>
                  <a:pt x="12994" y="18080"/>
                </a:lnTo>
                <a:lnTo>
                  <a:pt x="13238" y="18080"/>
                </a:lnTo>
                <a:lnTo>
                  <a:pt x="13505" y="18104"/>
                </a:lnTo>
                <a:lnTo>
                  <a:pt x="13773" y="18080"/>
                </a:lnTo>
                <a:lnTo>
                  <a:pt x="13919" y="18080"/>
                </a:lnTo>
                <a:lnTo>
                  <a:pt x="14016" y="18031"/>
                </a:lnTo>
                <a:lnTo>
                  <a:pt x="14089" y="18080"/>
                </a:lnTo>
                <a:lnTo>
                  <a:pt x="14235" y="18080"/>
                </a:lnTo>
                <a:lnTo>
                  <a:pt x="14284" y="18055"/>
                </a:lnTo>
                <a:lnTo>
                  <a:pt x="14333" y="18007"/>
                </a:lnTo>
                <a:lnTo>
                  <a:pt x="14381" y="17958"/>
                </a:lnTo>
                <a:lnTo>
                  <a:pt x="14406" y="17885"/>
                </a:lnTo>
                <a:lnTo>
                  <a:pt x="14381" y="17812"/>
                </a:lnTo>
                <a:lnTo>
                  <a:pt x="14308" y="17569"/>
                </a:lnTo>
                <a:lnTo>
                  <a:pt x="14211" y="17374"/>
                </a:lnTo>
                <a:lnTo>
                  <a:pt x="14065" y="17179"/>
                </a:lnTo>
                <a:lnTo>
                  <a:pt x="13895" y="17033"/>
                </a:lnTo>
                <a:lnTo>
                  <a:pt x="13700" y="16912"/>
                </a:lnTo>
                <a:lnTo>
                  <a:pt x="13505" y="16814"/>
                </a:lnTo>
                <a:lnTo>
                  <a:pt x="13262" y="16741"/>
                </a:lnTo>
                <a:lnTo>
                  <a:pt x="13043" y="16693"/>
                </a:lnTo>
                <a:lnTo>
                  <a:pt x="12581" y="16693"/>
                </a:lnTo>
                <a:lnTo>
                  <a:pt x="12118" y="16766"/>
                </a:lnTo>
                <a:lnTo>
                  <a:pt x="11802" y="16790"/>
                </a:lnTo>
                <a:lnTo>
                  <a:pt x="11486" y="16814"/>
                </a:lnTo>
                <a:lnTo>
                  <a:pt x="11461" y="16620"/>
                </a:lnTo>
                <a:lnTo>
                  <a:pt x="11510" y="16571"/>
                </a:lnTo>
                <a:lnTo>
                  <a:pt x="11534" y="16498"/>
                </a:lnTo>
                <a:lnTo>
                  <a:pt x="11534" y="16449"/>
                </a:lnTo>
                <a:lnTo>
                  <a:pt x="11486" y="16425"/>
                </a:lnTo>
                <a:lnTo>
                  <a:pt x="11437" y="16401"/>
                </a:lnTo>
                <a:lnTo>
                  <a:pt x="11437" y="15939"/>
                </a:lnTo>
                <a:lnTo>
                  <a:pt x="11461" y="15501"/>
                </a:lnTo>
                <a:lnTo>
                  <a:pt x="11534" y="14746"/>
                </a:lnTo>
                <a:lnTo>
                  <a:pt x="11534" y="14381"/>
                </a:lnTo>
                <a:lnTo>
                  <a:pt x="11510" y="14187"/>
                </a:lnTo>
                <a:lnTo>
                  <a:pt x="11461" y="14016"/>
                </a:lnTo>
                <a:lnTo>
                  <a:pt x="14576" y="14016"/>
                </a:lnTo>
                <a:lnTo>
                  <a:pt x="15136" y="14041"/>
                </a:lnTo>
                <a:lnTo>
                  <a:pt x="15720" y="14089"/>
                </a:lnTo>
                <a:lnTo>
                  <a:pt x="16839" y="14211"/>
                </a:lnTo>
                <a:lnTo>
                  <a:pt x="17423" y="14260"/>
                </a:lnTo>
                <a:lnTo>
                  <a:pt x="17982" y="14260"/>
                </a:lnTo>
                <a:lnTo>
                  <a:pt x="18542" y="14235"/>
                </a:lnTo>
                <a:lnTo>
                  <a:pt x="18834" y="14211"/>
                </a:lnTo>
                <a:lnTo>
                  <a:pt x="19102" y="14138"/>
                </a:lnTo>
                <a:lnTo>
                  <a:pt x="19199" y="14114"/>
                </a:lnTo>
                <a:lnTo>
                  <a:pt x="19272" y="14041"/>
                </a:lnTo>
                <a:lnTo>
                  <a:pt x="19296" y="13968"/>
                </a:lnTo>
                <a:lnTo>
                  <a:pt x="19272" y="13870"/>
                </a:lnTo>
                <a:lnTo>
                  <a:pt x="19272" y="13773"/>
                </a:lnTo>
                <a:lnTo>
                  <a:pt x="19150" y="13043"/>
                </a:lnTo>
                <a:lnTo>
                  <a:pt x="19248" y="12921"/>
                </a:lnTo>
                <a:lnTo>
                  <a:pt x="19248" y="12873"/>
                </a:lnTo>
                <a:lnTo>
                  <a:pt x="19248" y="12824"/>
                </a:lnTo>
                <a:lnTo>
                  <a:pt x="19223" y="12800"/>
                </a:lnTo>
                <a:lnTo>
                  <a:pt x="19102" y="12800"/>
                </a:lnTo>
                <a:lnTo>
                  <a:pt x="19053" y="12337"/>
                </a:lnTo>
                <a:lnTo>
                  <a:pt x="19029" y="11875"/>
                </a:lnTo>
                <a:lnTo>
                  <a:pt x="18980" y="10926"/>
                </a:lnTo>
                <a:lnTo>
                  <a:pt x="18980" y="10001"/>
                </a:lnTo>
                <a:lnTo>
                  <a:pt x="19004" y="9052"/>
                </a:lnTo>
                <a:lnTo>
                  <a:pt x="19004" y="8955"/>
                </a:lnTo>
                <a:lnTo>
                  <a:pt x="19077" y="7203"/>
                </a:lnTo>
                <a:lnTo>
                  <a:pt x="19150" y="5549"/>
                </a:lnTo>
                <a:lnTo>
                  <a:pt x="19175" y="3894"/>
                </a:lnTo>
                <a:lnTo>
                  <a:pt x="19223" y="2385"/>
                </a:lnTo>
                <a:lnTo>
                  <a:pt x="19248" y="1607"/>
                </a:lnTo>
                <a:lnTo>
                  <a:pt x="19223" y="1242"/>
                </a:lnTo>
                <a:lnTo>
                  <a:pt x="19199" y="852"/>
                </a:lnTo>
                <a:lnTo>
                  <a:pt x="19248" y="804"/>
                </a:lnTo>
                <a:lnTo>
                  <a:pt x="19272" y="755"/>
                </a:lnTo>
                <a:lnTo>
                  <a:pt x="19296" y="682"/>
                </a:lnTo>
                <a:lnTo>
                  <a:pt x="19296" y="609"/>
                </a:lnTo>
                <a:lnTo>
                  <a:pt x="19272" y="560"/>
                </a:lnTo>
                <a:lnTo>
                  <a:pt x="19223" y="512"/>
                </a:lnTo>
                <a:lnTo>
                  <a:pt x="19175" y="463"/>
                </a:lnTo>
                <a:lnTo>
                  <a:pt x="19102" y="439"/>
                </a:lnTo>
                <a:lnTo>
                  <a:pt x="18493" y="317"/>
                </a:lnTo>
                <a:lnTo>
                  <a:pt x="17885" y="268"/>
                </a:lnTo>
                <a:lnTo>
                  <a:pt x="17277" y="244"/>
                </a:lnTo>
                <a:lnTo>
                  <a:pt x="16644" y="244"/>
                </a:lnTo>
                <a:lnTo>
                  <a:pt x="15403" y="293"/>
                </a:lnTo>
                <a:lnTo>
                  <a:pt x="14187" y="293"/>
                </a:lnTo>
                <a:lnTo>
                  <a:pt x="12629" y="220"/>
                </a:lnTo>
                <a:lnTo>
                  <a:pt x="11072" y="122"/>
                </a:lnTo>
                <a:lnTo>
                  <a:pt x="9515" y="49"/>
                </a:lnTo>
                <a:lnTo>
                  <a:pt x="7958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AF4217-1F3D-EE4A-AE47-0B0AF8C647D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88900" indent="0">
              <a:buNone/>
            </a:pPr>
            <a:r>
              <a:rPr lang="en-US" dirty="0" err="1"/>
              <a:t>Transformasi</a:t>
            </a:r>
            <a:r>
              <a:rPr lang="en-US" dirty="0"/>
              <a:t> digital </a:t>
            </a:r>
            <a:r>
              <a:rPr lang="en-US" dirty="0" err="1"/>
              <a:t>adalah</a:t>
            </a:r>
            <a:r>
              <a:rPr lang="en-US" dirty="0"/>
              <a:t> strategi HR </a:t>
            </a:r>
            <a:r>
              <a:rPr lang="en-US" dirty="0" err="1"/>
              <a:t>hadapi</a:t>
            </a:r>
            <a:r>
              <a:rPr lang="en-US" dirty="0"/>
              <a:t> new normal yang </a:t>
            </a:r>
            <a:r>
              <a:rPr lang="en-US" dirty="0" err="1"/>
              <a:t>tepat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dilakukan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7B6772C-0188-EA40-89BF-52586A728E7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11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0653054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CE77380-0951-9247-AB33-70953FA030A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88900" indent="0">
              <a:buNone/>
            </a:pPr>
            <a:r>
              <a:rPr lang="en-ID" i="0" dirty="0"/>
              <a:t>HR </a:t>
            </a:r>
            <a:r>
              <a:rPr lang="en-ID" i="0" dirty="0" err="1"/>
              <a:t>perlu</a:t>
            </a:r>
            <a:r>
              <a:rPr lang="en-ID" i="0" dirty="0"/>
              <a:t> </a:t>
            </a:r>
            <a:r>
              <a:rPr lang="en-ID" sz="2800" i="0" dirty="0" err="1"/>
              <a:t>berkaca</a:t>
            </a:r>
            <a:r>
              <a:rPr lang="en-ID" sz="2800" i="0" dirty="0"/>
              <a:t> </a:t>
            </a:r>
            <a:r>
              <a:rPr lang="en-ID" sz="2800" i="0" dirty="0" err="1"/>
              <a:t>diri</a:t>
            </a:r>
            <a:r>
              <a:rPr lang="en-ID" sz="2800" i="0" dirty="0"/>
              <a:t> </a:t>
            </a:r>
            <a:r>
              <a:rPr lang="en-ID" sz="2800" i="0" dirty="0" err="1"/>
              <a:t>sendiri</a:t>
            </a:r>
            <a:r>
              <a:rPr lang="en-ID" sz="2800" i="0" dirty="0"/>
              <a:t> </a:t>
            </a:r>
            <a:r>
              <a:rPr lang="en-ID" i="0" dirty="0" err="1"/>
              <a:t>apakah</a:t>
            </a:r>
            <a:r>
              <a:rPr lang="en-ID" i="0" dirty="0"/>
              <a:t> proses di internal </a:t>
            </a:r>
            <a:r>
              <a:rPr lang="en-ID" i="0" dirty="0" err="1"/>
              <a:t>sudah</a:t>
            </a:r>
            <a:r>
              <a:rPr lang="en-ID" i="0" dirty="0"/>
              <a:t> </a:t>
            </a:r>
            <a:r>
              <a:rPr lang="en-ID" i="0" dirty="0" err="1"/>
              <a:t>mendukung</a:t>
            </a:r>
            <a:r>
              <a:rPr lang="en-ID" i="0" dirty="0"/>
              <a:t> </a:t>
            </a:r>
            <a:r>
              <a:rPr lang="en-ID" i="0" dirty="0" err="1"/>
              <a:t>sepenuhnya</a:t>
            </a:r>
            <a:r>
              <a:rPr lang="en-ID" i="0" dirty="0"/>
              <a:t> </a:t>
            </a:r>
            <a:r>
              <a:rPr lang="en-ID" i="0" dirty="0" err="1"/>
              <a:t>untuk</a:t>
            </a:r>
            <a:r>
              <a:rPr lang="en-ID" i="0" dirty="0"/>
              <a:t> </a:t>
            </a:r>
            <a:r>
              <a:rPr lang="en-ID" i="0" dirty="0" err="1"/>
              <a:t>digitalisasi</a:t>
            </a:r>
            <a:r>
              <a:rPr lang="en-ID" i="0" dirty="0"/>
              <a:t> </a:t>
            </a:r>
            <a:r>
              <a:rPr lang="en-ID" i="0" dirty="0" err="1"/>
              <a:t>pengelolaan</a:t>
            </a:r>
            <a:r>
              <a:rPr lang="en-ID" i="0" dirty="0"/>
              <a:t> SDM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8CE5EC3-4D96-524A-8F20-B0213FC367B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12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0024266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E0E438E-4B86-164D-BA02-13D0A3F9EF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Dituntut</a:t>
            </a:r>
            <a:r>
              <a:rPr lang="en-US" dirty="0"/>
              <a:t> optimal, </a:t>
            </a:r>
            <a:r>
              <a:rPr lang="en-US" dirty="0" err="1"/>
              <a:t>berkontribusi</a:t>
            </a:r>
            <a:r>
              <a:rPr lang="en-US" dirty="0"/>
              <a:t>: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EE0254-FA7A-7246-BC24-37F8BA82AB9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ID" dirty="0"/>
              <a:t>Hulu</a:t>
            </a:r>
          </a:p>
          <a:p>
            <a:pPr>
              <a:buFont typeface="Wingdings" pitchFamily="2" charset="2"/>
              <a:buChar char="Ø"/>
            </a:pPr>
            <a:r>
              <a:rPr lang="en-ID" dirty="0"/>
              <a:t>Proses </a:t>
            </a:r>
            <a:r>
              <a:rPr lang="en-ID" dirty="0" err="1"/>
              <a:t>rekrutmen</a:t>
            </a:r>
            <a:r>
              <a:rPr lang="en-ID" dirty="0"/>
              <a:t>, </a:t>
            </a:r>
            <a:r>
              <a:rPr lang="en-ID" dirty="0" err="1"/>
              <a:t>seleksi</a:t>
            </a:r>
            <a:r>
              <a:rPr lang="en-ID" dirty="0"/>
              <a:t> daring</a:t>
            </a:r>
          </a:p>
          <a:p>
            <a:pPr>
              <a:buFont typeface="Wingdings" pitchFamily="2" charset="2"/>
              <a:buChar char="Ø"/>
            </a:pPr>
            <a:r>
              <a:rPr lang="en-ID" dirty="0" err="1"/>
              <a:t>Pengelolaan</a:t>
            </a:r>
            <a:r>
              <a:rPr lang="en-ID" dirty="0"/>
              <a:t> </a:t>
            </a:r>
            <a:r>
              <a:rPr lang="en-ID" i="1" dirty="0"/>
              <a:t>payroll</a:t>
            </a:r>
          </a:p>
          <a:p>
            <a:pPr>
              <a:buFont typeface="Wingdings" pitchFamily="2" charset="2"/>
              <a:buChar char="Ø"/>
            </a:pPr>
            <a:r>
              <a:rPr lang="en-ID" dirty="0"/>
              <a:t>HRIS</a:t>
            </a:r>
          </a:p>
          <a:p>
            <a:pPr>
              <a:buFont typeface="Wingdings" pitchFamily="2" charset="2"/>
              <a:buChar char="Ø"/>
            </a:pPr>
            <a:r>
              <a:rPr lang="en-ID" i="1" dirty="0"/>
              <a:t>Learning &amp; development</a:t>
            </a:r>
          </a:p>
          <a:p>
            <a:pPr>
              <a:buFont typeface="Wingdings" pitchFamily="2" charset="2"/>
              <a:buChar char="Ø"/>
            </a:pPr>
            <a:r>
              <a:rPr lang="en-ID" i="1" dirty="0"/>
              <a:t>Performance monitoring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0640973-F58B-2444-9888-0A76A78E1DA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13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9516046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8" name="Google Shape;1888;p22"/>
          <p:cNvSpPr txBox="1">
            <a:spLocks noGrp="1"/>
          </p:cNvSpPr>
          <p:nvPr>
            <p:ph type="title"/>
          </p:nvPr>
        </p:nvSpPr>
        <p:spPr>
          <a:xfrm>
            <a:off x="2129399" y="4792050"/>
            <a:ext cx="4885200" cy="777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 err="1"/>
              <a:t>Talenta</a:t>
            </a:r>
            <a:endParaRPr sz="3600" dirty="0"/>
          </a:p>
        </p:txBody>
      </p:sp>
      <p:sp>
        <p:nvSpPr>
          <p:cNvPr id="1889" name="Google Shape;1889;p22"/>
          <p:cNvSpPr txBox="1">
            <a:spLocks noGrp="1"/>
          </p:cNvSpPr>
          <p:nvPr>
            <p:ph type="body" idx="1"/>
          </p:nvPr>
        </p:nvSpPr>
        <p:spPr>
          <a:xfrm>
            <a:off x="2129399" y="5241900"/>
            <a:ext cx="4885200" cy="161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endParaRPr lang="en" sz="1600" dirty="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600" dirty="0" err="1"/>
              <a:t>Contoh</a:t>
            </a:r>
            <a:r>
              <a:rPr lang="en" sz="1600" dirty="0"/>
              <a:t> vendor HRIS, payroll</a:t>
            </a:r>
            <a:endParaRPr sz="1600" dirty="0"/>
          </a:p>
        </p:txBody>
      </p:sp>
      <p:sp>
        <p:nvSpPr>
          <p:cNvPr id="1891" name="Google Shape;1891;p22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42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14</a:t>
            </a:fld>
            <a:endParaRPr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48853F5-11CE-F648-8F1C-51C0AC90B6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5493" y="428700"/>
            <a:ext cx="3053013" cy="4426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47440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2" name="Google Shape;1862;p19"/>
          <p:cNvSpPr txBox="1">
            <a:spLocks noGrp="1"/>
          </p:cNvSpPr>
          <p:nvPr>
            <p:ph type="ctrTitle" idx="4294967295"/>
          </p:nvPr>
        </p:nvSpPr>
        <p:spPr>
          <a:xfrm>
            <a:off x="1374150" y="3258850"/>
            <a:ext cx="6395700" cy="1236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 dirty="0">
                <a:solidFill>
                  <a:srgbClr val="FFFFFF"/>
                </a:solidFill>
              </a:rPr>
              <a:t>Health &amp; Safety</a:t>
            </a:r>
            <a:endParaRPr sz="7200" dirty="0">
              <a:solidFill>
                <a:srgbClr val="FFFFFF"/>
              </a:solidFill>
            </a:endParaRPr>
          </a:p>
        </p:txBody>
      </p:sp>
      <p:sp>
        <p:nvSpPr>
          <p:cNvPr id="1863" name="Google Shape;1863;p19"/>
          <p:cNvSpPr txBox="1">
            <a:spLocks noGrp="1"/>
          </p:cNvSpPr>
          <p:nvPr>
            <p:ph type="subTitle" idx="4294967295"/>
          </p:nvPr>
        </p:nvSpPr>
        <p:spPr>
          <a:xfrm>
            <a:off x="1374150" y="4591515"/>
            <a:ext cx="6395700" cy="10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buNone/>
            </a:pPr>
            <a:r>
              <a:rPr lang="en-ID" sz="1800" dirty="0" err="1"/>
              <a:t>Semakin</a:t>
            </a:r>
            <a:r>
              <a:rPr lang="en-ID" sz="1800" dirty="0"/>
              <a:t> </a:t>
            </a:r>
            <a:r>
              <a:rPr lang="en-ID" sz="1800" dirty="0" err="1"/>
              <a:t>tinggi</a:t>
            </a:r>
            <a:r>
              <a:rPr lang="en-ID" sz="1800" dirty="0"/>
              <a:t> </a:t>
            </a:r>
            <a:r>
              <a:rPr lang="en-ID" sz="1800" dirty="0" err="1"/>
              <a:t>frekuensi</a:t>
            </a:r>
            <a:r>
              <a:rPr lang="en-ID" sz="1800" dirty="0"/>
              <a:t> </a:t>
            </a:r>
            <a:r>
              <a:rPr lang="en-ID" sz="1800" dirty="0" err="1"/>
              <a:t>interaksi</a:t>
            </a:r>
            <a:r>
              <a:rPr lang="en-ID" sz="1800" dirty="0"/>
              <a:t> </a:t>
            </a:r>
            <a:r>
              <a:rPr lang="en-ID" sz="1800" dirty="0" err="1"/>
              <a:t>antara</a:t>
            </a:r>
            <a:r>
              <a:rPr lang="en-ID" sz="1800" dirty="0"/>
              <a:t> </a:t>
            </a:r>
            <a:r>
              <a:rPr lang="en-ID" sz="1800" dirty="0" err="1"/>
              <a:t>karyawan</a:t>
            </a:r>
            <a:r>
              <a:rPr lang="en-ID" sz="1800" dirty="0"/>
              <a:t> di </a:t>
            </a:r>
            <a:r>
              <a:rPr lang="en-ID" sz="1800" dirty="0" err="1"/>
              <a:t>dalam</a:t>
            </a:r>
            <a:r>
              <a:rPr lang="en-ID" sz="1800" dirty="0"/>
              <a:t> </a:t>
            </a:r>
            <a:r>
              <a:rPr lang="en-ID" sz="1800" dirty="0" err="1"/>
              <a:t>perusahaan</a:t>
            </a:r>
            <a:r>
              <a:rPr lang="en-ID" sz="1800" dirty="0"/>
              <a:t> </a:t>
            </a:r>
            <a:r>
              <a:rPr lang="en-ID" sz="1800" dirty="0" err="1"/>
              <a:t>atau</a:t>
            </a:r>
            <a:r>
              <a:rPr lang="en-ID" sz="1800" dirty="0"/>
              <a:t> </a:t>
            </a:r>
            <a:r>
              <a:rPr lang="en-ID" sz="1800" dirty="0" err="1"/>
              <a:t>antara</a:t>
            </a:r>
            <a:r>
              <a:rPr lang="en-ID" sz="1800" dirty="0"/>
              <a:t> </a:t>
            </a:r>
            <a:r>
              <a:rPr lang="en-ID" sz="1800" dirty="0" err="1"/>
              <a:t>karyawan</a:t>
            </a:r>
            <a:r>
              <a:rPr lang="en-ID" sz="1800" dirty="0"/>
              <a:t> </a:t>
            </a:r>
            <a:r>
              <a:rPr lang="en-ID" sz="1800" dirty="0" err="1"/>
              <a:t>dengan</a:t>
            </a:r>
            <a:r>
              <a:rPr lang="en-ID" sz="1800" dirty="0"/>
              <a:t> customer </a:t>
            </a:r>
            <a:r>
              <a:rPr lang="en-ID" sz="1800" dirty="0" err="1"/>
              <a:t>serta</a:t>
            </a:r>
            <a:r>
              <a:rPr lang="en-ID" sz="1800" dirty="0"/>
              <a:t> </a:t>
            </a:r>
            <a:r>
              <a:rPr lang="en-ID" sz="1800" dirty="0" err="1"/>
              <a:t>pihak</a:t>
            </a:r>
            <a:r>
              <a:rPr lang="en-ID" sz="1800" dirty="0"/>
              <a:t> </a:t>
            </a:r>
            <a:r>
              <a:rPr lang="en-ID" sz="1800" dirty="0" err="1"/>
              <a:t>ketiga</a:t>
            </a:r>
            <a:r>
              <a:rPr lang="en-ID" sz="1800" dirty="0"/>
              <a:t> </a:t>
            </a:r>
            <a:r>
              <a:rPr lang="en-ID" sz="1800" dirty="0" err="1"/>
              <a:t>lainnya</a:t>
            </a:r>
            <a:r>
              <a:rPr lang="en-ID" sz="1800" dirty="0"/>
              <a:t>, </a:t>
            </a:r>
            <a:r>
              <a:rPr lang="en-ID" sz="1800" dirty="0" err="1"/>
              <a:t>maka</a:t>
            </a:r>
            <a:r>
              <a:rPr lang="en-ID" sz="1800" dirty="0"/>
              <a:t> </a:t>
            </a:r>
            <a:r>
              <a:rPr lang="en-ID" sz="1800" dirty="0" err="1"/>
              <a:t>akan</a:t>
            </a:r>
            <a:r>
              <a:rPr lang="en-ID" sz="1800" dirty="0"/>
              <a:t> </a:t>
            </a:r>
            <a:r>
              <a:rPr lang="en-ID" sz="1800" dirty="0" err="1"/>
              <a:t>semakin</a:t>
            </a:r>
            <a:r>
              <a:rPr lang="en-ID" sz="1800" dirty="0"/>
              <a:t> </a:t>
            </a:r>
            <a:r>
              <a:rPr lang="en-ID" sz="1800" dirty="0" err="1"/>
              <a:t>meningkatkan</a:t>
            </a:r>
            <a:r>
              <a:rPr lang="en-ID" sz="1800" dirty="0"/>
              <a:t> </a:t>
            </a:r>
            <a:r>
              <a:rPr lang="en-ID" sz="1800" dirty="0" err="1"/>
              <a:t>risiko</a:t>
            </a:r>
            <a:r>
              <a:rPr lang="en-ID" sz="1800" dirty="0"/>
              <a:t> </a:t>
            </a:r>
            <a:r>
              <a:rPr lang="en-ID" sz="1800" dirty="0" err="1"/>
              <a:t>terpapar</a:t>
            </a:r>
            <a:r>
              <a:rPr lang="en-ID" sz="1800" dirty="0"/>
              <a:t> virus </a:t>
            </a:r>
            <a:r>
              <a:rPr lang="en-ID" sz="1800" dirty="0" err="1"/>
              <a:t>tersebut</a:t>
            </a:r>
            <a:r>
              <a:rPr lang="en-ID" sz="1800" dirty="0"/>
              <a:t>.</a:t>
            </a:r>
          </a:p>
        </p:txBody>
      </p:sp>
      <p:sp>
        <p:nvSpPr>
          <p:cNvPr id="1864" name="Google Shape;1864;p19"/>
          <p:cNvSpPr/>
          <p:nvPr/>
        </p:nvSpPr>
        <p:spPr>
          <a:xfrm>
            <a:off x="3213452" y="703602"/>
            <a:ext cx="2728142" cy="2522753"/>
          </a:xfrm>
          <a:custGeom>
            <a:avLst/>
            <a:gdLst/>
            <a:ahLst/>
            <a:cxnLst/>
            <a:rect l="l" t="t" r="r" b="b"/>
            <a:pathLst>
              <a:path w="89712" h="82958" extrusionOk="0">
                <a:moveTo>
                  <a:pt x="52672" y="2049"/>
                </a:moveTo>
                <a:cubicBezTo>
                  <a:pt x="40979" y="2915"/>
                  <a:pt x="28376" y="5688"/>
                  <a:pt x="19269" y="13072"/>
                </a:cubicBezTo>
                <a:cubicBezTo>
                  <a:pt x="7810" y="22364"/>
                  <a:pt x="-450" y="41692"/>
                  <a:pt x="5574" y="55159"/>
                </a:cubicBezTo>
                <a:cubicBezTo>
                  <a:pt x="12935" y="71613"/>
                  <a:pt x="33988" y="83483"/>
                  <a:pt x="52004" y="82883"/>
                </a:cubicBezTo>
                <a:cubicBezTo>
                  <a:pt x="62654" y="82528"/>
                  <a:pt x="75555" y="78169"/>
                  <a:pt x="80730" y="68854"/>
                </a:cubicBezTo>
                <a:cubicBezTo>
                  <a:pt x="89352" y="53334"/>
                  <a:pt x="86569" y="30516"/>
                  <a:pt x="76722" y="15744"/>
                </a:cubicBezTo>
                <a:cubicBezTo>
                  <a:pt x="69002" y="4163"/>
                  <a:pt x="51061" y="-2643"/>
                  <a:pt x="37641" y="1047"/>
                </a:cubicBezTo>
                <a:cubicBezTo>
                  <a:pt x="22585" y="5187"/>
                  <a:pt x="4685" y="14958"/>
                  <a:pt x="898" y="30107"/>
                </a:cubicBezTo>
                <a:cubicBezTo>
                  <a:pt x="-3402" y="47308"/>
                  <a:pt x="8934" y="71200"/>
                  <a:pt x="25616" y="77205"/>
                </a:cubicBezTo>
                <a:cubicBezTo>
                  <a:pt x="45696" y="84433"/>
                  <a:pt x="76756" y="77025"/>
                  <a:pt x="86743" y="58165"/>
                </a:cubicBezTo>
                <a:cubicBezTo>
                  <a:pt x="93824" y="44791"/>
                  <a:pt x="86932" y="25486"/>
                  <a:pt x="77390" y="13740"/>
                </a:cubicBezTo>
                <a:cubicBezTo>
                  <a:pt x="74163" y="9767"/>
                  <a:pt x="71332" y="4292"/>
                  <a:pt x="66367" y="3051"/>
                </a:cubicBezTo>
              </a:path>
            </a:pathLst>
          </a:custGeom>
          <a:noFill/>
          <a:ln w="19050" cap="rnd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66" name="Google Shape;1866;p19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42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15</a:t>
            </a:fld>
            <a:endParaRPr/>
          </a:p>
        </p:txBody>
      </p:sp>
      <p:sp>
        <p:nvSpPr>
          <p:cNvPr id="7" name="Google Shape;2173;p40">
            <a:extLst>
              <a:ext uri="{FF2B5EF4-FFF2-40B4-BE49-F238E27FC236}">
                <a16:creationId xmlns:a16="http://schemas.microsoft.com/office/drawing/2014/main" id="{6738F82F-EB41-FE40-A895-630C5C844331}"/>
              </a:ext>
            </a:extLst>
          </p:cNvPr>
          <p:cNvSpPr/>
          <p:nvPr/>
        </p:nvSpPr>
        <p:spPr>
          <a:xfrm>
            <a:off x="4302497" y="1220085"/>
            <a:ext cx="539006" cy="1583542"/>
          </a:xfrm>
          <a:custGeom>
            <a:avLst/>
            <a:gdLst/>
            <a:ahLst/>
            <a:cxnLst/>
            <a:rect l="l" t="t" r="r" b="b"/>
            <a:pathLst>
              <a:path w="5816" h="19662" extrusionOk="0">
                <a:moveTo>
                  <a:pt x="2677" y="5694"/>
                </a:moveTo>
                <a:lnTo>
                  <a:pt x="2896" y="5719"/>
                </a:lnTo>
                <a:lnTo>
                  <a:pt x="3042" y="5719"/>
                </a:lnTo>
                <a:lnTo>
                  <a:pt x="2871" y="5792"/>
                </a:lnTo>
                <a:lnTo>
                  <a:pt x="2750" y="5865"/>
                </a:lnTo>
                <a:lnTo>
                  <a:pt x="2482" y="5986"/>
                </a:lnTo>
                <a:lnTo>
                  <a:pt x="2360" y="6059"/>
                </a:lnTo>
                <a:lnTo>
                  <a:pt x="2239" y="6157"/>
                </a:lnTo>
                <a:lnTo>
                  <a:pt x="2263" y="5719"/>
                </a:lnTo>
                <a:lnTo>
                  <a:pt x="2433" y="5694"/>
                </a:lnTo>
                <a:close/>
                <a:moveTo>
                  <a:pt x="3407" y="5767"/>
                </a:moveTo>
                <a:lnTo>
                  <a:pt x="3577" y="5792"/>
                </a:lnTo>
                <a:lnTo>
                  <a:pt x="3553" y="6838"/>
                </a:lnTo>
                <a:lnTo>
                  <a:pt x="3480" y="6789"/>
                </a:lnTo>
                <a:lnTo>
                  <a:pt x="3407" y="6789"/>
                </a:lnTo>
                <a:lnTo>
                  <a:pt x="3309" y="6814"/>
                </a:lnTo>
                <a:lnTo>
                  <a:pt x="3212" y="6838"/>
                </a:lnTo>
                <a:lnTo>
                  <a:pt x="3042" y="6935"/>
                </a:lnTo>
                <a:lnTo>
                  <a:pt x="2896" y="7033"/>
                </a:lnTo>
                <a:lnTo>
                  <a:pt x="2531" y="7227"/>
                </a:lnTo>
                <a:lnTo>
                  <a:pt x="2336" y="7349"/>
                </a:lnTo>
                <a:lnTo>
                  <a:pt x="2166" y="7471"/>
                </a:lnTo>
                <a:lnTo>
                  <a:pt x="2190" y="7106"/>
                </a:lnTo>
                <a:lnTo>
                  <a:pt x="2360" y="7033"/>
                </a:lnTo>
                <a:lnTo>
                  <a:pt x="2531" y="6960"/>
                </a:lnTo>
                <a:lnTo>
                  <a:pt x="2847" y="6765"/>
                </a:lnTo>
                <a:lnTo>
                  <a:pt x="3212" y="6595"/>
                </a:lnTo>
                <a:lnTo>
                  <a:pt x="3407" y="6473"/>
                </a:lnTo>
                <a:lnTo>
                  <a:pt x="3455" y="6400"/>
                </a:lnTo>
                <a:lnTo>
                  <a:pt x="3504" y="6327"/>
                </a:lnTo>
                <a:lnTo>
                  <a:pt x="3528" y="6254"/>
                </a:lnTo>
                <a:lnTo>
                  <a:pt x="3480" y="6181"/>
                </a:lnTo>
                <a:lnTo>
                  <a:pt x="3431" y="6108"/>
                </a:lnTo>
                <a:lnTo>
                  <a:pt x="3382" y="6084"/>
                </a:lnTo>
                <a:lnTo>
                  <a:pt x="3285" y="6084"/>
                </a:lnTo>
                <a:lnTo>
                  <a:pt x="3188" y="6108"/>
                </a:lnTo>
                <a:lnTo>
                  <a:pt x="2993" y="6181"/>
                </a:lnTo>
                <a:lnTo>
                  <a:pt x="2628" y="6400"/>
                </a:lnTo>
                <a:lnTo>
                  <a:pt x="2409" y="6522"/>
                </a:lnTo>
                <a:lnTo>
                  <a:pt x="2190" y="6643"/>
                </a:lnTo>
                <a:lnTo>
                  <a:pt x="2214" y="6497"/>
                </a:lnTo>
                <a:lnTo>
                  <a:pt x="2263" y="6497"/>
                </a:lnTo>
                <a:lnTo>
                  <a:pt x="2287" y="6473"/>
                </a:lnTo>
                <a:lnTo>
                  <a:pt x="2579" y="6327"/>
                </a:lnTo>
                <a:lnTo>
                  <a:pt x="2847" y="6157"/>
                </a:lnTo>
                <a:lnTo>
                  <a:pt x="3139" y="6059"/>
                </a:lnTo>
                <a:lnTo>
                  <a:pt x="3285" y="5986"/>
                </a:lnTo>
                <a:lnTo>
                  <a:pt x="3358" y="5962"/>
                </a:lnTo>
                <a:lnTo>
                  <a:pt x="3382" y="5889"/>
                </a:lnTo>
                <a:lnTo>
                  <a:pt x="3407" y="5840"/>
                </a:lnTo>
                <a:lnTo>
                  <a:pt x="3407" y="5767"/>
                </a:lnTo>
                <a:close/>
                <a:moveTo>
                  <a:pt x="4039" y="6303"/>
                </a:moveTo>
                <a:lnTo>
                  <a:pt x="4209" y="6327"/>
                </a:lnTo>
                <a:lnTo>
                  <a:pt x="4404" y="6351"/>
                </a:lnTo>
                <a:lnTo>
                  <a:pt x="4526" y="6351"/>
                </a:lnTo>
                <a:lnTo>
                  <a:pt x="4574" y="7884"/>
                </a:lnTo>
                <a:lnTo>
                  <a:pt x="4574" y="7884"/>
                </a:lnTo>
                <a:lnTo>
                  <a:pt x="4501" y="7860"/>
                </a:lnTo>
                <a:lnTo>
                  <a:pt x="4404" y="7860"/>
                </a:lnTo>
                <a:lnTo>
                  <a:pt x="4234" y="7884"/>
                </a:lnTo>
                <a:lnTo>
                  <a:pt x="4015" y="7909"/>
                </a:lnTo>
                <a:lnTo>
                  <a:pt x="4015" y="7471"/>
                </a:lnTo>
                <a:lnTo>
                  <a:pt x="4039" y="6303"/>
                </a:lnTo>
                <a:close/>
                <a:moveTo>
                  <a:pt x="3553" y="7179"/>
                </a:moveTo>
                <a:lnTo>
                  <a:pt x="3553" y="7495"/>
                </a:lnTo>
                <a:lnTo>
                  <a:pt x="3480" y="7495"/>
                </a:lnTo>
                <a:lnTo>
                  <a:pt x="3285" y="7544"/>
                </a:lnTo>
                <a:lnTo>
                  <a:pt x="3090" y="7617"/>
                </a:lnTo>
                <a:lnTo>
                  <a:pt x="2701" y="7811"/>
                </a:lnTo>
                <a:lnTo>
                  <a:pt x="2458" y="7957"/>
                </a:lnTo>
                <a:lnTo>
                  <a:pt x="2190" y="8128"/>
                </a:lnTo>
                <a:lnTo>
                  <a:pt x="2166" y="7860"/>
                </a:lnTo>
                <a:lnTo>
                  <a:pt x="2166" y="7811"/>
                </a:lnTo>
                <a:lnTo>
                  <a:pt x="2287" y="7811"/>
                </a:lnTo>
                <a:lnTo>
                  <a:pt x="2409" y="7787"/>
                </a:lnTo>
                <a:lnTo>
                  <a:pt x="2628" y="7690"/>
                </a:lnTo>
                <a:lnTo>
                  <a:pt x="3042" y="7471"/>
                </a:lnTo>
                <a:lnTo>
                  <a:pt x="3285" y="7349"/>
                </a:lnTo>
                <a:lnTo>
                  <a:pt x="3431" y="7276"/>
                </a:lnTo>
                <a:lnTo>
                  <a:pt x="3553" y="7179"/>
                </a:lnTo>
                <a:close/>
                <a:moveTo>
                  <a:pt x="3553" y="7957"/>
                </a:moveTo>
                <a:lnTo>
                  <a:pt x="3553" y="8249"/>
                </a:lnTo>
                <a:lnTo>
                  <a:pt x="3504" y="8274"/>
                </a:lnTo>
                <a:lnTo>
                  <a:pt x="3066" y="8468"/>
                </a:lnTo>
                <a:lnTo>
                  <a:pt x="2652" y="8687"/>
                </a:lnTo>
                <a:lnTo>
                  <a:pt x="2482" y="8784"/>
                </a:lnTo>
                <a:lnTo>
                  <a:pt x="2312" y="8882"/>
                </a:lnTo>
                <a:lnTo>
                  <a:pt x="2239" y="8955"/>
                </a:lnTo>
                <a:lnTo>
                  <a:pt x="2214" y="8468"/>
                </a:lnTo>
                <a:lnTo>
                  <a:pt x="2336" y="8468"/>
                </a:lnTo>
                <a:lnTo>
                  <a:pt x="2458" y="8420"/>
                </a:lnTo>
                <a:lnTo>
                  <a:pt x="2677" y="8322"/>
                </a:lnTo>
                <a:lnTo>
                  <a:pt x="3115" y="8128"/>
                </a:lnTo>
                <a:lnTo>
                  <a:pt x="3553" y="7957"/>
                </a:lnTo>
                <a:close/>
                <a:moveTo>
                  <a:pt x="3528" y="8784"/>
                </a:moveTo>
                <a:lnTo>
                  <a:pt x="3528" y="8955"/>
                </a:lnTo>
                <a:lnTo>
                  <a:pt x="3358" y="9003"/>
                </a:lnTo>
                <a:lnTo>
                  <a:pt x="3212" y="9076"/>
                </a:lnTo>
                <a:lnTo>
                  <a:pt x="2871" y="9247"/>
                </a:lnTo>
                <a:lnTo>
                  <a:pt x="2579" y="9441"/>
                </a:lnTo>
                <a:lnTo>
                  <a:pt x="2287" y="9660"/>
                </a:lnTo>
                <a:lnTo>
                  <a:pt x="2263" y="9247"/>
                </a:lnTo>
                <a:lnTo>
                  <a:pt x="2458" y="9247"/>
                </a:lnTo>
                <a:lnTo>
                  <a:pt x="2871" y="9052"/>
                </a:lnTo>
                <a:lnTo>
                  <a:pt x="3528" y="8784"/>
                </a:lnTo>
                <a:close/>
                <a:moveTo>
                  <a:pt x="4574" y="8371"/>
                </a:moveTo>
                <a:lnTo>
                  <a:pt x="4574" y="8565"/>
                </a:lnTo>
                <a:lnTo>
                  <a:pt x="4574" y="9076"/>
                </a:lnTo>
                <a:lnTo>
                  <a:pt x="4550" y="9587"/>
                </a:lnTo>
                <a:lnTo>
                  <a:pt x="4453" y="9563"/>
                </a:lnTo>
                <a:lnTo>
                  <a:pt x="4355" y="9563"/>
                </a:lnTo>
                <a:lnTo>
                  <a:pt x="3991" y="9660"/>
                </a:lnTo>
                <a:lnTo>
                  <a:pt x="4015" y="8371"/>
                </a:lnTo>
                <a:lnTo>
                  <a:pt x="4209" y="8395"/>
                </a:lnTo>
                <a:lnTo>
                  <a:pt x="4501" y="8395"/>
                </a:lnTo>
                <a:lnTo>
                  <a:pt x="4574" y="8371"/>
                </a:lnTo>
                <a:close/>
                <a:moveTo>
                  <a:pt x="3528" y="9393"/>
                </a:moveTo>
                <a:lnTo>
                  <a:pt x="3528" y="9660"/>
                </a:lnTo>
                <a:lnTo>
                  <a:pt x="3212" y="9806"/>
                </a:lnTo>
                <a:lnTo>
                  <a:pt x="2896" y="9952"/>
                </a:lnTo>
                <a:lnTo>
                  <a:pt x="2604" y="10098"/>
                </a:lnTo>
                <a:lnTo>
                  <a:pt x="2482" y="10196"/>
                </a:lnTo>
                <a:lnTo>
                  <a:pt x="2360" y="10293"/>
                </a:lnTo>
                <a:lnTo>
                  <a:pt x="2336" y="9977"/>
                </a:lnTo>
                <a:lnTo>
                  <a:pt x="2312" y="9806"/>
                </a:lnTo>
                <a:lnTo>
                  <a:pt x="2458" y="9782"/>
                </a:lnTo>
                <a:lnTo>
                  <a:pt x="2604" y="9758"/>
                </a:lnTo>
                <a:lnTo>
                  <a:pt x="2750" y="9709"/>
                </a:lnTo>
                <a:lnTo>
                  <a:pt x="2920" y="9636"/>
                </a:lnTo>
                <a:lnTo>
                  <a:pt x="3212" y="9514"/>
                </a:lnTo>
                <a:lnTo>
                  <a:pt x="3528" y="9393"/>
                </a:lnTo>
                <a:close/>
                <a:moveTo>
                  <a:pt x="3528" y="10123"/>
                </a:moveTo>
                <a:lnTo>
                  <a:pt x="3504" y="10415"/>
                </a:lnTo>
                <a:lnTo>
                  <a:pt x="3358" y="10439"/>
                </a:lnTo>
                <a:lnTo>
                  <a:pt x="3212" y="10488"/>
                </a:lnTo>
                <a:lnTo>
                  <a:pt x="2920" y="10609"/>
                </a:lnTo>
                <a:lnTo>
                  <a:pt x="2652" y="10755"/>
                </a:lnTo>
                <a:lnTo>
                  <a:pt x="2409" y="10901"/>
                </a:lnTo>
                <a:lnTo>
                  <a:pt x="2385" y="10585"/>
                </a:lnTo>
                <a:lnTo>
                  <a:pt x="2531" y="10536"/>
                </a:lnTo>
                <a:lnTo>
                  <a:pt x="2701" y="10488"/>
                </a:lnTo>
                <a:lnTo>
                  <a:pt x="3017" y="10342"/>
                </a:lnTo>
                <a:lnTo>
                  <a:pt x="3528" y="10123"/>
                </a:lnTo>
                <a:close/>
                <a:moveTo>
                  <a:pt x="4501" y="10098"/>
                </a:moveTo>
                <a:lnTo>
                  <a:pt x="4453" y="10780"/>
                </a:lnTo>
                <a:lnTo>
                  <a:pt x="4428" y="11072"/>
                </a:lnTo>
                <a:lnTo>
                  <a:pt x="4234" y="11072"/>
                </a:lnTo>
                <a:lnTo>
                  <a:pt x="3966" y="11096"/>
                </a:lnTo>
                <a:lnTo>
                  <a:pt x="3991" y="10123"/>
                </a:lnTo>
                <a:lnTo>
                  <a:pt x="4258" y="10123"/>
                </a:lnTo>
                <a:lnTo>
                  <a:pt x="4501" y="10098"/>
                </a:lnTo>
                <a:close/>
                <a:moveTo>
                  <a:pt x="3504" y="10780"/>
                </a:moveTo>
                <a:lnTo>
                  <a:pt x="3504" y="10877"/>
                </a:lnTo>
                <a:lnTo>
                  <a:pt x="3358" y="10901"/>
                </a:lnTo>
                <a:lnTo>
                  <a:pt x="3212" y="10950"/>
                </a:lnTo>
                <a:lnTo>
                  <a:pt x="3066" y="10999"/>
                </a:lnTo>
                <a:lnTo>
                  <a:pt x="2896" y="11096"/>
                </a:lnTo>
                <a:lnTo>
                  <a:pt x="2628" y="11266"/>
                </a:lnTo>
                <a:lnTo>
                  <a:pt x="2506" y="11364"/>
                </a:lnTo>
                <a:lnTo>
                  <a:pt x="2433" y="11461"/>
                </a:lnTo>
                <a:lnTo>
                  <a:pt x="2409" y="11169"/>
                </a:lnTo>
                <a:lnTo>
                  <a:pt x="2555" y="11145"/>
                </a:lnTo>
                <a:lnTo>
                  <a:pt x="2701" y="11096"/>
                </a:lnTo>
                <a:lnTo>
                  <a:pt x="2969" y="10974"/>
                </a:lnTo>
                <a:lnTo>
                  <a:pt x="3236" y="10877"/>
                </a:lnTo>
                <a:lnTo>
                  <a:pt x="3504" y="10780"/>
                </a:lnTo>
                <a:close/>
                <a:moveTo>
                  <a:pt x="3480" y="11364"/>
                </a:moveTo>
                <a:lnTo>
                  <a:pt x="3480" y="11437"/>
                </a:lnTo>
                <a:lnTo>
                  <a:pt x="3407" y="11461"/>
                </a:lnTo>
                <a:lnTo>
                  <a:pt x="3139" y="11583"/>
                </a:lnTo>
                <a:lnTo>
                  <a:pt x="2920" y="11753"/>
                </a:lnTo>
                <a:lnTo>
                  <a:pt x="2458" y="12118"/>
                </a:lnTo>
                <a:lnTo>
                  <a:pt x="2433" y="11656"/>
                </a:lnTo>
                <a:lnTo>
                  <a:pt x="2531" y="11680"/>
                </a:lnTo>
                <a:lnTo>
                  <a:pt x="2604" y="11680"/>
                </a:lnTo>
                <a:lnTo>
                  <a:pt x="2701" y="11656"/>
                </a:lnTo>
                <a:lnTo>
                  <a:pt x="2871" y="11607"/>
                </a:lnTo>
                <a:lnTo>
                  <a:pt x="3236" y="11437"/>
                </a:lnTo>
                <a:lnTo>
                  <a:pt x="3480" y="11364"/>
                </a:lnTo>
                <a:close/>
                <a:moveTo>
                  <a:pt x="3480" y="11899"/>
                </a:moveTo>
                <a:lnTo>
                  <a:pt x="3480" y="11972"/>
                </a:lnTo>
                <a:lnTo>
                  <a:pt x="3455" y="12118"/>
                </a:lnTo>
                <a:lnTo>
                  <a:pt x="3334" y="12167"/>
                </a:lnTo>
                <a:lnTo>
                  <a:pt x="3188" y="12240"/>
                </a:lnTo>
                <a:lnTo>
                  <a:pt x="2944" y="12361"/>
                </a:lnTo>
                <a:lnTo>
                  <a:pt x="2701" y="12483"/>
                </a:lnTo>
                <a:lnTo>
                  <a:pt x="2458" y="12629"/>
                </a:lnTo>
                <a:lnTo>
                  <a:pt x="2458" y="12313"/>
                </a:lnTo>
                <a:lnTo>
                  <a:pt x="2725" y="12240"/>
                </a:lnTo>
                <a:lnTo>
                  <a:pt x="2969" y="12142"/>
                </a:lnTo>
                <a:lnTo>
                  <a:pt x="3480" y="11899"/>
                </a:lnTo>
                <a:close/>
                <a:moveTo>
                  <a:pt x="3942" y="11558"/>
                </a:moveTo>
                <a:lnTo>
                  <a:pt x="4185" y="11583"/>
                </a:lnTo>
                <a:lnTo>
                  <a:pt x="4428" y="11583"/>
                </a:lnTo>
                <a:lnTo>
                  <a:pt x="4428" y="12824"/>
                </a:lnTo>
                <a:lnTo>
                  <a:pt x="4355" y="12824"/>
                </a:lnTo>
                <a:lnTo>
                  <a:pt x="4112" y="12872"/>
                </a:lnTo>
                <a:lnTo>
                  <a:pt x="3893" y="12921"/>
                </a:lnTo>
                <a:lnTo>
                  <a:pt x="3893" y="12921"/>
                </a:lnTo>
                <a:lnTo>
                  <a:pt x="3918" y="12167"/>
                </a:lnTo>
                <a:lnTo>
                  <a:pt x="3942" y="11558"/>
                </a:lnTo>
                <a:close/>
                <a:moveTo>
                  <a:pt x="3431" y="12580"/>
                </a:moveTo>
                <a:lnTo>
                  <a:pt x="3431" y="12702"/>
                </a:lnTo>
                <a:lnTo>
                  <a:pt x="3285" y="12726"/>
                </a:lnTo>
                <a:lnTo>
                  <a:pt x="3163" y="12799"/>
                </a:lnTo>
                <a:lnTo>
                  <a:pt x="2920" y="12945"/>
                </a:lnTo>
                <a:lnTo>
                  <a:pt x="2677" y="13091"/>
                </a:lnTo>
                <a:lnTo>
                  <a:pt x="2555" y="13189"/>
                </a:lnTo>
                <a:lnTo>
                  <a:pt x="2458" y="13286"/>
                </a:lnTo>
                <a:lnTo>
                  <a:pt x="2458" y="12945"/>
                </a:lnTo>
                <a:lnTo>
                  <a:pt x="2604" y="12945"/>
                </a:lnTo>
                <a:lnTo>
                  <a:pt x="2774" y="12897"/>
                </a:lnTo>
                <a:lnTo>
                  <a:pt x="3042" y="12775"/>
                </a:lnTo>
                <a:lnTo>
                  <a:pt x="3407" y="12580"/>
                </a:lnTo>
                <a:close/>
                <a:moveTo>
                  <a:pt x="3407" y="13213"/>
                </a:moveTo>
                <a:lnTo>
                  <a:pt x="3407" y="13432"/>
                </a:lnTo>
                <a:lnTo>
                  <a:pt x="3236" y="13529"/>
                </a:lnTo>
                <a:lnTo>
                  <a:pt x="3066" y="13651"/>
                </a:lnTo>
                <a:lnTo>
                  <a:pt x="2774" y="13821"/>
                </a:lnTo>
                <a:lnTo>
                  <a:pt x="2579" y="13919"/>
                </a:lnTo>
                <a:lnTo>
                  <a:pt x="2433" y="14065"/>
                </a:lnTo>
                <a:lnTo>
                  <a:pt x="2458" y="13529"/>
                </a:lnTo>
                <a:lnTo>
                  <a:pt x="2579" y="13529"/>
                </a:lnTo>
                <a:lnTo>
                  <a:pt x="2701" y="13505"/>
                </a:lnTo>
                <a:lnTo>
                  <a:pt x="2920" y="13408"/>
                </a:lnTo>
                <a:lnTo>
                  <a:pt x="3285" y="13262"/>
                </a:lnTo>
                <a:lnTo>
                  <a:pt x="3407" y="13213"/>
                </a:lnTo>
                <a:close/>
                <a:moveTo>
                  <a:pt x="3407" y="13894"/>
                </a:moveTo>
                <a:lnTo>
                  <a:pt x="3455" y="14235"/>
                </a:lnTo>
                <a:lnTo>
                  <a:pt x="3236" y="14284"/>
                </a:lnTo>
                <a:lnTo>
                  <a:pt x="3042" y="14357"/>
                </a:lnTo>
                <a:lnTo>
                  <a:pt x="2628" y="14478"/>
                </a:lnTo>
                <a:lnTo>
                  <a:pt x="2555" y="14527"/>
                </a:lnTo>
                <a:lnTo>
                  <a:pt x="2409" y="14600"/>
                </a:lnTo>
                <a:lnTo>
                  <a:pt x="2433" y="14308"/>
                </a:lnTo>
                <a:lnTo>
                  <a:pt x="2433" y="14211"/>
                </a:lnTo>
                <a:lnTo>
                  <a:pt x="2506" y="14259"/>
                </a:lnTo>
                <a:lnTo>
                  <a:pt x="2604" y="14284"/>
                </a:lnTo>
                <a:lnTo>
                  <a:pt x="2701" y="14284"/>
                </a:lnTo>
                <a:lnTo>
                  <a:pt x="2798" y="14235"/>
                </a:lnTo>
                <a:lnTo>
                  <a:pt x="2993" y="14162"/>
                </a:lnTo>
                <a:lnTo>
                  <a:pt x="3139" y="14065"/>
                </a:lnTo>
                <a:lnTo>
                  <a:pt x="3407" y="13894"/>
                </a:lnTo>
                <a:close/>
                <a:moveTo>
                  <a:pt x="3504" y="14551"/>
                </a:moveTo>
                <a:lnTo>
                  <a:pt x="3553" y="14697"/>
                </a:lnTo>
                <a:lnTo>
                  <a:pt x="3504" y="14722"/>
                </a:lnTo>
                <a:lnTo>
                  <a:pt x="3358" y="14795"/>
                </a:lnTo>
                <a:lnTo>
                  <a:pt x="3163" y="14892"/>
                </a:lnTo>
                <a:lnTo>
                  <a:pt x="2798" y="15038"/>
                </a:lnTo>
                <a:lnTo>
                  <a:pt x="2433" y="15184"/>
                </a:lnTo>
                <a:lnTo>
                  <a:pt x="2263" y="15281"/>
                </a:lnTo>
                <a:lnTo>
                  <a:pt x="2093" y="15403"/>
                </a:lnTo>
                <a:lnTo>
                  <a:pt x="2093" y="15403"/>
                </a:lnTo>
                <a:lnTo>
                  <a:pt x="2239" y="15160"/>
                </a:lnTo>
                <a:lnTo>
                  <a:pt x="2336" y="14989"/>
                </a:lnTo>
                <a:lnTo>
                  <a:pt x="2385" y="14819"/>
                </a:lnTo>
                <a:lnTo>
                  <a:pt x="2604" y="14819"/>
                </a:lnTo>
                <a:lnTo>
                  <a:pt x="2823" y="14722"/>
                </a:lnTo>
                <a:lnTo>
                  <a:pt x="3163" y="14649"/>
                </a:lnTo>
                <a:lnTo>
                  <a:pt x="3504" y="14551"/>
                </a:lnTo>
                <a:close/>
                <a:moveTo>
                  <a:pt x="3723" y="15014"/>
                </a:moveTo>
                <a:lnTo>
                  <a:pt x="3918" y="15306"/>
                </a:lnTo>
                <a:lnTo>
                  <a:pt x="3772" y="15330"/>
                </a:lnTo>
                <a:lnTo>
                  <a:pt x="3626" y="15379"/>
                </a:lnTo>
                <a:lnTo>
                  <a:pt x="3358" y="15525"/>
                </a:lnTo>
                <a:lnTo>
                  <a:pt x="3066" y="15695"/>
                </a:lnTo>
                <a:lnTo>
                  <a:pt x="2823" y="15841"/>
                </a:lnTo>
                <a:lnTo>
                  <a:pt x="2506" y="15987"/>
                </a:lnTo>
                <a:lnTo>
                  <a:pt x="2214" y="16084"/>
                </a:lnTo>
                <a:lnTo>
                  <a:pt x="1606" y="16303"/>
                </a:lnTo>
                <a:lnTo>
                  <a:pt x="1703" y="16084"/>
                </a:lnTo>
                <a:lnTo>
                  <a:pt x="1776" y="15890"/>
                </a:lnTo>
                <a:lnTo>
                  <a:pt x="1947" y="15646"/>
                </a:lnTo>
                <a:lnTo>
                  <a:pt x="1995" y="15646"/>
                </a:lnTo>
                <a:lnTo>
                  <a:pt x="2214" y="15622"/>
                </a:lnTo>
                <a:lnTo>
                  <a:pt x="2433" y="15573"/>
                </a:lnTo>
                <a:lnTo>
                  <a:pt x="2871" y="15427"/>
                </a:lnTo>
                <a:lnTo>
                  <a:pt x="3309" y="15257"/>
                </a:lnTo>
                <a:lnTo>
                  <a:pt x="3699" y="15038"/>
                </a:lnTo>
                <a:lnTo>
                  <a:pt x="3723" y="15014"/>
                </a:lnTo>
                <a:close/>
                <a:moveTo>
                  <a:pt x="4088" y="15549"/>
                </a:moveTo>
                <a:lnTo>
                  <a:pt x="4209" y="15719"/>
                </a:lnTo>
                <a:lnTo>
                  <a:pt x="3845" y="15865"/>
                </a:lnTo>
                <a:lnTo>
                  <a:pt x="3504" y="16011"/>
                </a:lnTo>
                <a:lnTo>
                  <a:pt x="2798" y="16328"/>
                </a:lnTo>
                <a:lnTo>
                  <a:pt x="2117" y="16620"/>
                </a:lnTo>
                <a:lnTo>
                  <a:pt x="1801" y="16790"/>
                </a:lnTo>
                <a:lnTo>
                  <a:pt x="1484" y="16984"/>
                </a:lnTo>
                <a:lnTo>
                  <a:pt x="1509" y="16790"/>
                </a:lnTo>
                <a:lnTo>
                  <a:pt x="1533" y="16595"/>
                </a:lnTo>
                <a:lnTo>
                  <a:pt x="1995" y="16595"/>
                </a:lnTo>
                <a:lnTo>
                  <a:pt x="2166" y="16547"/>
                </a:lnTo>
                <a:lnTo>
                  <a:pt x="2482" y="16449"/>
                </a:lnTo>
                <a:lnTo>
                  <a:pt x="2750" y="16328"/>
                </a:lnTo>
                <a:lnTo>
                  <a:pt x="3090" y="16182"/>
                </a:lnTo>
                <a:lnTo>
                  <a:pt x="3480" y="16011"/>
                </a:lnTo>
                <a:lnTo>
                  <a:pt x="3650" y="15914"/>
                </a:lnTo>
                <a:lnTo>
                  <a:pt x="3820" y="15792"/>
                </a:lnTo>
                <a:lnTo>
                  <a:pt x="3966" y="15671"/>
                </a:lnTo>
                <a:lnTo>
                  <a:pt x="4088" y="15549"/>
                </a:lnTo>
                <a:close/>
                <a:moveTo>
                  <a:pt x="4428" y="16060"/>
                </a:moveTo>
                <a:lnTo>
                  <a:pt x="4477" y="16206"/>
                </a:lnTo>
                <a:lnTo>
                  <a:pt x="4453" y="16206"/>
                </a:lnTo>
                <a:lnTo>
                  <a:pt x="4380" y="16230"/>
                </a:lnTo>
                <a:lnTo>
                  <a:pt x="4307" y="16279"/>
                </a:lnTo>
                <a:lnTo>
                  <a:pt x="4185" y="16352"/>
                </a:lnTo>
                <a:lnTo>
                  <a:pt x="4064" y="16474"/>
                </a:lnTo>
                <a:lnTo>
                  <a:pt x="3942" y="16571"/>
                </a:lnTo>
                <a:lnTo>
                  <a:pt x="3553" y="16790"/>
                </a:lnTo>
                <a:lnTo>
                  <a:pt x="3139" y="17009"/>
                </a:lnTo>
                <a:lnTo>
                  <a:pt x="2652" y="17228"/>
                </a:lnTo>
                <a:lnTo>
                  <a:pt x="2190" y="17422"/>
                </a:lnTo>
                <a:lnTo>
                  <a:pt x="1947" y="17520"/>
                </a:lnTo>
                <a:lnTo>
                  <a:pt x="1825" y="17568"/>
                </a:lnTo>
                <a:lnTo>
                  <a:pt x="1728" y="17641"/>
                </a:lnTo>
                <a:lnTo>
                  <a:pt x="1630" y="17520"/>
                </a:lnTo>
                <a:lnTo>
                  <a:pt x="1557" y="17325"/>
                </a:lnTo>
                <a:lnTo>
                  <a:pt x="1606" y="17325"/>
                </a:lnTo>
                <a:lnTo>
                  <a:pt x="2409" y="16984"/>
                </a:lnTo>
                <a:lnTo>
                  <a:pt x="3188" y="16644"/>
                </a:lnTo>
                <a:lnTo>
                  <a:pt x="3820" y="16401"/>
                </a:lnTo>
                <a:lnTo>
                  <a:pt x="4137" y="16255"/>
                </a:lnTo>
                <a:lnTo>
                  <a:pt x="4428" y="16060"/>
                </a:lnTo>
                <a:close/>
                <a:moveTo>
                  <a:pt x="4550" y="16571"/>
                </a:moveTo>
                <a:lnTo>
                  <a:pt x="4550" y="16717"/>
                </a:lnTo>
                <a:lnTo>
                  <a:pt x="4526" y="16863"/>
                </a:lnTo>
                <a:lnTo>
                  <a:pt x="4477" y="16863"/>
                </a:lnTo>
                <a:lnTo>
                  <a:pt x="4331" y="16911"/>
                </a:lnTo>
                <a:lnTo>
                  <a:pt x="4185" y="16984"/>
                </a:lnTo>
                <a:lnTo>
                  <a:pt x="3918" y="17179"/>
                </a:lnTo>
                <a:lnTo>
                  <a:pt x="3528" y="17422"/>
                </a:lnTo>
                <a:lnTo>
                  <a:pt x="3115" y="17617"/>
                </a:lnTo>
                <a:lnTo>
                  <a:pt x="2750" y="17763"/>
                </a:lnTo>
                <a:lnTo>
                  <a:pt x="2531" y="17909"/>
                </a:lnTo>
                <a:lnTo>
                  <a:pt x="2433" y="17958"/>
                </a:lnTo>
                <a:lnTo>
                  <a:pt x="2385" y="18031"/>
                </a:lnTo>
                <a:lnTo>
                  <a:pt x="2190" y="17958"/>
                </a:lnTo>
                <a:lnTo>
                  <a:pt x="1995" y="17885"/>
                </a:lnTo>
                <a:lnTo>
                  <a:pt x="2287" y="17787"/>
                </a:lnTo>
                <a:lnTo>
                  <a:pt x="2823" y="17568"/>
                </a:lnTo>
                <a:lnTo>
                  <a:pt x="3334" y="17349"/>
                </a:lnTo>
                <a:lnTo>
                  <a:pt x="3601" y="17228"/>
                </a:lnTo>
                <a:lnTo>
                  <a:pt x="3966" y="17057"/>
                </a:lnTo>
                <a:lnTo>
                  <a:pt x="4137" y="16936"/>
                </a:lnTo>
                <a:lnTo>
                  <a:pt x="4307" y="16838"/>
                </a:lnTo>
                <a:lnTo>
                  <a:pt x="4428" y="16717"/>
                </a:lnTo>
                <a:lnTo>
                  <a:pt x="4550" y="16571"/>
                </a:lnTo>
                <a:close/>
                <a:moveTo>
                  <a:pt x="4234" y="17422"/>
                </a:moveTo>
                <a:lnTo>
                  <a:pt x="4112" y="17544"/>
                </a:lnTo>
                <a:lnTo>
                  <a:pt x="3991" y="17641"/>
                </a:lnTo>
                <a:lnTo>
                  <a:pt x="3723" y="17812"/>
                </a:lnTo>
                <a:lnTo>
                  <a:pt x="3407" y="17958"/>
                </a:lnTo>
                <a:lnTo>
                  <a:pt x="3090" y="18031"/>
                </a:lnTo>
                <a:lnTo>
                  <a:pt x="3407" y="17860"/>
                </a:lnTo>
                <a:lnTo>
                  <a:pt x="3796" y="17690"/>
                </a:lnTo>
                <a:lnTo>
                  <a:pt x="4015" y="17568"/>
                </a:lnTo>
                <a:lnTo>
                  <a:pt x="4234" y="17422"/>
                </a:lnTo>
                <a:close/>
                <a:moveTo>
                  <a:pt x="3017" y="463"/>
                </a:moveTo>
                <a:lnTo>
                  <a:pt x="3528" y="633"/>
                </a:lnTo>
                <a:lnTo>
                  <a:pt x="3747" y="730"/>
                </a:lnTo>
                <a:lnTo>
                  <a:pt x="3869" y="803"/>
                </a:lnTo>
                <a:lnTo>
                  <a:pt x="3991" y="901"/>
                </a:lnTo>
                <a:lnTo>
                  <a:pt x="4112" y="1022"/>
                </a:lnTo>
                <a:lnTo>
                  <a:pt x="4209" y="1144"/>
                </a:lnTo>
                <a:lnTo>
                  <a:pt x="4307" y="1290"/>
                </a:lnTo>
                <a:lnTo>
                  <a:pt x="4380" y="1460"/>
                </a:lnTo>
                <a:lnTo>
                  <a:pt x="4477" y="1777"/>
                </a:lnTo>
                <a:lnTo>
                  <a:pt x="4550" y="2117"/>
                </a:lnTo>
                <a:lnTo>
                  <a:pt x="4574" y="2531"/>
                </a:lnTo>
                <a:lnTo>
                  <a:pt x="4355" y="2531"/>
                </a:lnTo>
                <a:lnTo>
                  <a:pt x="4137" y="2555"/>
                </a:lnTo>
                <a:lnTo>
                  <a:pt x="3893" y="2555"/>
                </a:lnTo>
                <a:lnTo>
                  <a:pt x="3796" y="2580"/>
                </a:lnTo>
                <a:lnTo>
                  <a:pt x="3674" y="2604"/>
                </a:lnTo>
                <a:lnTo>
                  <a:pt x="3650" y="2653"/>
                </a:lnTo>
                <a:lnTo>
                  <a:pt x="3626" y="2701"/>
                </a:lnTo>
                <a:lnTo>
                  <a:pt x="3626" y="2750"/>
                </a:lnTo>
                <a:lnTo>
                  <a:pt x="3626" y="2799"/>
                </a:lnTo>
                <a:lnTo>
                  <a:pt x="3723" y="2872"/>
                </a:lnTo>
                <a:lnTo>
                  <a:pt x="3845" y="2920"/>
                </a:lnTo>
                <a:lnTo>
                  <a:pt x="3966" y="2969"/>
                </a:lnTo>
                <a:lnTo>
                  <a:pt x="4088" y="2969"/>
                </a:lnTo>
                <a:lnTo>
                  <a:pt x="4331" y="2993"/>
                </a:lnTo>
                <a:lnTo>
                  <a:pt x="4453" y="2993"/>
                </a:lnTo>
                <a:lnTo>
                  <a:pt x="4574" y="2969"/>
                </a:lnTo>
                <a:lnTo>
                  <a:pt x="4526" y="3967"/>
                </a:lnTo>
                <a:lnTo>
                  <a:pt x="4526" y="4015"/>
                </a:lnTo>
                <a:lnTo>
                  <a:pt x="4453" y="3991"/>
                </a:lnTo>
                <a:lnTo>
                  <a:pt x="4380" y="4015"/>
                </a:lnTo>
                <a:lnTo>
                  <a:pt x="4185" y="4040"/>
                </a:lnTo>
                <a:lnTo>
                  <a:pt x="3991" y="4040"/>
                </a:lnTo>
                <a:lnTo>
                  <a:pt x="3869" y="4064"/>
                </a:lnTo>
                <a:lnTo>
                  <a:pt x="3723" y="4088"/>
                </a:lnTo>
                <a:lnTo>
                  <a:pt x="3674" y="4137"/>
                </a:lnTo>
                <a:lnTo>
                  <a:pt x="3626" y="4186"/>
                </a:lnTo>
                <a:lnTo>
                  <a:pt x="3601" y="4259"/>
                </a:lnTo>
                <a:lnTo>
                  <a:pt x="3626" y="4332"/>
                </a:lnTo>
                <a:lnTo>
                  <a:pt x="3674" y="4429"/>
                </a:lnTo>
                <a:lnTo>
                  <a:pt x="3747" y="4502"/>
                </a:lnTo>
                <a:lnTo>
                  <a:pt x="3869" y="4526"/>
                </a:lnTo>
                <a:lnTo>
                  <a:pt x="4015" y="4551"/>
                </a:lnTo>
                <a:lnTo>
                  <a:pt x="4282" y="4551"/>
                </a:lnTo>
                <a:lnTo>
                  <a:pt x="4526" y="4526"/>
                </a:lnTo>
                <a:lnTo>
                  <a:pt x="4526" y="5840"/>
                </a:lnTo>
                <a:lnTo>
                  <a:pt x="4477" y="5840"/>
                </a:lnTo>
                <a:lnTo>
                  <a:pt x="4039" y="5816"/>
                </a:lnTo>
                <a:lnTo>
                  <a:pt x="4039" y="5767"/>
                </a:lnTo>
                <a:lnTo>
                  <a:pt x="4015" y="5670"/>
                </a:lnTo>
                <a:lnTo>
                  <a:pt x="3966" y="5597"/>
                </a:lnTo>
                <a:lnTo>
                  <a:pt x="3918" y="5548"/>
                </a:lnTo>
                <a:lnTo>
                  <a:pt x="3845" y="5524"/>
                </a:lnTo>
                <a:lnTo>
                  <a:pt x="3820" y="5475"/>
                </a:lnTo>
                <a:lnTo>
                  <a:pt x="3772" y="5402"/>
                </a:lnTo>
                <a:lnTo>
                  <a:pt x="3699" y="5354"/>
                </a:lnTo>
                <a:lnTo>
                  <a:pt x="3601" y="5329"/>
                </a:lnTo>
                <a:lnTo>
                  <a:pt x="3358" y="5281"/>
                </a:lnTo>
                <a:lnTo>
                  <a:pt x="3017" y="5232"/>
                </a:lnTo>
                <a:lnTo>
                  <a:pt x="2677" y="5232"/>
                </a:lnTo>
                <a:lnTo>
                  <a:pt x="2360" y="5256"/>
                </a:lnTo>
                <a:lnTo>
                  <a:pt x="2239" y="5305"/>
                </a:lnTo>
                <a:lnTo>
                  <a:pt x="2117" y="5329"/>
                </a:lnTo>
                <a:lnTo>
                  <a:pt x="2044" y="5402"/>
                </a:lnTo>
                <a:lnTo>
                  <a:pt x="1971" y="5451"/>
                </a:lnTo>
                <a:lnTo>
                  <a:pt x="1971" y="5548"/>
                </a:lnTo>
                <a:lnTo>
                  <a:pt x="1995" y="5646"/>
                </a:lnTo>
                <a:lnTo>
                  <a:pt x="1874" y="6132"/>
                </a:lnTo>
                <a:lnTo>
                  <a:pt x="1801" y="6668"/>
                </a:lnTo>
                <a:lnTo>
                  <a:pt x="1752" y="7179"/>
                </a:lnTo>
                <a:lnTo>
                  <a:pt x="1752" y="7714"/>
                </a:lnTo>
                <a:lnTo>
                  <a:pt x="1776" y="8249"/>
                </a:lnTo>
                <a:lnTo>
                  <a:pt x="1825" y="8760"/>
                </a:lnTo>
                <a:lnTo>
                  <a:pt x="1898" y="9806"/>
                </a:lnTo>
                <a:lnTo>
                  <a:pt x="1995" y="10853"/>
                </a:lnTo>
                <a:lnTo>
                  <a:pt x="2068" y="11923"/>
                </a:lnTo>
                <a:lnTo>
                  <a:pt x="2068" y="12483"/>
                </a:lnTo>
                <a:lnTo>
                  <a:pt x="2068" y="13018"/>
                </a:lnTo>
                <a:lnTo>
                  <a:pt x="2020" y="14138"/>
                </a:lnTo>
                <a:lnTo>
                  <a:pt x="1995" y="14405"/>
                </a:lnTo>
                <a:lnTo>
                  <a:pt x="1971" y="14673"/>
                </a:lnTo>
                <a:lnTo>
                  <a:pt x="1874" y="14941"/>
                </a:lnTo>
                <a:lnTo>
                  <a:pt x="1752" y="15184"/>
                </a:lnTo>
                <a:lnTo>
                  <a:pt x="1533" y="15525"/>
                </a:lnTo>
                <a:lnTo>
                  <a:pt x="1411" y="15695"/>
                </a:lnTo>
                <a:lnTo>
                  <a:pt x="1338" y="15865"/>
                </a:lnTo>
                <a:lnTo>
                  <a:pt x="1192" y="16206"/>
                </a:lnTo>
                <a:lnTo>
                  <a:pt x="1119" y="16547"/>
                </a:lnTo>
                <a:lnTo>
                  <a:pt x="1095" y="16887"/>
                </a:lnTo>
                <a:lnTo>
                  <a:pt x="1095" y="17057"/>
                </a:lnTo>
                <a:lnTo>
                  <a:pt x="1095" y="17228"/>
                </a:lnTo>
                <a:lnTo>
                  <a:pt x="1144" y="17398"/>
                </a:lnTo>
                <a:lnTo>
                  <a:pt x="1192" y="17544"/>
                </a:lnTo>
                <a:lnTo>
                  <a:pt x="1265" y="17690"/>
                </a:lnTo>
                <a:lnTo>
                  <a:pt x="1338" y="17812"/>
                </a:lnTo>
                <a:lnTo>
                  <a:pt x="1436" y="17933"/>
                </a:lnTo>
                <a:lnTo>
                  <a:pt x="1533" y="18055"/>
                </a:lnTo>
                <a:lnTo>
                  <a:pt x="1655" y="18152"/>
                </a:lnTo>
                <a:lnTo>
                  <a:pt x="1776" y="18225"/>
                </a:lnTo>
                <a:lnTo>
                  <a:pt x="2068" y="18371"/>
                </a:lnTo>
                <a:lnTo>
                  <a:pt x="2360" y="18444"/>
                </a:lnTo>
                <a:lnTo>
                  <a:pt x="2677" y="18493"/>
                </a:lnTo>
                <a:lnTo>
                  <a:pt x="2993" y="18469"/>
                </a:lnTo>
                <a:lnTo>
                  <a:pt x="3334" y="18396"/>
                </a:lnTo>
                <a:lnTo>
                  <a:pt x="3626" y="18298"/>
                </a:lnTo>
                <a:lnTo>
                  <a:pt x="3893" y="18152"/>
                </a:lnTo>
                <a:lnTo>
                  <a:pt x="4137" y="17958"/>
                </a:lnTo>
                <a:lnTo>
                  <a:pt x="4355" y="17739"/>
                </a:lnTo>
                <a:lnTo>
                  <a:pt x="4526" y="17471"/>
                </a:lnTo>
                <a:lnTo>
                  <a:pt x="4647" y="17179"/>
                </a:lnTo>
                <a:lnTo>
                  <a:pt x="4745" y="16887"/>
                </a:lnTo>
                <a:lnTo>
                  <a:pt x="4769" y="16595"/>
                </a:lnTo>
                <a:lnTo>
                  <a:pt x="4769" y="16279"/>
                </a:lnTo>
                <a:lnTo>
                  <a:pt x="4720" y="15987"/>
                </a:lnTo>
                <a:lnTo>
                  <a:pt x="4623" y="15719"/>
                </a:lnTo>
                <a:lnTo>
                  <a:pt x="4428" y="15379"/>
                </a:lnTo>
                <a:lnTo>
                  <a:pt x="4234" y="15062"/>
                </a:lnTo>
                <a:lnTo>
                  <a:pt x="4039" y="14722"/>
                </a:lnTo>
                <a:lnTo>
                  <a:pt x="3966" y="14551"/>
                </a:lnTo>
                <a:lnTo>
                  <a:pt x="3918" y="14357"/>
                </a:lnTo>
                <a:lnTo>
                  <a:pt x="3869" y="14113"/>
                </a:lnTo>
                <a:lnTo>
                  <a:pt x="3845" y="13846"/>
                </a:lnTo>
                <a:lnTo>
                  <a:pt x="3869" y="13310"/>
                </a:lnTo>
                <a:lnTo>
                  <a:pt x="4015" y="13335"/>
                </a:lnTo>
                <a:lnTo>
                  <a:pt x="4137" y="13335"/>
                </a:lnTo>
                <a:lnTo>
                  <a:pt x="4428" y="13310"/>
                </a:lnTo>
                <a:lnTo>
                  <a:pt x="4477" y="14843"/>
                </a:lnTo>
                <a:lnTo>
                  <a:pt x="4477" y="14916"/>
                </a:lnTo>
                <a:lnTo>
                  <a:pt x="4501" y="14965"/>
                </a:lnTo>
                <a:lnTo>
                  <a:pt x="4550" y="15014"/>
                </a:lnTo>
                <a:lnTo>
                  <a:pt x="4599" y="15038"/>
                </a:lnTo>
                <a:lnTo>
                  <a:pt x="4720" y="15062"/>
                </a:lnTo>
                <a:lnTo>
                  <a:pt x="4818" y="15038"/>
                </a:lnTo>
                <a:lnTo>
                  <a:pt x="5012" y="15306"/>
                </a:lnTo>
                <a:lnTo>
                  <a:pt x="5134" y="15622"/>
                </a:lnTo>
                <a:lnTo>
                  <a:pt x="5256" y="15938"/>
                </a:lnTo>
                <a:lnTo>
                  <a:pt x="5304" y="16255"/>
                </a:lnTo>
                <a:lnTo>
                  <a:pt x="5353" y="16595"/>
                </a:lnTo>
                <a:lnTo>
                  <a:pt x="5329" y="16936"/>
                </a:lnTo>
                <a:lnTo>
                  <a:pt x="5304" y="17252"/>
                </a:lnTo>
                <a:lnTo>
                  <a:pt x="5231" y="17544"/>
                </a:lnTo>
                <a:lnTo>
                  <a:pt x="5158" y="17763"/>
                </a:lnTo>
                <a:lnTo>
                  <a:pt x="5085" y="17933"/>
                </a:lnTo>
                <a:lnTo>
                  <a:pt x="4988" y="18104"/>
                </a:lnTo>
                <a:lnTo>
                  <a:pt x="4866" y="18274"/>
                </a:lnTo>
                <a:lnTo>
                  <a:pt x="4745" y="18420"/>
                </a:lnTo>
                <a:lnTo>
                  <a:pt x="4599" y="18566"/>
                </a:lnTo>
                <a:lnTo>
                  <a:pt x="4453" y="18688"/>
                </a:lnTo>
                <a:lnTo>
                  <a:pt x="4282" y="18785"/>
                </a:lnTo>
                <a:lnTo>
                  <a:pt x="4112" y="18882"/>
                </a:lnTo>
                <a:lnTo>
                  <a:pt x="3942" y="18955"/>
                </a:lnTo>
                <a:lnTo>
                  <a:pt x="3747" y="19028"/>
                </a:lnTo>
                <a:lnTo>
                  <a:pt x="3553" y="19077"/>
                </a:lnTo>
                <a:lnTo>
                  <a:pt x="3163" y="19150"/>
                </a:lnTo>
                <a:lnTo>
                  <a:pt x="2750" y="19150"/>
                </a:lnTo>
                <a:lnTo>
                  <a:pt x="2409" y="19101"/>
                </a:lnTo>
                <a:lnTo>
                  <a:pt x="2044" y="19004"/>
                </a:lnTo>
                <a:lnTo>
                  <a:pt x="1728" y="18858"/>
                </a:lnTo>
                <a:lnTo>
                  <a:pt x="1436" y="18663"/>
                </a:lnTo>
                <a:lnTo>
                  <a:pt x="1168" y="18444"/>
                </a:lnTo>
                <a:lnTo>
                  <a:pt x="949" y="18152"/>
                </a:lnTo>
                <a:lnTo>
                  <a:pt x="754" y="17860"/>
                </a:lnTo>
                <a:lnTo>
                  <a:pt x="681" y="17690"/>
                </a:lnTo>
                <a:lnTo>
                  <a:pt x="633" y="17520"/>
                </a:lnTo>
                <a:lnTo>
                  <a:pt x="535" y="17203"/>
                </a:lnTo>
                <a:lnTo>
                  <a:pt x="511" y="16887"/>
                </a:lnTo>
                <a:lnTo>
                  <a:pt x="535" y="16547"/>
                </a:lnTo>
                <a:lnTo>
                  <a:pt x="608" y="16206"/>
                </a:lnTo>
                <a:lnTo>
                  <a:pt x="706" y="15890"/>
                </a:lnTo>
                <a:lnTo>
                  <a:pt x="827" y="15573"/>
                </a:lnTo>
                <a:lnTo>
                  <a:pt x="998" y="15281"/>
                </a:lnTo>
                <a:lnTo>
                  <a:pt x="1168" y="14989"/>
                </a:lnTo>
                <a:lnTo>
                  <a:pt x="1265" y="14989"/>
                </a:lnTo>
                <a:lnTo>
                  <a:pt x="1338" y="14965"/>
                </a:lnTo>
                <a:lnTo>
                  <a:pt x="1387" y="14916"/>
                </a:lnTo>
                <a:lnTo>
                  <a:pt x="1460" y="14819"/>
                </a:lnTo>
                <a:lnTo>
                  <a:pt x="1509" y="14673"/>
                </a:lnTo>
                <a:lnTo>
                  <a:pt x="1533" y="14503"/>
                </a:lnTo>
                <a:lnTo>
                  <a:pt x="1557" y="14308"/>
                </a:lnTo>
                <a:lnTo>
                  <a:pt x="1533" y="13943"/>
                </a:lnTo>
                <a:lnTo>
                  <a:pt x="1509" y="13675"/>
                </a:lnTo>
                <a:lnTo>
                  <a:pt x="1484" y="11631"/>
                </a:lnTo>
                <a:lnTo>
                  <a:pt x="1460" y="10317"/>
                </a:lnTo>
                <a:lnTo>
                  <a:pt x="1460" y="9003"/>
                </a:lnTo>
                <a:lnTo>
                  <a:pt x="1460" y="7690"/>
                </a:lnTo>
                <a:lnTo>
                  <a:pt x="1436" y="6400"/>
                </a:lnTo>
                <a:lnTo>
                  <a:pt x="1387" y="5451"/>
                </a:lnTo>
                <a:lnTo>
                  <a:pt x="1387" y="4478"/>
                </a:lnTo>
                <a:lnTo>
                  <a:pt x="1411" y="3529"/>
                </a:lnTo>
                <a:lnTo>
                  <a:pt x="1460" y="3066"/>
                </a:lnTo>
                <a:lnTo>
                  <a:pt x="1509" y="2580"/>
                </a:lnTo>
                <a:lnTo>
                  <a:pt x="1582" y="2166"/>
                </a:lnTo>
                <a:lnTo>
                  <a:pt x="1679" y="1752"/>
                </a:lnTo>
                <a:lnTo>
                  <a:pt x="1825" y="1339"/>
                </a:lnTo>
                <a:lnTo>
                  <a:pt x="1898" y="1144"/>
                </a:lnTo>
                <a:lnTo>
                  <a:pt x="2020" y="974"/>
                </a:lnTo>
                <a:lnTo>
                  <a:pt x="2117" y="828"/>
                </a:lnTo>
                <a:lnTo>
                  <a:pt x="2214" y="706"/>
                </a:lnTo>
                <a:lnTo>
                  <a:pt x="2336" y="633"/>
                </a:lnTo>
                <a:lnTo>
                  <a:pt x="2458" y="584"/>
                </a:lnTo>
                <a:lnTo>
                  <a:pt x="2725" y="511"/>
                </a:lnTo>
                <a:lnTo>
                  <a:pt x="3017" y="463"/>
                </a:lnTo>
                <a:close/>
                <a:moveTo>
                  <a:pt x="2579" y="1"/>
                </a:moveTo>
                <a:lnTo>
                  <a:pt x="2433" y="25"/>
                </a:lnTo>
                <a:lnTo>
                  <a:pt x="2190" y="98"/>
                </a:lnTo>
                <a:lnTo>
                  <a:pt x="1971" y="244"/>
                </a:lnTo>
                <a:lnTo>
                  <a:pt x="1825" y="366"/>
                </a:lnTo>
                <a:lnTo>
                  <a:pt x="1703" y="487"/>
                </a:lnTo>
                <a:lnTo>
                  <a:pt x="1582" y="633"/>
                </a:lnTo>
                <a:lnTo>
                  <a:pt x="1484" y="803"/>
                </a:lnTo>
                <a:lnTo>
                  <a:pt x="1314" y="1144"/>
                </a:lnTo>
                <a:lnTo>
                  <a:pt x="1192" y="1509"/>
                </a:lnTo>
                <a:lnTo>
                  <a:pt x="1071" y="1996"/>
                </a:lnTo>
                <a:lnTo>
                  <a:pt x="973" y="2507"/>
                </a:lnTo>
                <a:lnTo>
                  <a:pt x="900" y="3018"/>
                </a:lnTo>
                <a:lnTo>
                  <a:pt x="852" y="3553"/>
                </a:lnTo>
                <a:lnTo>
                  <a:pt x="852" y="4064"/>
                </a:lnTo>
                <a:lnTo>
                  <a:pt x="827" y="4575"/>
                </a:lnTo>
                <a:lnTo>
                  <a:pt x="852" y="5621"/>
                </a:lnTo>
                <a:lnTo>
                  <a:pt x="925" y="8347"/>
                </a:lnTo>
                <a:lnTo>
                  <a:pt x="925" y="9685"/>
                </a:lnTo>
                <a:lnTo>
                  <a:pt x="925" y="11047"/>
                </a:lnTo>
                <a:lnTo>
                  <a:pt x="925" y="11996"/>
                </a:lnTo>
                <a:lnTo>
                  <a:pt x="949" y="12945"/>
                </a:lnTo>
                <a:lnTo>
                  <a:pt x="949" y="14040"/>
                </a:lnTo>
                <a:lnTo>
                  <a:pt x="949" y="14478"/>
                </a:lnTo>
                <a:lnTo>
                  <a:pt x="925" y="14576"/>
                </a:lnTo>
                <a:lnTo>
                  <a:pt x="925" y="14624"/>
                </a:lnTo>
                <a:lnTo>
                  <a:pt x="900" y="14722"/>
                </a:lnTo>
                <a:lnTo>
                  <a:pt x="754" y="14843"/>
                </a:lnTo>
                <a:lnTo>
                  <a:pt x="608" y="14989"/>
                </a:lnTo>
                <a:lnTo>
                  <a:pt x="487" y="15135"/>
                </a:lnTo>
                <a:lnTo>
                  <a:pt x="389" y="15306"/>
                </a:lnTo>
                <a:lnTo>
                  <a:pt x="292" y="15476"/>
                </a:lnTo>
                <a:lnTo>
                  <a:pt x="219" y="15671"/>
                </a:lnTo>
                <a:lnTo>
                  <a:pt x="146" y="15865"/>
                </a:lnTo>
                <a:lnTo>
                  <a:pt x="97" y="16060"/>
                </a:lnTo>
                <a:lnTo>
                  <a:pt x="24" y="16498"/>
                </a:lnTo>
                <a:lnTo>
                  <a:pt x="0" y="16911"/>
                </a:lnTo>
                <a:lnTo>
                  <a:pt x="24" y="17301"/>
                </a:lnTo>
                <a:lnTo>
                  <a:pt x="97" y="17666"/>
                </a:lnTo>
                <a:lnTo>
                  <a:pt x="170" y="17885"/>
                </a:lnTo>
                <a:lnTo>
                  <a:pt x="243" y="18079"/>
                </a:lnTo>
                <a:lnTo>
                  <a:pt x="341" y="18274"/>
                </a:lnTo>
                <a:lnTo>
                  <a:pt x="462" y="18444"/>
                </a:lnTo>
                <a:lnTo>
                  <a:pt x="584" y="18615"/>
                </a:lnTo>
                <a:lnTo>
                  <a:pt x="730" y="18761"/>
                </a:lnTo>
                <a:lnTo>
                  <a:pt x="900" y="18907"/>
                </a:lnTo>
                <a:lnTo>
                  <a:pt x="1046" y="19053"/>
                </a:lnTo>
                <a:lnTo>
                  <a:pt x="1241" y="19174"/>
                </a:lnTo>
                <a:lnTo>
                  <a:pt x="1411" y="19272"/>
                </a:lnTo>
                <a:lnTo>
                  <a:pt x="1801" y="19442"/>
                </a:lnTo>
                <a:lnTo>
                  <a:pt x="2214" y="19564"/>
                </a:lnTo>
                <a:lnTo>
                  <a:pt x="2628" y="19637"/>
                </a:lnTo>
                <a:lnTo>
                  <a:pt x="2871" y="19661"/>
                </a:lnTo>
                <a:lnTo>
                  <a:pt x="3090" y="19661"/>
                </a:lnTo>
                <a:lnTo>
                  <a:pt x="3334" y="19637"/>
                </a:lnTo>
                <a:lnTo>
                  <a:pt x="3553" y="19612"/>
                </a:lnTo>
                <a:lnTo>
                  <a:pt x="3772" y="19539"/>
                </a:lnTo>
                <a:lnTo>
                  <a:pt x="3991" y="19466"/>
                </a:lnTo>
                <a:lnTo>
                  <a:pt x="4209" y="19393"/>
                </a:lnTo>
                <a:lnTo>
                  <a:pt x="4404" y="19272"/>
                </a:lnTo>
                <a:lnTo>
                  <a:pt x="4599" y="19150"/>
                </a:lnTo>
                <a:lnTo>
                  <a:pt x="4793" y="19028"/>
                </a:lnTo>
                <a:lnTo>
                  <a:pt x="4964" y="18882"/>
                </a:lnTo>
                <a:lnTo>
                  <a:pt x="5110" y="18712"/>
                </a:lnTo>
                <a:lnTo>
                  <a:pt x="5256" y="18542"/>
                </a:lnTo>
                <a:lnTo>
                  <a:pt x="5377" y="18347"/>
                </a:lnTo>
                <a:lnTo>
                  <a:pt x="5499" y="18152"/>
                </a:lnTo>
                <a:lnTo>
                  <a:pt x="5596" y="17933"/>
                </a:lnTo>
                <a:lnTo>
                  <a:pt x="5669" y="17714"/>
                </a:lnTo>
                <a:lnTo>
                  <a:pt x="5742" y="17520"/>
                </a:lnTo>
                <a:lnTo>
                  <a:pt x="5767" y="17276"/>
                </a:lnTo>
                <a:lnTo>
                  <a:pt x="5791" y="17057"/>
                </a:lnTo>
                <a:lnTo>
                  <a:pt x="5815" y="16814"/>
                </a:lnTo>
                <a:lnTo>
                  <a:pt x="5815" y="16571"/>
                </a:lnTo>
                <a:lnTo>
                  <a:pt x="5791" y="16352"/>
                </a:lnTo>
                <a:lnTo>
                  <a:pt x="5767" y="16109"/>
                </a:lnTo>
                <a:lnTo>
                  <a:pt x="5718" y="15865"/>
                </a:lnTo>
                <a:lnTo>
                  <a:pt x="5645" y="15646"/>
                </a:lnTo>
                <a:lnTo>
                  <a:pt x="5572" y="15427"/>
                </a:lnTo>
                <a:lnTo>
                  <a:pt x="5475" y="15208"/>
                </a:lnTo>
                <a:lnTo>
                  <a:pt x="5377" y="15014"/>
                </a:lnTo>
                <a:lnTo>
                  <a:pt x="5256" y="14819"/>
                </a:lnTo>
                <a:lnTo>
                  <a:pt x="5110" y="14649"/>
                </a:lnTo>
                <a:lnTo>
                  <a:pt x="4939" y="14478"/>
                </a:lnTo>
                <a:lnTo>
                  <a:pt x="4939" y="12434"/>
                </a:lnTo>
                <a:lnTo>
                  <a:pt x="4939" y="11412"/>
                </a:lnTo>
                <a:lnTo>
                  <a:pt x="4988" y="10415"/>
                </a:lnTo>
                <a:lnTo>
                  <a:pt x="5061" y="9222"/>
                </a:lnTo>
                <a:lnTo>
                  <a:pt x="5085" y="8614"/>
                </a:lnTo>
                <a:lnTo>
                  <a:pt x="5085" y="8006"/>
                </a:lnTo>
                <a:lnTo>
                  <a:pt x="5061" y="6668"/>
                </a:lnTo>
                <a:lnTo>
                  <a:pt x="5037" y="5986"/>
                </a:lnTo>
                <a:lnTo>
                  <a:pt x="5012" y="5329"/>
                </a:lnTo>
                <a:lnTo>
                  <a:pt x="5037" y="4088"/>
                </a:lnTo>
                <a:lnTo>
                  <a:pt x="5085" y="2872"/>
                </a:lnTo>
                <a:lnTo>
                  <a:pt x="5085" y="2482"/>
                </a:lnTo>
                <a:lnTo>
                  <a:pt x="5061" y="2117"/>
                </a:lnTo>
                <a:lnTo>
                  <a:pt x="5012" y="1752"/>
                </a:lnTo>
                <a:lnTo>
                  <a:pt x="4915" y="1412"/>
                </a:lnTo>
                <a:lnTo>
                  <a:pt x="4793" y="1120"/>
                </a:lnTo>
                <a:lnTo>
                  <a:pt x="4623" y="852"/>
                </a:lnTo>
                <a:lnTo>
                  <a:pt x="4404" y="584"/>
                </a:lnTo>
                <a:lnTo>
                  <a:pt x="4137" y="366"/>
                </a:lnTo>
                <a:lnTo>
                  <a:pt x="3869" y="195"/>
                </a:lnTo>
                <a:lnTo>
                  <a:pt x="3723" y="122"/>
                </a:lnTo>
                <a:lnTo>
                  <a:pt x="3577" y="74"/>
                </a:lnTo>
                <a:lnTo>
                  <a:pt x="3407" y="25"/>
                </a:lnTo>
                <a:lnTo>
                  <a:pt x="3090" y="25"/>
                </a:lnTo>
                <a:lnTo>
                  <a:pt x="2944" y="49"/>
                </a:lnTo>
                <a:lnTo>
                  <a:pt x="2823" y="25"/>
                </a:lnTo>
                <a:lnTo>
                  <a:pt x="2701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056404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97712F3-8360-7442-9244-B3DD126FEB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38094" y="2882400"/>
            <a:ext cx="5867811" cy="1093200"/>
          </a:xfrm>
        </p:spPr>
        <p:txBody>
          <a:bodyPr/>
          <a:lstStyle/>
          <a:p>
            <a:pPr marL="88900" indent="0">
              <a:buNone/>
            </a:pPr>
            <a:r>
              <a:rPr lang="en-ID" sz="2000" b="1" i="0" dirty="0" err="1"/>
              <a:t>Menempatkan</a:t>
            </a:r>
            <a:r>
              <a:rPr lang="en-ID" sz="2000" b="1" i="0" dirty="0"/>
              <a:t> </a:t>
            </a:r>
            <a:r>
              <a:rPr lang="en-ID" sz="2800" b="1" i="0" dirty="0" err="1"/>
              <a:t>keselamatan</a:t>
            </a:r>
            <a:r>
              <a:rPr lang="en-ID" sz="2800" b="1" i="0" dirty="0"/>
              <a:t> dan </a:t>
            </a:r>
            <a:r>
              <a:rPr lang="en-ID" sz="2800" b="1" i="0" dirty="0" err="1"/>
              <a:t>kesehatan</a:t>
            </a:r>
            <a:r>
              <a:rPr lang="en-ID" sz="2800" b="1" i="0" dirty="0"/>
              <a:t> </a:t>
            </a:r>
            <a:r>
              <a:rPr lang="en-ID" sz="2000" b="1" i="0" dirty="0" err="1"/>
              <a:t>karyawan</a:t>
            </a:r>
            <a:r>
              <a:rPr lang="en-ID" sz="2000" b="1" i="0" dirty="0"/>
              <a:t> </a:t>
            </a:r>
            <a:r>
              <a:rPr lang="en-ID" sz="2000" b="1" i="0" dirty="0" err="1"/>
              <a:t>diatas</a:t>
            </a:r>
            <a:r>
              <a:rPr lang="en-ID" sz="2000" b="1" i="0" dirty="0"/>
              <a:t> </a:t>
            </a:r>
            <a:r>
              <a:rPr lang="en-ID" sz="2000" b="1" i="0" dirty="0" err="1"/>
              <a:t>kepentingan</a:t>
            </a:r>
            <a:r>
              <a:rPr lang="en-ID" sz="2000" b="1" i="0" dirty="0"/>
              <a:t> </a:t>
            </a:r>
            <a:r>
              <a:rPr lang="en-ID" sz="2000" b="1" i="0" dirty="0" err="1"/>
              <a:t>bisnis</a:t>
            </a:r>
            <a:endParaRPr lang="en-ID" sz="2000" b="1" i="0" dirty="0"/>
          </a:p>
          <a:p>
            <a:pPr marL="88900" indent="0">
              <a:buNone/>
            </a:pPr>
            <a:endParaRPr lang="en-ID" sz="2000" b="1" i="0" dirty="0"/>
          </a:p>
          <a:p>
            <a:pPr marL="88900" indent="0">
              <a:buNone/>
            </a:pPr>
            <a:r>
              <a:rPr lang="en-ID" sz="2000" b="1" i="0" dirty="0" err="1"/>
              <a:t>Benar-benar</a:t>
            </a:r>
            <a:r>
              <a:rPr lang="en-ID" sz="2000" b="1" i="0" dirty="0"/>
              <a:t> </a:t>
            </a:r>
            <a:r>
              <a:rPr lang="en-ID" sz="2000" b="1" i="0" dirty="0" err="1"/>
              <a:t>mempersiapkan</a:t>
            </a:r>
            <a:r>
              <a:rPr lang="en-ID" sz="2000" b="1" i="0" dirty="0"/>
              <a:t> </a:t>
            </a:r>
            <a:r>
              <a:rPr lang="en-ID" sz="2800" b="1" i="0" dirty="0" err="1"/>
              <a:t>pengaturan</a:t>
            </a:r>
            <a:r>
              <a:rPr lang="en-ID" sz="2800" b="1" i="0" dirty="0"/>
              <a:t> </a:t>
            </a:r>
            <a:r>
              <a:rPr lang="en-ID" sz="2800" b="1" dirty="0"/>
              <a:t>workplace</a:t>
            </a:r>
            <a:r>
              <a:rPr lang="en-ID" sz="2800" b="1" i="0" dirty="0"/>
              <a:t> </a:t>
            </a:r>
            <a:r>
              <a:rPr lang="en-ID" sz="2000" b="1" i="0" dirty="0"/>
              <a:t>yang </a:t>
            </a:r>
            <a:r>
              <a:rPr lang="en-ID" sz="2000" b="1" i="0" dirty="0" err="1"/>
              <a:t>memenuhi</a:t>
            </a:r>
            <a:r>
              <a:rPr lang="en-ID" sz="2000" b="1" i="0" dirty="0"/>
              <a:t> </a:t>
            </a:r>
            <a:r>
              <a:rPr lang="en-ID" sz="2000" b="1" i="0" dirty="0" err="1"/>
              <a:t>standar</a:t>
            </a:r>
            <a:r>
              <a:rPr lang="en-ID" sz="2000" b="1" i="0" dirty="0"/>
              <a:t> </a:t>
            </a:r>
            <a:r>
              <a:rPr lang="en-ID" sz="2000" b="1" i="0" dirty="0" err="1"/>
              <a:t>protokol</a:t>
            </a:r>
            <a:r>
              <a:rPr lang="en-ID" sz="2000" b="1" i="0" dirty="0"/>
              <a:t> </a:t>
            </a:r>
            <a:r>
              <a:rPr lang="en-ID" sz="2000" b="1" i="0" dirty="0" err="1"/>
              <a:t>kesehatan</a:t>
            </a:r>
            <a:r>
              <a:rPr lang="en-ID" sz="2000" b="1" i="0" dirty="0"/>
              <a:t> COVID-19.</a:t>
            </a:r>
            <a:endParaRPr lang="en-US" sz="20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A5735E7-2A8A-6E42-B1B5-98B08A70B03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16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3817953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40A679E-D754-264D-95D5-7F6DD56F3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How??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71CFCCC-8649-6143-A934-AD5DB9A9CB6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 sz="2400" dirty="0" err="1"/>
              <a:t>Menata</a:t>
            </a:r>
            <a:r>
              <a:rPr lang="en-ID" sz="2400" dirty="0"/>
              <a:t> </a:t>
            </a:r>
            <a:r>
              <a:rPr lang="en-ID" sz="2400" dirty="0" err="1"/>
              <a:t>kembali</a:t>
            </a:r>
            <a:r>
              <a:rPr lang="en-ID" sz="2400" dirty="0"/>
              <a:t> </a:t>
            </a:r>
            <a:r>
              <a:rPr lang="en-ID" sz="2400" dirty="0" err="1"/>
              <a:t>fungsi-fungsi</a:t>
            </a:r>
            <a:r>
              <a:rPr lang="en-ID" sz="2400" dirty="0"/>
              <a:t> </a:t>
            </a:r>
            <a:r>
              <a:rPr lang="en-ID" sz="2400" dirty="0" err="1"/>
              <a:t>pekerjaan</a:t>
            </a:r>
            <a:r>
              <a:rPr lang="en-ID" sz="2400" dirty="0"/>
              <a:t> yang </a:t>
            </a:r>
            <a:r>
              <a:rPr lang="en-ID" sz="2400" dirty="0" err="1"/>
              <a:t>bisa</a:t>
            </a:r>
            <a:r>
              <a:rPr lang="en-ID" sz="2400" dirty="0"/>
              <a:t> </a:t>
            </a:r>
            <a:r>
              <a:rPr lang="en-ID" sz="2400" dirty="0" err="1"/>
              <a:t>dilakukan</a:t>
            </a:r>
            <a:r>
              <a:rPr lang="en-ID" sz="2400" dirty="0"/>
              <a:t> </a:t>
            </a:r>
            <a:r>
              <a:rPr lang="en-ID" sz="2400" dirty="0" err="1"/>
              <a:t>secara</a:t>
            </a:r>
            <a:r>
              <a:rPr lang="en-ID" sz="2400" dirty="0"/>
              <a:t> </a:t>
            </a:r>
            <a:r>
              <a:rPr lang="en-ID" sz="2800" dirty="0"/>
              <a:t>remote</a:t>
            </a:r>
            <a:r>
              <a:rPr lang="en-ID" sz="2400" dirty="0"/>
              <a:t> </a:t>
            </a:r>
            <a:r>
              <a:rPr lang="en-ID" sz="2400" dirty="0" err="1"/>
              <a:t>atau</a:t>
            </a:r>
            <a:r>
              <a:rPr lang="en-ID" sz="2400" dirty="0"/>
              <a:t> </a:t>
            </a:r>
            <a:r>
              <a:rPr lang="en-ID" sz="2400" dirty="0" err="1"/>
              <a:t>bahkan</a:t>
            </a:r>
            <a:r>
              <a:rPr lang="en-ID" sz="2400" dirty="0"/>
              <a:t> </a:t>
            </a:r>
            <a:r>
              <a:rPr lang="en-ID" sz="2800" dirty="0" err="1"/>
              <a:t>dialihkan</a:t>
            </a:r>
            <a:r>
              <a:rPr lang="en-ID" sz="2800" dirty="0"/>
              <a:t> </a:t>
            </a:r>
            <a:r>
              <a:rPr lang="en-ID" sz="2800" dirty="0" err="1"/>
              <a:t>ke</a:t>
            </a:r>
            <a:r>
              <a:rPr lang="en-ID" sz="2800" dirty="0"/>
              <a:t> </a:t>
            </a:r>
            <a:r>
              <a:rPr lang="en-ID" sz="2800" dirty="0" err="1"/>
              <a:t>pihak</a:t>
            </a:r>
            <a:r>
              <a:rPr lang="en-ID" sz="2800" dirty="0"/>
              <a:t> </a:t>
            </a:r>
            <a:r>
              <a:rPr lang="en-ID" sz="2800" dirty="0" err="1"/>
              <a:t>ketiga</a:t>
            </a:r>
            <a:r>
              <a:rPr lang="en-ID" sz="2400" dirty="0"/>
              <a:t>.</a:t>
            </a:r>
          </a:p>
          <a:p>
            <a:r>
              <a:rPr lang="en-ID" sz="2400" dirty="0"/>
              <a:t>Bisa </a:t>
            </a:r>
            <a:r>
              <a:rPr lang="en-ID" sz="2400" dirty="0" err="1"/>
              <a:t>memberikan</a:t>
            </a:r>
            <a:r>
              <a:rPr lang="en-ID" sz="2400" dirty="0"/>
              <a:t> </a:t>
            </a:r>
            <a:r>
              <a:rPr lang="en-ID" sz="2800" dirty="0"/>
              <a:t>support</a:t>
            </a:r>
            <a:r>
              <a:rPr lang="en-ID" sz="2400" dirty="0"/>
              <a:t> </a:t>
            </a:r>
            <a:r>
              <a:rPr lang="en-ID" sz="2400" dirty="0" err="1"/>
              <a:t>untuk</a:t>
            </a:r>
            <a:r>
              <a:rPr lang="en-ID" sz="2400" dirty="0"/>
              <a:t> </a:t>
            </a:r>
            <a:r>
              <a:rPr lang="en-ID" sz="2400" dirty="0" err="1"/>
              <a:t>memberikan</a:t>
            </a:r>
            <a:r>
              <a:rPr lang="en-ID" sz="2400" dirty="0"/>
              <a:t> </a:t>
            </a:r>
            <a:r>
              <a:rPr lang="en-ID" sz="2800" dirty="0"/>
              <a:t>reminder</a:t>
            </a:r>
            <a:r>
              <a:rPr lang="en-ID" sz="2400" dirty="0"/>
              <a:t> </a:t>
            </a:r>
            <a:r>
              <a:rPr lang="en-ID" sz="2400" dirty="0" err="1"/>
              <a:t>kepada</a:t>
            </a:r>
            <a:r>
              <a:rPr lang="en-ID" sz="2400" dirty="0"/>
              <a:t> </a:t>
            </a:r>
            <a:r>
              <a:rPr lang="en-ID" sz="2400" dirty="0" err="1"/>
              <a:t>karyawan</a:t>
            </a:r>
            <a:r>
              <a:rPr lang="en-ID" sz="2400" dirty="0"/>
              <a:t> </a:t>
            </a:r>
            <a:r>
              <a:rPr lang="en-ID" sz="2400" dirty="0" err="1"/>
              <a:t>untuk</a:t>
            </a:r>
            <a:r>
              <a:rPr lang="en-ID" sz="2400" dirty="0"/>
              <a:t> </a:t>
            </a:r>
            <a:r>
              <a:rPr lang="en-ID" sz="2400" dirty="0" err="1"/>
              <a:t>selalu</a:t>
            </a:r>
            <a:r>
              <a:rPr lang="en-ID" sz="2400" dirty="0"/>
              <a:t> </a:t>
            </a:r>
            <a:r>
              <a:rPr lang="en-ID" sz="2400" dirty="0" err="1"/>
              <a:t>memperhatikan</a:t>
            </a:r>
            <a:r>
              <a:rPr lang="en-ID" sz="2400" dirty="0"/>
              <a:t> dan </a:t>
            </a:r>
            <a:r>
              <a:rPr lang="en-ID" sz="2400" dirty="0" err="1"/>
              <a:t>mengikuti</a:t>
            </a:r>
            <a:r>
              <a:rPr lang="en-ID" sz="2400" dirty="0"/>
              <a:t> </a:t>
            </a:r>
            <a:r>
              <a:rPr lang="en-ID" sz="2400" dirty="0" err="1"/>
              <a:t>prosedur</a:t>
            </a:r>
            <a:r>
              <a:rPr lang="en-ID" sz="2400" dirty="0"/>
              <a:t> </a:t>
            </a:r>
            <a:r>
              <a:rPr lang="en-ID" sz="2400" dirty="0" err="1"/>
              <a:t>standar</a:t>
            </a:r>
            <a:r>
              <a:rPr lang="en-ID" sz="2400" dirty="0"/>
              <a:t> </a:t>
            </a:r>
            <a:r>
              <a:rPr lang="en-ID" sz="2400" dirty="0" err="1"/>
              <a:t>protokol</a:t>
            </a:r>
            <a:r>
              <a:rPr lang="en-ID" sz="2400" dirty="0"/>
              <a:t> COVID-19 </a:t>
            </a:r>
            <a:r>
              <a:rPr lang="en-ID" sz="2400" dirty="0" err="1"/>
              <a:t>dalam</a:t>
            </a:r>
            <a:r>
              <a:rPr lang="en-ID" sz="2400" dirty="0"/>
              <a:t> </a:t>
            </a:r>
            <a:r>
              <a:rPr lang="en-ID" sz="2400" dirty="0" err="1"/>
              <a:t>bekerja</a:t>
            </a:r>
            <a:r>
              <a:rPr lang="en-ID" sz="2400" dirty="0"/>
              <a:t> </a:t>
            </a:r>
            <a:r>
              <a:rPr lang="en-ID" sz="2400" dirty="0" err="1"/>
              <a:t>maupun</a:t>
            </a:r>
            <a:r>
              <a:rPr lang="en-ID" sz="2400" dirty="0"/>
              <a:t> </a:t>
            </a:r>
            <a:r>
              <a:rPr lang="en-ID" sz="2400" dirty="0" err="1"/>
              <a:t>aktivitas</a:t>
            </a:r>
            <a:r>
              <a:rPr lang="en-ID" sz="2400" dirty="0"/>
              <a:t> </a:t>
            </a:r>
            <a:r>
              <a:rPr lang="en-ID" sz="2400" dirty="0" err="1"/>
              <a:t>pribadi</a:t>
            </a:r>
            <a:r>
              <a:rPr lang="en-ID" sz="2400" dirty="0"/>
              <a:t> di </a:t>
            </a:r>
            <a:r>
              <a:rPr lang="en-ID" sz="2400" dirty="0" err="1"/>
              <a:t>luar</a:t>
            </a:r>
            <a:r>
              <a:rPr lang="en-ID" sz="2400" dirty="0"/>
              <a:t> </a:t>
            </a:r>
            <a:r>
              <a:rPr lang="en-ID" sz="2400" dirty="0" err="1"/>
              <a:t>perusahaan</a:t>
            </a:r>
            <a:endParaRPr lang="en-ID" sz="24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5315CEA-F957-884D-9F02-0411FD3AF51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17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9689329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2" name="Google Shape;1862;p19"/>
          <p:cNvSpPr txBox="1">
            <a:spLocks noGrp="1"/>
          </p:cNvSpPr>
          <p:nvPr>
            <p:ph type="ctrTitle" idx="4294967295"/>
          </p:nvPr>
        </p:nvSpPr>
        <p:spPr>
          <a:xfrm>
            <a:off x="1374150" y="3258850"/>
            <a:ext cx="6395700" cy="1236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 dirty="0">
                <a:solidFill>
                  <a:srgbClr val="FFFFFF"/>
                </a:solidFill>
              </a:rPr>
              <a:t>Systemic Thinking</a:t>
            </a:r>
            <a:endParaRPr sz="7200" dirty="0">
              <a:solidFill>
                <a:srgbClr val="FFFFFF"/>
              </a:solidFill>
            </a:endParaRPr>
          </a:p>
        </p:txBody>
      </p:sp>
      <p:sp>
        <p:nvSpPr>
          <p:cNvPr id="1863" name="Google Shape;1863;p19"/>
          <p:cNvSpPr txBox="1">
            <a:spLocks noGrp="1"/>
          </p:cNvSpPr>
          <p:nvPr>
            <p:ph type="subTitle" idx="4294967295"/>
          </p:nvPr>
        </p:nvSpPr>
        <p:spPr>
          <a:xfrm>
            <a:off x="1374150" y="4320146"/>
            <a:ext cx="6395700" cy="10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buNone/>
            </a:pPr>
            <a:r>
              <a:rPr lang="en-ID" sz="2000" dirty="0" err="1"/>
              <a:t>Bisnis</a:t>
            </a:r>
            <a:r>
              <a:rPr lang="en-ID" sz="2000" dirty="0"/>
              <a:t> </a:t>
            </a:r>
            <a:r>
              <a:rPr lang="en-ID" sz="2000" dirty="0" err="1"/>
              <a:t>harus</a:t>
            </a:r>
            <a:r>
              <a:rPr lang="en-ID" sz="2000" dirty="0"/>
              <a:t> </a:t>
            </a:r>
            <a:r>
              <a:rPr lang="en-ID" sz="2400" dirty="0" err="1"/>
              <a:t>beradaptasi</a:t>
            </a:r>
            <a:r>
              <a:rPr lang="en-ID" sz="2000" dirty="0"/>
              <a:t> </a:t>
            </a:r>
            <a:r>
              <a:rPr lang="en-ID" sz="2000" dirty="0" err="1"/>
              <a:t>dengan</a:t>
            </a:r>
            <a:r>
              <a:rPr lang="en-ID" sz="2000" dirty="0"/>
              <a:t> masa </a:t>
            </a:r>
            <a:r>
              <a:rPr lang="en-ID" sz="2000" dirty="0" err="1"/>
              <a:t>depan</a:t>
            </a:r>
            <a:r>
              <a:rPr lang="en-ID" sz="2000" dirty="0"/>
              <a:t> </a:t>
            </a:r>
            <a:r>
              <a:rPr lang="en-ID" sz="2000" dirty="0" err="1"/>
              <a:t>pekerjaan</a:t>
            </a:r>
            <a:r>
              <a:rPr lang="en-ID" sz="2000" dirty="0"/>
              <a:t>, </a:t>
            </a:r>
            <a:r>
              <a:rPr lang="en-ID" sz="2000" dirty="0" err="1"/>
              <a:t>kemampuan</a:t>
            </a:r>
            <a:r>
              <a:rPr lang="en-ID" sz="2000" dirty="0"/>
              <a:t> </a:t>
            </a:r>
            <a:r>
              <a:rPr lang="en-ID" sz="2000" dirty="0" err="1"/>
              <a:t>untuk</a:t>
            </a:r>
            <a:r>
              <a:rPr lang="en-ID" sz="2000" dirty="0"/>
              <a:t> </a:t>
            </a:r>
            <a:r>
              <a:rPr lang="en-ID" sz="2000" dirty="0" err="1"/>
              <a:t>bergerak</a:t>
            </a:r>
            <a:r>
              <a:rPr lang="en-ID" sz="2000" dirty="0"/>
              <a:t> </a:t>
            </a:r>
            <a:r>
              <a:rPr lang="en-ID" sz="2000" dirty="0" err="1"/>
              <a:t>dengan</a:t>
            </a:r>
            <a:r>
              <a:rPr lang="en-ID" sz="2000" dirty="0"/>
              <a:t> </a:t>
            </a:r>
            <a:r>
              <a:rPr lang="en-ID" sz="2400" dirty="0" err="1"/>
              <a:t>kecepatan</a:t>
            </a:r>
            <a:r>
              <a:rPr lang="en-ID" sz="2000" dirty="0"/>
              <a:t> dan </a:t>
            </a:r>
            <a:r>
              <a:rPr lang="en-ID" sz="2400" dirty="0" err="1"/>
              <a:t>ketangkasan</a:t>
            </a:r>
            <a:r>
              <a:rPr lang="en-ID" sz="2000" dirty="0"/>
              <a:t>: </a:t>
            </a:r>
            <a:r>
              <a:rPr lang="en-ID" sz="2000" dirty="0" err="1"/>
              <a:t>kemampuan</a:t>
            </a:r>
            <a:r>
              <a:rPr lang="en-ID" sz="2000" dirty="0"/>
              <a:t> </a:t>
            </a:r>
            <a:r>
              <a:rPr lang="en-ID" sz="2000" dirty="0" err="1"/>
              <a:t>kritis</a:t>
            </a:r>
            <a:r>
              <a:rPr lang="en-ID" sz="2000" dirty="0"/>
              <a:t> yang </a:t>
            </a:r>
            <a:r>
              <a:rPr lang="en-ID" sz="2000" dirty="0" err="1"/>
              <a:t>dapat</a:t>
            </a:r>
            <a:r>
              <a:rPr lang="en-ID" sz="2000" dirty="0"/>
              <a:t> </a:t>
            </a:r>
            <a:r>
              <a:rPr lang="en-ID" sz="2000" dirty="0" err="1"/>
              <a:t>dipengaruhi</a:t>
            </a:r>
            <a:r>
              <a:rPr lang="en-ID" sz="2000" dirty="0"/>
              <a:t> oleh SDM</a:t>
            </a:r>
            <a:endParaRPr sz="1800" dirty="0"/>
          </a:p>
        </p:txBody>
      </p:sp>
      <p:sp>
        <p:nvSpPr>
          <p:cNvPr id="1864" name="Google Shape;1864;p19"/>
          <p:cNvSpPr/>
          <p:nvPr/>
        </p:nvSpPr>
        <p:spPr>
          <a:xfrm>
            <a:off x="3213452" y="703602"/>
            <a:ext cx="2728142" cy="2522753"/>
          </a:xfrm>
          <a:custGeom>
            <a:avLst/>
            <a:gdLst/>
            <a:ahLst/>
            <a:cxnLst/>
            <a:rect l="l" t="t" r="r" b="b"/>
            <a:pathLst>
              <a:path w="89712" h="82958" extrusionOk="0">
                <a:moveTo>
                  <a:pt x="52672" y="2049"/>
                </a:moveTo>
                <a:cubicBezTo>
                  <a:pt x="40979" y="2915"/>
                  <a:pt x="28376" y="5688"/>
                  <a:pt x="19269" y="13072"/>
                </a:cubicBezTo>
                <a:cubicBezTo>
                  <a:pt x="7810" y="22364"/>
                  <a:pt x="-450" y="41692"/>
                  <a:pt x="5574" y="55159"/>
                </a:cubicBezTo>
                <a:cubicBezTo>
                  <a:pt x="12935" y="71613"/>
                  <a:pt x="33988" y="83483"/>
                  <a:pt x="52004" y="82883"/>
                </a:cubicBezTo>
                <a:cubicBezTo>
                  <a:pt x="62654" y="82528"/>
                  <a:pt x="75555" y="78169"/>
                  <a:pt x="80730" y="68854"/>
                </a:cubicBezTo>
                <a:cubicBezTo>
                  <a:pt x="89352" y="53334"/>
                  <a:pt x="86569" y="30516"/>
                  <a:pt x="76722" y="15744"/>
                </a:cubicBezTo>
                <a:cubicBezTo>
                  <a:pt x="69002" y="4163"/>
                  <a:pt x="51061" y="-2643"/>
                  <a:pt x="37641" y="1047"/>
                </a:cubicBezTo>
                <a:cubicBezTo>
                  <a:pt x="22585" y="5187"/>
                  <a:pt x="4685" y="14958"/>
                  <a:pt x="898" y="30107"/>
                </a:cubicBezTo>
                <a:cubicBezTo>
                  <a:pt x="-3402" y="47308"/>
                  <a:pt x="8934" y="71200"/>
                  <a:pt x="25616" y="77205"/>
                </a:cubicBezTo>
                <a:cubicBezTo>
                  <a:pt x="45696" y="84433"/>
                  <a:pt x="76756" y="77025"/>
                  <a:pt x="86743" y="58165"/>
                </a:cubicBezTo>
                <a:cubicBezTo>
                  <a:pt x="93824" y="44791"/>
                  <a:pt x="86932" y="25486"/>
                  <a:pt x="77390" y="13740"/>
                </a:cubicBezTo>
                <a:cubicBezTo>
                  <a:pt x="74163" y="9767"/>
                  <a:pt x="71332" y="4292"/>
                  <a:pt x="66367" y="3051"/>
                </a:cubicBezTo>
              </a:path>
            </a:pathLst>
          </a:custGeom>
          <a:noFill/>
          <a:ln w="19050" cap="rnd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65" name="Google Shape;1865;p19"/>
          <p:cNvSpPr/>
          <p:nvPr/>
        </p:nvSpPr>
        <p:spPr>
          <a:xfrm>
            <a:off x="4014780" y="1296298"/>
            <a:ext cx="1114426" cy="1337354"/>
          </a:xfrm>
          <a:custGeom>
            <a:avLst/>
            <a:gdLst/>
            <a:ahLst/>
            <a:cxnLst/>
            <a:rect l="l" t="t" r="r" b="b"/>
            <a:pathLst>
              <a:path w="15817" h="18981" extrusionOk="0">
                <a:moveTo>
                  <a:pt x="11364" y="1"/>
                </a:moveTo>
                <a:lnTo>
                  <a:pt x="11242" y="25"/>
                </a:lnTo>
                <a:lnTo>
                  <a:pt x="11169" y="74"/>
                </a:lnTo>
                <a:lnTo>
                  <a:pt x="11096" y="171"/>
                </a:lnTo>
                <a:lnTo>
                  <a:pt x="10780" y="731"/>
                </a:lnTo>
                <a:lnTo>
                  <a:pt x="10634" y="999"/>
                </a:lnTo>
                <a:lnTo>
                  <a:pt x="10537" y="1315"/>
                </a:lnTo>
                <a:lnTo>
                  <a:pt x="10512" y="1388"/>
                </a:lnTo>
                <a:lnTo>
                  <a:pt x="10537" y="1461"/>
                </a:lnTo>
                <a:lnTo>
                  <a:pt x="10585" y="1534"/>
                </a:lnTo>
                <a:lnTo>
                  <a:pt x="10634" y="1583"/>
                </a:lnTo>
                <a:lnTo>
                  <a:pt x="10707" y="1607"/>
                </a:lnTo>
                <a:lnTo>
                  <a:pt x="10804" y="1631"/>
                </a:lnTo>
                <a:lnTo>
                  <a:pt x="10877" y="1607"/>
                </a:lnTo>
                <a:lnTo>
                  <a:pt x="10950" y="1558"/>
                </a:lnTo>
                <a:lnTo>
                  <a:pt x="11145" y="1315"/>
                </a:lnTo>
                <a:lnTo>
                  <a:pt x="11291" y="1047"/>
                </a:lnTo>
                <a:lnTo>
                  <a:pt x="11510" y="731"/>
                </a:lnTo>
                <a:lnTo>
                  <a:pt x="11583" y="682"/>
                </a:lnTo>
                <a:lnTo>
                  <a:pt x="11656" y="609"/>
                </a:lnTo>
                <a:lnTo>
                  <a:pt x="11705" y="463"/>
                </a:lnTo>
                <a:lnTo>
                  <a:pt x="11729" y="342"/>
                </a:lnTo>
                <a:lnTo>
                  <a:pt x="11705" y="220"/>
                </a:lnTo>
                <a:lnTo>
                  <a:pt x="11656" y="123"/>
                </a:lnTo>
                <a:lnTo>
                  <a:pt x="11583" y="50"/>
                </a:lnTo>
                <a:lnTo>
                  <a:pt x="11486" y="25"/>
                </a:lnTo>
                <a:lnTo>
                  <a:pt x="11461" y="1"/>
                </a:lnTo>
                <a:close/>
                <a:moveTo>
                  <a:pt x="3821" y="171"/>
                </a:moveTo>
                <a:lnTo>
                  <a:pt x="3748" y="196"/>
                </a:lnTo>
                <a:lnTo>
                  <a:pt x="3699" y="244"/>
                </a:lnTo>
                <a:lnTo>
                  <a:pt x="3651" y="317"/>
                </a:lnTo>
                <a:lnTo>
                  <a:pt x="3651" y="390"/>
                </a:lnTo>
                <a:lnTo>
                  <a:pt x="3651" y="463"/>
                </a:lnTo>
                <a:lnTo>
                  <a:pt x="3699" y="634"/>
                </a:lnTo>
                <a:lnTo>
                  <a:pt x="3772" y="804"/>
                </a:lnTo>
                <a:lnTo>
                  <a:pt x="3943" y="1120"/>
                </a:lnTo>
                <a:lnTo>
                  <a:pt x="4113" y="1461"/>
                </a:lnTo>
                <a:lnTo>
                  <a:pt x="4259" y="1802"/>
                </a:lnTo>
                <a:lnTo>
                  <a:pt x="4332" y="1923"/>
                </a:lnTo>
                <a:lnTo>
                  <a:pt x="4429" y="1996"/>
                </a:lnTo>
                <a:lnTo>
                  <a:pt x="4527" y="2021"/>
                </a:lnTo>
                <a:lnTo>
                  <a:pt x="4624" y="1996"/>
                </a:lnTo>
                <a:lnTo>
                  <a:pt x="4721" y="1972"/>
                </a:lnTo>
                <a:lnTo>
                  <a:pt x="4794" y="1899"/>
                </a:lnTo>
                <a:lnTo>
                  <a:pt x="4843" y="1777"/>
                </a:lnTo>
                <a:lnTo>
                  <a:pt x="4843" y="1656"/>
                </a:lnTo>
                <a:lnTo>
                  <a:pt x="4794" y="1461"/>
                </a:lnTo>
                <a:lnTo>
                  <a:pt x="4697" y="1266"/>
                </a:lnTo>
                <a:lnTo>
                  <a:pt x="4502" y="901"/>
                </a:lnTo>
                <a:lnTo>
                  <a:pt x="4283" y="536"/>
                </a:lnTo>
                <a:lnTo>
                  <a:pt x="4162" y="390"/>
                </a:lnTo>
                <a:lnTo>
                  <a:pt x="4040" y="244"/>
                </a:lnTo>
                <a:lnTo>
                  <a:pt x="3967" y="196"/>
                </a:lnTo>
                <a:lnTo>
                  <a:pt x="3894" y="171"/>
                </a:lnTo>
                <a:close/>
                <a:moveTo>
                  <a:pt x="15452" y="4405"/>
                </a:moveTo>
                <a:lnTo>
                  <a:pt x="15379" y="4429"/>
                </a:lnTo>
                <a:lnTo>
                  <a:pt x="15306" y="4454"/>
                </a:lnTo>
                <a:lnTo>
                  <a:pt x="15135" y="4551"/>
                </a:lnTo>
                <a:lnTo>
                  <a:pt x="14941" y="4600"/>
                </a:lnTo>
                <a:lnTo>
                  <a:pt x="14551" y="4697"/>
                </a:lnTo>
                <a:lnTo>
                  <a:pt x="14357" y="4746"/>
                </a:lnTo>
                <a:lnTo>
                  <a:pt x="14162" y="4819"/>
                </a:lnTo>
                <a:lnTo>
                  <a:pt x="14016" y="4916"/>
                </a:lnTo>
                <a:lnTo>
                  <a:pt x="13870" y="5062"/>
                </a:lnTo>
                <a:lnTo>
                  <a:pt x="13822" y="5135"/>
                </a:lnTo>
                <a:lnTo>
                  <a:pt x="13822" y="5232"/>
                </a:lnTo>
                <a:lnTo>
                  <a:pt x="13846" y="5330"/>
                </a:lnTo>
                <a:lnTo>
                  <a:pt x="13895" y="5354"/>
                </a:lnTo>
                <a:lnTo>
                  <a:pt x="13943" y="5354"/>
                </a:lnTo>
                <a:lnTo>
                  <a:pt x="14138" y="5378"/>
                </a:lnTo>
                <a:lnTo>
                  <a:pt x="14357" y="5378"/>
                </a:lnTo>
                <a:lnTo>
                  <a:pt x="14600" y="5354"/>
                </a:lnTo>
                <a:lnTo>
                  <a:pt x="14819" y="5330"/>
                </a:lnTo>
                <a:lnTo>
                  <a:pt x="15038" y="5257"/>
                </a:lnTo>
                <a:lnTo>
                  <a:pt x="15257" y="5208"/>
                </a:lnTo>
                <a:lnTo>
                  <a:pt x="15452" y="5111"/>
                </a:lnTo>
                <a:lnTo>
                  <a:pt x="15646" y="5038"/>
                </a:lnTo>
                <a:lnTo>
                  <a:pt x="15719" y="4989"/>
                </a:lnTo>
                <a:lnTo>
                  <a:pt x="15768" y="4940"/>
                </a:lnTo>
                <a:lnTo>
                  <a:pt x="15817" y="4819"/>
                </a:lnTo>
                <a:lnTo>
                  <a:pt x="15792" y="4697"/>
                </a:lnTo>
                <a:lnTo>
                  <a:pt x="15768" y="4575"/>
                </a:lnTo>
                <a:lnTo>
                  <a:pt x="15671" y="4478"/>
                </a:lnTo>
                <a:lnTo>
                  <a:pt x="15573" y="4429"/>
                </a:lnTo>
                <a:lnTo>
                  <a:pt x="15452" y="4405"/>
                </a:lnTo>
                <a:close/>
                <a:moveTo>
                  <a:pt x="317" y="4697"/>
                </a:moveTo>
                <a:lnTo>
                  <a:pt x="220" y="4721"/>
                </a:lnTo>
                <a:lnTo>
                  <a:pt x="122" y="4746"/>
                </a:lnTo>
                <a:lnTo>
                  <a:pt x="25" y="4794"/>
                </a:lnTo>
                <a:lnTo>
                  <a:pt x="1" y="4867"/>
                </a:lnTo>
                <a:lnTo>
                  <a:pt x="1" y="4965"/>
                </a:lnTo>
                <a:lnTo>
                  <a:pt x="49" y="5038"/>
                </a:lnTo>
                <a:lnTo>
                  <a:pt x="195" y="5184"/>
                </a:lnTo>
                <a:lnTo>
                  <a:pt x="390" y="5305"/>
                </a:lnTo>
                <a:lnTo>
                  <a:pt x="779" y="5524"/>
                </a:lnTo>
                <a:lnTo>
                  <a:pt x="1169" y="5743"/>
                </a:lnTo>
                <a:lnTo>
                  <a:pt x="1388" y="5841"/>
                </a:lnTo>
                <a:lnTo>
                  <a:pt x="1582" y="5938"/>
                </a:lnTo>
                <a:lnTo>
                  <a:pt x="1655" y="5962"/>
                </a:lnTo>
                <a:lnTo>
                  <a:pt x="1801" y="5962"/>
                </a:lnTo>
                <a:lnTo>
                  <a:pt x="1850" y="5938"/>
                </a:lnTo>
                <a:lnTo>
                  <a:pt x="1923" y="5841"/>
                </a:lnTo>
                <a:lnTo>
                  <a:pt x="1972" y="5743"/>
                </a:lnTo>
                <a:lnTo>
                  <a:pt x="1996" y="5622"/>
                </a:lnTo>
                <a:lnTo>
                  <a:pt x="1972" y="5476"/>
                </a:lnTo>
                <a:lnTo>
                  <a:pt x="1899" y="5378"/>
                </a:lnTo>
                <a:lnTo>
                  <a:pt x="1826" y="5330"/>
                </a:lnTo>
                <a:lnTo>
                  <a:pt x="1777" y="5305"/>
                </a:lnTo>
                <a:lnTo>
                  <a:pt x="1582" y="5208"/>
                </a:lnTo>
                <a:lnTo>
                  <a:pt x="1388" y="5111"/>
                </a:lnTo>
                <a:lnTo>
                  <a:pt x="974" y="4892"/>
                </a:lnTo>
                <a:lnTo>
                  <a:pt x="755" y="4794"/>
                </a:lnTo>
                <a:lnTo>
                  <a:pt x="536" y="4721"/>
                </a:lnTo>
                <a:lnTo>
                  <a:pt x="317" y="4697"/>
                </a:lnTo>
                <a:close/>
                <a:moveTo>
                  <a:pt x="8809" y="6936"/>
                </a:moveTo>
                <a:lnTo>
                  <a:pt x="8736" y="6984"/>
                </a:lnTo>
                <a:lnTo>
                  <a:pt x="8663" y="7057"/>
                </a:lnTo>
                <a:lnTo>
                  <a:pt x="8566" y="7252"/>
                </a:lnTo>
                <a:lnTo>
                  <a:pt x="8468" y="7495"/>
                </a:lnTo>
                <a:lnTo>
                  <a:pt x="8420" y="7739"/>
                </a:lnTo>
                <a:lnTo>
                  <a:pt x="8395" y="7958"/>
                </a:lnTo>
                <a:lnTo>
                  <a:pt x="8395" y="8128"/>
                </a:lnTo>
                <a:lnTo>
                  <a:pt x="8322" y="8177"/>
                </a:lnTo>
                <a:lnTo>
                  <a:pt x="8201" y="8225"/>
                </a:lnTo>
                <a:lnTo>
                  <a:pt x="8079" y="8250"/>
                </a:lnTo>
                <a:lnTo>
                  <a:pt x="7982" y="8225"/>
                </a:lnTo>
                <a:lnTo>
                  <a:pt x="7909" y="8201"/>
                </a:lnTo>
                <a:lnTo>
                  <a:pt x="7982" y="8079"/>
                </a:lnTo>
                <a:lnTo>
                  <a:pt x="8055" y="7933"/>
                </a:lnTo>
                <a:lnTo>
                  <a:pt x="8103" y="7812"/>
                </a:lnTo>
                <a:lnTo>
                  <a:pt x="8103" y="7666"/>
                </a:lnTo>
                <a:lnTo>
                  <a:pt x="8103" y="7520"/>
                </a:lnTo>
                <a:lnTo>
                  <a:pt x="8055" y="7398"/>
                </a:lnTo>
                <a:lnTo>
                  <a:pt x="7957" y="7252"/>
                </a:lnTo>
                <a:lnTo>
                  <a:pt x="7836" y="7130"/>
                </a:lnTo>
                <a:lnTo>
                  <a:pt x="7763" y="7082"/>
                </a:lnTo>
                <a:lnTo>
                  <a:pt x="7617" y="7082"/>
                </a:lnTo>
                <a:lnTo>
                  <a:pt x="7544" y="7130"/>
                </a:lnTo>
                <a:lnTo>
                  <a:pt x="7446" y="7252"/>
                </a:lnTo>
                <a:lnTo>
                  <a:pt x="7373" y="7374"/>
                </a:lnTo>
                <a:lnTo>
                  <a:pt x="7325" y="7495"/>
                </a:lnTo>
                <a:lnTo>
                  <a:pt x="7300" y="7641"/>
                </a:lnTo>
                <a:lnTo>
                  <a:pt x="7300" y="7787"/>
                </a:lnTo>
                <a:lnTo>
                  <a:pt x="7300" y="7909"/>
                </a:lnTo>
                <a:lnTo>
                  <a:pt x="7325" y="8055"/>
                </a:lnTo>
                <a:lnTo>
                  <a:pt x="7373" y="8177"/>
                </a:lnTo>
                <a:lnTo>
                  <a:pt x="7179" y="8298"/>
                </a:lnTo>
                <a:lnTo>
                  <a:pt x="7081" y="8323"/>
                </a:lnTo>
                <a:lnTo>
                  <a:pt x="6984" y="8347"/>
                </a:lnTo>
                <a:lnTo>
                  <a:pt x="6911" y="8371"/>
                </a:lnTo>
                <a:lnTo>
                  <a:pt x="6814" y="8347"/>
                </a:lnTo>
                <a:lnTo>
                  <a:pt x="6692" y="8298"/>
                </a:lnTo>
                <a:lnTo>
                  <a:pt x="6570" y="8201"/>
                </a:lnTo>
                <a:lnTo>
                  <a:pt x="6497" y="8055"/>
                </a:lnTo>
                <a:lnTo>
                  <a:pt x="6449" y="7909"/>
                </a:lnTo>
                <a:lnTo>
                  <a:pt x="6449" y="7739"/>
                </a:lnTo>
                <a:lnTo>
                  <a:pt x="6497" y="7544"/>
                </a:lnTo>
                <a:lnTo>
                  <a:pt x="6497" y="7520"/>
                </a:lnTo>
                <a:lnTo>
                  <a:pt x="6473" y="7520"/>
                </a:lnTo>
                <a:lnTo>
                  <a:pt x="6449" y="7495"/>
                </a:lnTo>
                <a:lnTo>
                  <a:pt x="6424" y="7520"/>
                </a:lnTo>
                <a:lnTo>
                  <a:pt x="6327" y="7617"/>
                </a:lnTo>
                <a:lnTo>
                  <a:pt x="6254" y="7739"/>
                </a:lnTo>
                <a:lnTo>
                  <a:pt x="6230" y="7836"/>
                </a:lnTo>
                <a:lnTo>
                  <a:pt x="6206" y="7958"/>
                </a:lnTo>
                <a:lnTo>
                  <a:pt x="6206" y="8055"/>
                </a:lnTo>
                <a:lnTo>
                  <a:pt x="6206" y="8177"/>
                </a:lnTo>
                <a:lnTo>
                  <a:pt x="6254" y="8274"/>
                </a:lnTo>
                <a:lnTo>
                  <a:pt x="6303" y="8371"/>
                </a:lnTo>
                <a:lnTo>
                  <a:pt x="6376" y="8469"/>
                </a:lnTo>
                <a:lnTo>
                  <a:pt x="6449" y="8542"/>
                </a:lnTo>
                <a:lnTo>
                  <a:pt x="6546" y="8615"/>
                </a:lnTo>
                <a:lnTo>
                  <a:pt x="6643" y="8663"/>
                </a:lnTo>
                <a:lnTo>
                  <a:pt x="6765" y="8712"/>
                </a:lnTo>
                <a:lnTo>
                  <a:pt x="6862" y="8736"/>
                </a:lnTo>
                <a:lnTo>
                  <a:pt x="7008" y="8736"/>
                </a:lnTo>
                <a:lnTo>
                  <a:pt x="7130" y="8712"/>
                </a:lnTo>
                <a:lnTo>
                  <a:pt x="7349" y="8615"/>
                </a:lnTo>
                <a:lnTo>
                  <a:pt x="7592" y="8493"/>
                </a:lnTo>
                <a:lnTo>
                  <a:pt x="7690" y="8566"/>
                </a:lnTo>
                <a:lnTo>
                  <a:pt x="7836" y="8639"/>
                </a:lnTo>
                <a:lnTo>
                  <a:pt x="7982" y="8663"/>
                </a:lnTo>
                <a:lnTo>
                  <a:pt x="8128" y="8688"/>
                </a:lnTo>
                <a:lnTo>
                  <a:pt x="8225" y="8688"/>
                </a:lnTo>
                <a:lnTo>
                  <a:pt x="8347" y="8663"/>
                </a:lnTo>
                <a:lnTo>
                  <a:pt x="8566" y="8566"/>
                </a:lnTo>
                <a:lnTo>
                  <a:pt x="8639" y="8663"/>
                </a:lnTo>
                <a:lnTo>
                  <a:pt x="8736" y="8736"/>
                </a:lnTo>
                <a:lnTo>
                  <a:pt x="8833" y="8809"/>
                </a:lnTo>
                <a:lnTo>
                  <a:pt x="8931" y="8858"/>
                </a:lnTo>
                <a:lnTo>
                  <a:pt x="9174" y="8907"/>
                </a:lnTo>
                <a:lnTo>
                  <a:pt x="9417" y="8931"/>
                </a:lnTo>
                <a:lnTo>
                  <a:pt x="9661" y="8882"/>
                </a:lnTo>
                <a:lnTo>
                  <a:pt x="9880" y="8809"/>
                </a:lnTo>
                <a:lnTo>
                  <a:pt x="9977" y="8736"/>
                </a:lnTo>
                <a:lnTo>
                  <a:pt x="10074" y="8663"/>
                </a:lnTo>
                <a:lnTo>
                  <a:pt x="10172" y="8566"/>
                </a:lnTo>
                <a:lnTo>
                  <a:pt x="10269" y="8469"/>
                </a:lnTo>
                <a:lnTo>
                  <a:pt x="10293" y="8396"/>
                </a:lnTo>
                <a:lnTo>
                  <a:pt x="10293" y="8347"/>
                </a:lnTo>
                <a:lnTo>
                  <a:pt x="10269" y="8298"/>
                </a:lnTo>
                <a:lnTo>
                  <a:pt x="10245" y="8250"/>
                </a:lnTo>
                <a:lnTo>
                  <a:pt x="10172" y="8225"/>
                </a:lnTo>
                <a:lnTo>
                  <a:pt x="10123" y="8201"/>
                </a:lnTo>
                <a:lnTo>
                  <a:pt x="10001" y="8201"/>
                </a:lnTo>
                <a:lnTo>
                  <a:pt x="9782" y="8323"/>
                </a:lnTo>
                <a:lnTo>
                  <a:pt x="9563" y="8420"/>
                </a:lnTo>
                <a:lnTo>
                  <a:pt x="9442" y="8444"/>
                </a:lnTo>
                <a:lnTo>
                  <a:pt x="9344" y="8469"/>
                </a:lnTo>
                <a:lnTo>
                  <a:pt x="9223" y="8469"/>
                </a:lnTo>
                <a:lnTo>
                  <a:pt x="9101" y="8420"/>
                </a:lnTo>
                <a:lnTo>
                  <a:pt x="9004" y="8347"/>
                </a:lnTo>
                <a:lnTo>
                  <a:pt x="8931" y="8274"/>
                </a:lnTo>
                <a:lnTo>
                  <a:pt x="9052" y="8128"/>
                </a:lnTo>
                <a:lnTo>
                  <a:pt x="9150" y="7982"/>
                </a:lnTo>
                <a:lnTo>
                  <a:pt x="9247" y="7836"/>
                </a:lnTo>
                <a:lnTo>
                  <a:pt x="9296" y="7666"/>
                </a:lnTo>
                <a:lnTo>
                  <a:pt x="9320" y="7495"/>
                </a:lnTo>
                <a:lnTo>
                  <a:pt x="9296" y="7349"/>
                </a:lnTo>
                <a:lnTo>
                  <a:pt x="9247" y="7203"/>
                </a:lnTo>
                <a:lnTo>
                  <a:pt x="9150" y="7057"/>
                </a:lnTo>
                <a:lnTo>
                  <a:pt x="9052" y="6984"/>
                </a:lnTo>
                <a:lnTo>
                  <a:pt x="8955" y="6936"/>
                </a:lnTo>
                <a:close/>
                <a:moveTo>
                  <a:pt x="1947" y="9710"/>
                </a:moveTo>
                <a:lnTo>
                  <a:pt x="1801" y="9758"/>
                </a:lnTo>
                <a:lnTo>
                  <a:pt x="1582" y="9856"/>
                </a:lnTo>
                <a:lnTo>
                  <a:pt x="1363" y="10002"/>
                </a:lnTo>
                <a:lnTo>
                  <a:pt x="925" y="10294"/>
                </a:lnTo>
                <a:lnTo>
                  <a:pt x="706" y="10415"/>
                </a:lnTo>
                <a:lnTo>
                  <a:pt x="585" y="10513"/>
                </a:lnTo>
                <a:lnTo>
                  <a:pt x="463" y="10610"/>
                </a:lnTo>
                <a:lnTo>
                  <a:pt x="366" y="10707"/>
                </a:lnTo>
                <a:lnTo>
                  <a:pt x="317" y="10829"/>
                </a:lnTo>
                <a:lnTo>
                  <a:pt x="317" y="10878"/>
                </a:lnTo>
                <a:lnTo>
                  <a:pt x="341" y="10926"/>
                </a:lnTo>
                <a:lnTo>
                  <a:pt x="366" y="10999"/>
                </a:lnTo>
                <a:lnTo>
                  <a:pt x="439" y="11048"/>
                </a:lnTo>
                <a:lnTo>
                  <a:pt x="536" y="11097"/>
                </a:lnTo>
                <a:lnTo>
                  <a:pt x="633" y="11097"/>
                </a:lnTo>
                <a:lnTo>
                  <a:pt x="755" y="11072"/>
                </a:lnTo>
                <a:lnTo>
                  <a:pt x="877" y="11048"/>
                </a:lnTo>
                <a:lnTo>
                  <a:pt x="1120" y="10926"/>
                </a:lnTo>
                <a:lnTo>
                  <a:pt x="1315" y="10829"/>
                </a:lnTo>
                <a:lnTo>
                  <a:pt x="1728" y="10610"/>
                </a:lnTo>
                <a:lnTo>
                  <a:pt x="1947" y="10488"/>
                </a:lnTo>
                <a:lnTo>
                  <a:pt x="2142" y="10342"/>
                </a:lnTo>
                <a:lnTo>
                  <a:pt x="2264" y="10245"/>
                </a:lnTo>
                <a:lnTo>
                  <a:pt x="2312" y="10123"/>
                </a:lnTo>
                <a:lnTo>
                  <a:pt x="2312" y="10002"/>
                </a:lnTo>
                <a:lnTo>
                  <a:pt x="2264" y="9880"/>
                </a:lnTo>
                <a:lnTo>
                  <a:pt x="2191" y="9783"/>
                </a:lnTo>
                <a:lnTo>
                  <a:pt x="2069" y="9734"/>
                </a:lnTo>
                <a:lnTo>
                  <a:pt x="1947" y="9710"/>
                </a:lnTo>
                <a:close/>
                <a:moveTo>
                  <a:pt x="14065" y="10026"/>
                </a:moveTo>
                <a:lnTo>
                  <a:pt x="13895" y="10050"/>
                </a:lnTo>
                <a:lnTo>
                  <a:pt x="13846" y="10075"/>
                </a:lnTo>
                <a:lnTo>
                  <a:pt x="13797" y="10123"/>
                </a:lnTo>
                <a:lnTo>
                  <a:pt x="13773" y="10172"/>
                </a:lnTo>
                <a:lnTo>
                  <a:pt x="13749" y="10221"/>
                </a:lnTo>
                <a:lnTo>
                  <a:pt x="13773" y="10318"/>
                </a:lnTo>
                <a:lnTo>
                  <a:pt x="13797" y="10367"/>
                </a:lnTo>
                <a:lnTo>
                  <a:pt x="13846" y="10415"/>
                </a:lnTo>
                <a:lnTo>
                  <a:pt x="14138" y="10586"/>
                </a:lnTo>
                <a:lnTo>
                  <a:pt x="14454" y="10756"/>
                </a:lnTo>
                <a:lnTo>
                  <a:pt x="14624" y="10878"/>
                </a:lnTo>
                <a:lnTo>
                  <a:pt x="14819" y="10975"/>
                </a:lnTo>
                <a:lnTo>
                  <a:pt x="15014" y="11048"/>
                </a:lnTo>
                <a:lnTo>
                  <a:pt x="15208" y="11097"/>
                </a:lnTo>
                <a:lnTo>
                  <a:pt x="15379" y="11097"/>
                </a:lnTo>
                <a:lnTo>
                  <a:pt x="15427" y="11072"/>
                </a:lnTo>
                <a:lnTo>
                  <a:pt x="15500" y="11024"/>
                </a:lnTo>
                <a:lnTo>
                  <a:pt x="15573" y="10951"/>
                </a:lnTo>
                <a:lnTo>
                  <a:pt x="15598" y="10829"/>
                </a:lnTo>
                <a:lnTo>
                  <a:pt x="15598" y="10707"/>
                </a:lnTo>
                <a:lnTo>
                  <a:pt x="15549" y="10586"/>
                </a:lnTo>
                <a:lnTo>
                  <a:pt x="15500" y="10537"/>
                </a:lnTo>
                <a:lnTo>
                  <a:pt x="15452" y="10513"/>
                </a:lnTo>
                <a:lnTo>
                  <a:pt x="15379" y="10464"/>
                </a:lnTo>
                <a:lnTo>
                  <a:pt x="15306" y="10464"/>
                </a:lnTo>
                <a:lnTo>
                  <a:pt x="15135" y="10415"/>
                </a:lnTo>
                <a:lnTo>
                  <a:pt x="14965" y="10367"/>
                </a:lnTo>
                <a:lnTo>
                  <a:pt x="14600" y="10196"/>
                </a:lnTo>
                <a:lnTo>
                  <a:pt x="14430" y="10099"/>
                </a:lnTo>
                <a:lnTo>
                  <a:pt x="14260" y="10050"/>
                </a:lnTo>
                <a:lnTo>
                  <a:pt x="14065" y="10026"/>
                </a:lnTo>
                <a:close/>
                <a:moveTo>
                  <a:pt x="8468" y="2605"/>
                </a:moveTo>
                <a:lnTo>
                  <a:pt x="8760" y="2629"/>
                </a:lnTo>
                <a:lnTo>
                  <a:pt x="9052" y="2678"/>
                </a:lnTo>
                <a:lnTo>
                  <a:pt x="9344" y="2726"/>
                </a:lnTo>
                <a:lnTo>
                  <a:pt x="9125" y="2799"/>
                </a:lnTo>
                <a:lnTo>
                  <a:pt x="9101" y="2824"/>
                </a:lnTo>
                <a:lnTo>
                  <a:pt x="9101" y="2848"/>
                </a:lnTo>
                <a:lnTo>
                  <a:pt x="9101" y="2872"/>
                </a:lnTo>
                <a:lnTo>
                  <a:pt x="9125" y="2897"/>
                </a:lnTo>
                <a:lnTo>
                  <a:pt x="9223" y="2945"/>
                </a:lnTo>
                <a:lnTo>
                  <a:pt x="9320" y="2970"/>
                </a:lnTo>
                <a:lnTo>
                  <a:pt x="9442" y="2945"/>
                </a:lnTo>
                <a:lnTo>
                  <a:pt x="9563" y="2921"/>
                </a:lnTo>
                <a:lnTo>
                  <a:pt x="9855" y="2872"/>
                </a:lnTo>
                <a:lnTo>
                  <a:pt x="10269" y="3043"/>
                </a:lnTo>
                <a:lnTo>
                  <a:pt x="10074" y="3067"/>
                </a:lnTo>
                <a:lnTo>
                  <a:pt x="9855" y="3116"/>
                </a:lnTo>
                <a:lnTo>
                  <a:pt x="9685" y="3189"/>
                </a:lnTo>
                <a:lnTo>
                  <a:pt x="9515" y="3262"/>
                </a:lnTo>
                <a:lnTo>
                  <a:pt x="9515" y="3286"/>
                </a:lnTo>
                <a:lnTo>
                  <a:pt x="9490" y="3310"/>
                </a:lnTo>
                <a:lnTo>
                  <a:pt x="9515" y="3335"/>
                </a:lnTo>
                <a:lnTo>
                  <a:pt x="9539" y="3359"/>
                </a:lnTo>
                <a:lnTo>
                  <a:pt x="9953" y="3335"/>
                </a:lnTo>
                <a:lnTo>
                  <a:pt x="10342" y="3310"/>
                </a:lnTo>
                <a:lnTo>
                  <a:pt x="10780" y="3310"/>
                </a:lnTo>
                <a:lnTo>
                  <a:pt x="11048" y="3505"/>
                </a:lnTo>
                <a:lnTo>
                  <a:pt x="10756" y="3578"/>
                </a:lnTo>
                <a:lnTo>
                  <a:pt x="10464" y="3675"/>
                </a:lnTo>
                <a:lnTo>
                  <a:pt x="10245" y="3797"/>
                </a:lnTo>
                <a:lnTo>
                  <a:pt x="10099" y="3918"/>
                </a:lnTo>
                <a:lnTo>
                  <a:pt x="10074" y="3943"/>
                </a:lnTo>
                <a:lnTo>
                  <a:pt x="10099" y="3943"/>
                </a:lnTo>
                <a:lnTo>
                  <a:pt x="10391" y="3918"/>
                </a:lnTo>
                <a:lnTo>
                  <a:pt x="10683" y="3870"/>
                </a:lnTo>
                <a:lnTo>
                  <a:pt x="10975" y="3821"/>
                </a:lnTo>
                <a:lnTo>
                  <a:pt x="11291" y="3773"/>
                </a:lnTo>
                <a:lnTo>
                  <a:pt x="11364" y="3773"/>
                </a:lnTo>
                <a:lnTo>
                  <a:pt x="11583" y="3967"/>
                </a:lnTo>
                <a:lnTo>
                  <a:pt x="11778" y="4186"/>
                </a:lnTo>
                <a:lnTo>
                  <a:pt x="11388" y="4210"/>
                </a:lnTo>
                <a:lnTo>
                  <a:pt x="10829" y="4259"/>
                </a:lnTo>
                <a:lnTo>
                  <a:pt x="10561" y="4283"/>
                </a:lnTo>
                <a:lnTo>
                  <a:pt x="10318" y="4381"/>
                </a:lnTo>
                <a:lnTo>
                  <a:pt x="10293" y="4405"/>
                </a:lnTo>
                <a:lnTo>
                  <a:pt x="10293" y="4429"/>
                </a:lnTo>
                <a:lnTo>
                  <a:pt x="10318" y="4454"/>
                </a:lnTo>
                <a:lnTo>
                  <a:pt x="10585" y="4527"/>
                </a:lnTo>
                <a:lnTo>
                  <a:pt x="11705" y="4527"/>
                </a:lnTo>
                <a:lnTo>
                  <a:pt x="11997" y="4502"/>
                </a:lnTo>
                <a:lnTo>
                  <a:pt x="12216" y="4867"/>
                </a:lnTo>
                <a:lnTo>
                  <a:pt x="11851" y="4867"/>
                </a:lnTo>
                <a:lnTo>
                  <a:pt x="11267" y="4892"/>
                </a:lnTo>
                <a:lnTo>
                  <a:pt x="10658" y="4940"/>
                </a:lnTo>
                <a:lnTo>
                  <a:pt x="10634" y="4940"/>
                </a:lnTo>
                <a:lnTo>
                  <a:pt x="10634" y="4965"/>
                </a:lnTo>
                <a:lnTo>
                  <a:pt x="10634" y="4989"/>
                </a:lnTo>
                <a:lnTo>
                  <a:pt x="10658" y="5013"/>
                </a:lnTo>
                <a:lnTo>
                  <a:pt x="10902" y="5086"/>
                </a:lnTo>
                <a:lnTo>
                  <a:pt x="11169" y="5111"/>
                </a:lnTo>
                <a:lnTo>
                  <a:pt x="12021" y="5111"/>
                </a:lnTo>
                <a:lnTo>
                  <a:pt x="12362" y="5135"/>
                </a:lnTo>
                <a:lnTo>
                  <a:pt x="12556" y="5622"/>
                </a:lnTo>
                <a:lnTo>
                  <a:pt x="11461" y="5622"/>
                </a:lnTo>
                <a:lnTo>
                  <a:pt x="11291" y="5646"/>
                </a:lnTo>
                <a:lnTo>
                  <a:pt x="11145" y="5695"/>
                </a:lnTo>
                <a:lnTo>
                  <a:pt x="10999" y="5768"/>
                </a:lnTo>
                <a:lnTo>
                  <a:pt x="10975" y="5792"/>
                </a:lnTo>
                <a:lnTo>
                  <a:pt x="10999" y="5841"/>
                </a:lnTo>
                <a:lnTo>
                  <a:pt x="11267" y="5889"/>
                </a:lnTo>
                <a:lnTo>
                  <a:pt x="11534" y="5889"/>
                </a:lnTo>
                <a:lnTo>
                  <a:pt x="12070" y="5914"/>
                </a:lnTo>
                <a:lnTo>
                  <a:pt x="12654" y="5938"/>
                </a:lnTo>
                <a:lnTo>
                  <a:pt x="12702" y="6060"/>
                </a:lnTo>
                <a:lnTo>
                  <a:pt x="12727" y="6181"/>
                </a:lnTo>
                <a:lnTo>
                  <a:pt x="12386" y="6181"/>
                </a:lnTo>
                <a:lnTo>
                  <a:pt x="11729" y="6254"/>
                </a:lnTo>
                <a:lnTo>
                  <a:pt x="11413" y="6279"/>
                </a:lnTo>
                <a:lnTo>
                  <a:pt x="11121" y="6352"/>
                </a:lnTo>
                <a:lnTo>
                  <a:pt x="11096" y="6352"/>
                </a:lnTo>
                <a:lnTo>
                  <a:pt x="11096" y="6376"/>
                </a:lnTo>
                <a:lnTo>
                  <a:pt x="11096" y="6400"/>
                </a:lnTo>
                <a:lnTo>
                  <a:pt x="11121" y="6425"/>
                </a:lnTo>
                <a:lnTo>
                  <a:pt x="11388" y="6473"/>
                </a:lnTo>
                <a:lnTo>
                  <a:pt x="11656" y="6498"/>
                </a:lnTo>
                <a:lnTo>
                  <a:pt x="12508" y="6498"/>
                </a:lnTo>
                <a:lnTo>
                  <a:pt x="12824" y="6522"/>
                </a:lnTo>
                <a:lnTo>
                  <a:pt x="12873" y="6838"/>
                </a:lnTo>
                <a:lnTo>
                  <a:pt x="12556" y="6838"/>
                </a:lnTo>
                <a:lnTo>
                  <a:pt x="12240" y="6863"/>
                </a:lnTo>
                <a:lnTo>
                  <a:pt x="11753" y="6887"/>
                </a:lnTo>
                <a:lnTo>
                  <a:pt x="11510" y="6911"/>
                </a:lnTo>
                <a:lnTo>
                  <a:pt x="11267" y="6936"/>
                </a:lnTo>
                <a:lnTo>
                  <a:pt x="11242" y="6936"/>
                </a:lnTo>
                <a:lnTo>
                  <a:pt x="11242" y="6960"/>
                </a:lnTo>
                <a:lnTo>
                  <a:pt x="11242" y="7009"/>
                </a:lnTo>
                <a:lnTo>
                  <a:pt x="11267" y="7009"/>
                </a:lnTo>
                <a:lnTo>
                  <a:pt x="11461" y="7082"/>
                </a:lnTo>
                <a:lnTo>
                  <a:pt x="11680" y="7130"/>
                </a:lnTo>
                <a:lnTo>
                  <a:pt x="12727" y="7130"/>
                </a:lnTo>
                <a:lnTo>
                  <a:pt x="12921" y="7106"/>
                </a:lnTo>
                <a:lnTo>
                  <a:pt x="12994" y="7593"/>
                </a:lnTo>
                <a:lnTo>
                  <a:pt x="12994" y="7593"/>
                </a:lnTo>
                <a:lnTo>
                  <a:pt x="12848" y="7568"/>
                </a:lnTo>
                <a:lnTo>
                  <a:pt x="12702" y="7568"/>
                </a:lnTo>
                <a:lnTo>
                  <a:pt x="12435" y="7593"/>
                </a:lnTo>
                <a:lnTo>
                  <a:pt x="11997" y="7593"/>
                </a:lnTo>
                <a:lnTo>
                  <a:pt x="11778" y="7617"/>
                </a:lnTo>
                <a:lnTo>
                  <a:pt x="11559" y="7690"/>
                </a:lnTo>
                <a:lnTo>
                  <a:pt x="11534" y="7690"/>
                </a:lnTo>
                <a:lnTo>
                  <a:pt x="11534" y="7739"/>
                </a:lnTo>
                <a:lnTo>
                  <a:pt x="11534" y="7763"/>
                </a:lnTo>
                <a:lnTo>
                  <a:pt x="11559" y="7787"/>
                </a:lnTo>
                <a:lnTo>
                  <a:pt x="11778" y="7836"/>
                </a:lnTo>
                <a:lnTo>
                  <a:pt x="11997" y="7860"/>
                </a:lnTo>
                <a:lnTo>
                  <a:pt x="12435" y="7860"/>
                </a:lnTo>
                <a:lnTo>
                  <a:pt x="12702" y="7885"/>
                </a:lnTo>
                <a:lnTo>
                  <a:pt x="12848" y="7885"/>
                </a:lnTo>
                <a:lnTo>
                  <a:pt x="12994" y="7860"/>
                </a:lnTo>
                <a:lnTo>
                  <a:pt x="12994" y="7909"/>
                </a:lnTo>
                <a:lnTo>
                  <a:pt x="12994" y="8250"/>
                </a:lnTo>
                <a:lnTo>
                  <a:pt x="12873" y="8201"/>
                </a:lnTo>
                <a:lnTo>
                  <a:pt x="12775" y="8201"/>
                </a:lnTo>
                <a:lnTo>
                  <a:pt x="12532" y="8177"/>
                </a:lnTo>
                <a:lnTo>
                  <a:pt x="12094" y="8177"/>
                </a:lnTo>
                <a:lnTo>
                  <a:pt x="11875" y="8201"/>
                </a:lnTo>
                <a:lnTo>
                  <a:pt x="11656" y="8250"/>
                </a:lnTo>
                <a:lnTo>
                  <a:pt x="11656" y="8274"/>
                </a:lnTo>
                <a:lnTo>
                  <a:pt x="11632" y="8298"/>
                </a:lnTo>
                <a:lnTo>
                  <a:pt x="11656" y="8298"/>
                </a:lnTo>
                <a:lnTo>
                  <a:pt x="11656" y="8323"/>
                </a:lnTo>
                <a:lnTo>
                  <a:pt x="12045" y="8396"/>
                </a:lnTo>
                <a:lnTo>
                  <a:pt x="12410" y="8444"/>
                </a:lnTo>
                <a:lnTo>
                  <a:pt x="12702" y="8469"/>
                </a:lnTo>
                <a:lnTo>
                  <a:pt x="12824" y="8493"/>
                </a:lnTo>
                <a:lnTo>
                  <a:pt x="12970" y="8469"/>
                </a:lnTo>
                <a:lnTo>
                  <a:pt x="12873" y="8858"/>
                </a:lnTo>
                <a:lnTo>
                  <a:pt x="12654" y="8809"/>
                </a:lnTo>
                <a:lnTo>
                  <a:pt x="12483" y="8785"/>
                </a:lnTo>
                <a:lnTo>
                  <a:pt x="12264" y="8736"/>
                </a:lnTo>
                <a:lnTo>
                  <a:pt x="11826" y="8736"/>
                </a:lnTo>
                <a:lnTo>
                  <a:pt x="11607" y="8809"/>
                </a:lnTo>
                <a:lnTo>
                  <a:pt x="11583" y="8834"/>
                </a:lnTo>
                <a:lnTo>
                  <a:pt x="11583" y="8858"/>
                </a:lnTo>
                <a:lnTo>
                  <a:pt x="11583" y="8882"/>
                </a:lnTo>
                <a:lnTo>
                  <a:pt x="11851" y="8882"/>
                </a:lnTo>
                <a:lnTo>
                  <a:pt x="12094" y="8931"/>
                </a:lnTo>
                <a:lnTo>
                  <a:pt x="12556" y="9053"/>
                </a:lnTo>
                <a:lnTo>
                  <a:pt x="12775" y="9126"/>
                </a:lnTo>
                <a:lnTo>
                  <a:pt x="12654" y="9345"/>
                </a:lnTo>
                <a:lnTo>
                  <a:pt x="12508" y="9296"/>
                </a:lnTo>
                <a:lnTo>
                  <a:pt x="12313" y="9272"/>
                </a:lnTo>
                <a:lnTo>
                  <a:pt x="12143" y="9223"/>
                </a:lnTo>
                <a:lnTo>
                  <a:pt x="11972" y="9199"/>
                </a:lnTo>
                <a:lnTo>
                  <a:pt x="11607" y="9199"/>
                </a:lnTo>
                <a:lnTo>
                  <a:pt x="11583" y="9223"/>
                </a:lnTo>
                <a:lnTo>
                  <a:pt x="11583" y="9247"/>
                </a:lnTo>
                <a:lnTo>
                  <a:pt x="11583" y="9272"/>
                </a:lnTo>
                <a:lnTo>
                  <a:pt x="11924" y="9418"/>
                </a:lnTo>
                <a:lnTo>
                  <a:pt x="12240" y="9564"/>
                </a:lnTo>
                <a:lnTo>
                  <a:pt x="12532" y="9637"/>
                </a:lnTo>
                <a:lnTo>
                  <a:pt x="12337" y="9929"/>
                </a:lnTo>
                <a:lnTo>
                  <a:pt x="12337" y="9977"/>
                </a:lnTo>
                <a:lnTo>
                  <a:pt x="12167" y="9904"/>
                </a:lnTo>
                <a:lnTo>
                  <a:pt x="11997" y="9880"/>
                </a:lnTo>
                <a:lnTo>
                  <a:pt x="11802" y="9831"/>
                </a:lnTo>
                <a:lnTo>
                  <a:pt x="11242" y="9831"/>
                </a:lnTo>
                <a:lnTo>
                  <a:pt x="11218" y="9856"/>
                </a:lnTo>
                <a:lnTo>
                  <a:pt x="11218" y="9880"/>
                </a:lnTo>
                <a:lnTo>
                  <a:pt x="11242" y="9880"/>
                </a:lnTo>
                <a:lnTo>
                  <a:pt x="11534" y="10002"/>
                </a:lnTo>
                <a:lnTo>
                  <a:pt x="11851" y="10123"/>
                </a:lnTo>
                <a:lnTo>
                  <a:pt x="12167" y="10245"/>
                </a:lnTo>
                <a:lnTo>
                  <a:pt x="11972" y="10513"/>
                </a:lnTo>
                <a:lnTo>
                  <a:pt x="11826" y="10488"/>
                </a:lnTo>
                <a:lnTo>
                  <a:pt x="11413" y="10391"/>
                </a:lnTo>
                <a:lnTo>
                  <a:pt x="11023" y="10342"/>
                </a:lnTo>
                <a:lnTo>
                  <a:pt x="10975" y="10342"/>
                </a:lnTo>
                <a:lnTo>
                  <a:pt x="10975" y="10367"/>
                </a:lnTo>
                <a:lnTo>
                  <a:pt x="10975" y="10391"/>
                </a:lnTo>
                <a:lnTo>
                  <a:pt x="10999" y="10440"/>
                </a:lnTo>
                <a:lnTo>
                  <a:pt x="11145" y="10537"/>
                </a:lnTo>
                <a:lnTo>
                  <a:pt x="11315" y="10610"/>
                </a:lnTo>
                <a:lnTo>
                  <a:pt x="11632" y="10732"/>
                </a:lnTo>
                <a:lnTo>
                  <a:pt x="11802" y="10780"/>
                </a:lnTo>
                <a:lnTo>
                  <a:pt x="11656" y="10999"/>
                </a:lnTo>
                <a:lnTo>
                  <a:pt x="11510" y="10951"/>
                </a:lnTo>
                <a:lnTo>
                  <a:pt x="11364" y="10926"/>
                </a:lnTo>
                <a:lnTo>
                  <a:pt x="11072" y="10853"/>
                </a:lnTo>
                <a:lnTo>
                  <a:pt x="10950" y="10853"/>
                </a:lnTo>
                <a:lnTo>
                  <a:pt x="10804" y="10902"/>
                </a:lnTo>
                <a:lnTo>
                  <a:pt x="10780" y="10926"/>
                </a:lnTo>
                <a:lnTo>
                  <a:pt x="10756" y="10951"/>
                </a:lnTo>
                <a:lnTo>
                  <a:pt x="10756" y="10999"/>
                </a:lnTo>
                <a:lnTo>
                  <a:pt x="10780" y="11048"/>
                </a:lnTo>
                <a:lnTo>
                  <a:pt x="10902" y="11121"/>
                </a:lnTo>
                <a:lnTo>
                  <a:pt x="11023" y="11170"/>
                </a:lnTo>
                <a:lnTo>
                  <a:pt x="11267" y="11243"/>
                </a:lnTo>
                <a:lnTo>
                  <a:pt x="11461" y="11291"/>
                </a:lnTo>
                <a:lnTo>
                  <a:pt x="11242" y="11583"/>
                </a:lnTo>
                <a:lnTo>
                  <a:pt x="11072" y="11535"/>
                </a:lnTo>
                <a:lnTo>
                  <a:pt x="10877" y="11535"/>
                </a:lnTo>
                <a:lnTo>
                  <a:pt x="10683" y="11583"/>
                </a:lnTo>
                <a:lnTo>
                  <a:pt x="10658" y="11608"/>
                </a:lnTo>
                <a:lnTo>
                  <a:pt x="10683" y="11632"/>
                </a:lnTo>
                <a:lnTo>
                  <a:pt x="10829" y="11681"/>
                </a:lnTo>
                <a:lnTo>
                  <a:pt x="10975" y="11729"/>
                </a:lnTo>
                <a:lnTo>
                  <a:pt x="11096" y="11778"/>
                </a:lnTo>
                <a:lnTo>
                  <a:pt x="10877" y="12143"/>
                </a:lnTo>
                <a:lnTo>
                  <a:pt x="10829" y="12118"/>
                </a:lnTo>
                <a:lnTo>
                  <a:pt x="10658" y="12045"/>
                </a:lnTo>
                <a:lnTo>
                  <a:pt x="10561" y="11997"/>
                </a:lnTo>
                <a:lnTo>
                  <a:pt x="10464" y="11972"/>
                </a:lnTo>
                <a:lnTo>
                  <a:pt x="10439" y="11997"/>
                </a:lnTo>
                <a:lnTo>
                  <a:pt x="10439" y="12045"/>
                </a:lnTo>
                <a:lnTo>
                  <a:pt x="10488" y="12118"/>
                </a:lnTo>
                <a:lnTo>
                  <a:pt x="10585" y="12191"/>
                </a:lnTo>
                <a:lnTo>
                  <a:pt x="10756" y="12313"/>
                </a:lnTo>
                <a:lnTo>
                  <a:pt x="10561" y="12654"/>
                </a:lnTo>
                <a:lnTo>
                  <a:pt x="10415" y="12629"/>
                </a:lnTo>
                <a:lnTo>
                  <a:pt x="10172" y="12629"/>
                </a:lnTo>
                <a:lnTo>
                  <a:pt x="10026" y="12654"/>
                </a:lnTo>
                <a:lnTo>
                  <a:pt x="10026" y="12678"/>
                </a:lnTo>
                <a:lnTo>
                  <a:pt x="10026" y="12702"/>
                </a:lnTo>
                <a:lnTo>
                  <a:pt x="10245" y="12800"/>
                </a:lnTo>
                <a:lnTo>
                  <a:pt x="10439" y="12897"/>
                </a:lnTo>
                <a:lnTo>
                  <a:pt x="10196" y="13384"/>
                </a:lnTo>
                <a:lnTo>
                  <a:pt x="9880" y="13384"/>
                </a:lnTo>
                <a:lnTo>
                  <a:pt x="9904" y="13432"/>
                </a:lnTo>
                <a:lnTo>
                  <a:pt x="10147" y="13505"/>
                </a:lnTo>
                <a:lnTo>
                  <a:pt x="10074" y="13700"/>
                </a:lnTo>
                <a:lnTo>
                  <a:pt x="10026" y="13895"/>
                </a:lnTo>
                <a:lnTo>
                  <a:pt x="9953" y="14284"/>
                </a:lnTo>
                <a:lnTo>
                  <a:pt x="9880" y="14673"/>
                </a:lnTo>
                <a:lnTo>
                  <a:pt x="9807" y="15087"/>
                </a:lnTo>
                <a:lnTo>
                  <a:pt x="9101" y="15111"/>
                </a:lnTo>
                <a:lnTo>
                  <a:pt x="9247" y="14673"/>
                </a:lnTo>
                <a:lnTo>
                  <a:pt x="9344" y="14235"/>
                </a:lnTo>
                <a:lnTo>
                  <a:pt x="9539" y="13359"/>
                </a:lnTo>
                <a:lnTo>
                  <a:pt x="9734" y="12459"/>
                </a:lnTo>
                <a:lnTo>
                  <a:pt x="9855" y="12021"/>
                </a:lnTo>
                <a:lnTo>
                  <a:pt x="9977" y="11583"/>
                </a:lnTo>
                <a:lnTo>
                  <a:pt x="10269" y="10659"/>
                </a:lnTo>
                <a:lnTo>
                  <a:pt x="10537" y="9734"/>
                </a:lnTo>
                <a:lnTo>
                  <a:pt x="10658" y="9320"/>
                </a:lnTo>
                <a:lnTo>
                  <a:pt x="10756" y="8858"/>
                </a:lnTo>
                <a:lnTo>
                  <a:pt x="10780" y="8639"/>
                </a:lnTo>
                <a:lnTo>
                  <a:pt x="10780" y="8396"/>
                </a:lnTo>
                <a:lnTo>
                  <a:pt x="10756" y="8177"/>
                </a:lnTo>
                <a:lnTo>
                  <a:pt x="10707" y="7958"/>
                </a:lnTo>
                <a:lnTo>
                  <a:pt x="10683" y="7933"/>
                </a:lnTo>
                <a:lnTo>
                  <a:pt x="10634" y="7933"/>
                </a:lnTo>
                <a:lnTo>
                  <a:pt x="10610" y="7958"/>
                </a:lnTo>
                <a:lnTo>
                  <a:pt x="10537" y="8177"/>
                </a:lnTo>
                <a:lnTo>
                  <a:pt x="10464" y="8420"/>
                </a:lnTo>
                <a:lnTo>
                  <a:pt x="10366" y="8882"/>
                </a:lnTo>
                <a:lnTo>
                  <a:pt x="10293" y="9369"/>
                </a:lnTo>
                <a:lnTo>
                  <a:pt x="10172" y="9831"/>
                </a:lnTo>
                <a:lnTo>
                  <a:pt x="9904" y="10756"/>
                </a:lnTo>
                <a:lnTo>
                  <a:pt x="9588" y="11656"/>
                </a:lnTo>
                <a:lnTo>
                  <a:pt x="9466" y="12094"/>
                </a:lnTo>
                <a:lnTo>
                  <a:pt x="9369" y="12532"/>
                </a:lnTo>
                <a:lnTo>
                  <a:pt x="9174" y="13384"/>
                </a:lnTo>
                <a:lnTo>
                  <a:pt x="8979" y="14260"/>
                </a:lnTo>
                <a:lnTo>
                  <a:pt x="8858" y="14698"/>
                </a:lnTo>
                <a:lnTo>
                  <a:pt x="8736" y="15111"/>
                </a:lnTo>
                <a:lnTo>
                  <a:pt x="8128" y="15136"/>
                </a:lnTo>
                <a:lnTo>
                  <a:pt x="7519" y="15087"/>
                </a:lnTo>
                <a:lnTo>
                  <a:pt x="7179" y="15063"/>
                </a:lnTo>
                <a:lnTo>
                  <a:pt x="7154" y="15038"/>
                </a:lnTo>
                <a:lnTo>
                  <a:pt x="7081" y="14698"/>
                </a:lnTo>
                <a:lnTo>
                  <a:pt x="7033" y="14357"/>
                </a:lnTo>
                <a:lnTo>
                  <a:pt x="6935" y="13651"/>
                </a:lnTo>
                <a:lnTo>
                  <a:pt x="6765" y="12605"/>
                </a:lnTo>
                <a:lnTo>
                  <a:pt x="6570" y="11583"/>
                </a:lnTo>
                <a:lnTo>
                  <a:pt x="6230" y="9880"/>
                </a:lnTo>
                <a:lnTo>
                  <a:pt x="6060" y="9028"/>
                </a:lnTo>
                <a:lnTo>
                  <a:pt x="5841" y="8177"/>
                </a:lnTo>
                <a:lnTo>
                  <a:pt x="5816" y="8152"/>
                </a:lnTo>
                <a:lnTo>
                  <a:pt x="5768" y="8128"/>
                </a:lnTo>
                <a:lnTo>
                  <a:pt x="5743" y="8128"/>
                </a:lnTo>
                <a:lnTo>
                  <a:pt x="5695" y="8152"/>
                </a:lnTo>
                <a:lnTo>
                  <a:pt x="5646" y="8298"/>
                </a:lnTo>
                <a:lnTo>
                  <a:pt x="5646" y="8420"/>
                </a:lnTo>
                <a:lnTo>
                  <a:pt x="5646" y="8542"/>
                </a:lnTo>
                <a:lnTo>
                  <a:pt x="5646" y="8663"/>
                </a:lnTo>
                <a:lnTo>
                  <a:pt x="5719" y="8931"/>
                </a:lnTo>
                <a:lnTo>
                  <a:pt x="5768" y="9199"/>
                </a:lnTo>
                <a:lnTo>
                  <a:pt x="5865" y="9734"/>
                </a:lnTo>
                <a:lnTo>
                  <a:pt x="5962" y="10245"/>
                </a:lnTo>
                <a:lnTo>
                  <a:pt x="6035" y="10780"/>
                </a:lnTo>
                <a:lnTo>
                  <a:pt x="6133" y="11316"/>
                </a:lnTo>
                <a:lnTo>
                  <a:pt x="6327" y="12337"/>
                </a:lnTo>
                <a:lnTo>
                  <a:pt x="6522" y="13384"/>
                </a:lnTo>
                <a:lnTo>
                  <a:pt x="6570" y="13773"/>
                </a:lnTo>
                <a:lnTo>
                  <a:pt x="6619" y="14211"/>
                </a:lnTo>
                <a:lnTo>
                  <a:pt x="6668" y="14625"/>
                </a:lnTo>
                <a:lnTo>
                  <a:pt x="6716" y="14819"/>
                </a:lnTo>
                <a:lnTo>
                  <a:pt x="6765" y="15014"/>
                </a:lnTo>
                <a:lnTo>
                  <a:pt x="6497" y="15038"/>
                </a:lnTo>
                <a:lnTo>
                  <a:pt x="6473" y="14625"/>
                </a:lnTo>
                <a:lnTo>
                  <a:pt x="6400" y="14235"/>
                </a:lnTo>
                <a:lnTo>
                  <a:pt x="6279" y="13846"/>
                </a:lnTo>
                <a:lnTo>
                  <a:pt x="6133" y="13481"/>
                </a:lnTo>
                <a:lnTo>
                  <a:pt x="5938" y="13116"/>
                </a:lnTo>
                <a:lnTo>
                  <a:pt x="5743" y="12775"/>
                </a:lnTo>
                <a:lnTo>
                  <a:pt x="5281" y="12070"/>
                </a:lnTo>
                <a:lnTo>
                  <a:pt x="4746" y="11267"/>
                </a:lnTo>
                <a:lnTo>
                  <a:pt x="4210" y="10415"/>
                </a:lnTo>
                <a:lnTo>
                  <a:pt x="3967" y="9977"/>
                </a:lnTo>
                <a:lnTo>
                  <a:pt x="3724" y="9539"/>
                </a:lnTo>
                <a:lnTo>
                  <a:pt x="3529" y="9077"/>
                </a:lnTo>
                <a:lnTo>
                  <a:pt x="3359" y="8615"/>
                </a:lnTo>
                <a:lnTo>
                  <a:pt x="3286" y="8396"/>
                </a:lnTo>
                <a:lnTo>
                  <a:pt x="3261" y="8152"/>
                </a:lnTo>
                <a:lnTo>
                  <a:pt x="3237" y="7909"/>
                </a:lnTo>
                <a:lnTo>
                  <a:pt x="3237" y="7666"/>
                </a:lnTo>
                <a:lnTo>
                  <a:pt x="3261" y="7155"/>
                </a:lnTo>
                <a:lnTo>
                  <a:pt x="3310" y="6668"/>
                </a:lnTo>
                <a:lnTo>
                  <a:pt x="3334" y="6376"/>
                </a:lnTo>
                <a:lnTo>
                  <a:pt x="3407" y="6108"/>
                </a:lnTo>
                <a:lnTo>
                  <a:pt x="3480" y="5841"/>
                </a:lnTo>
                <a:lnTo>
                  <a:pt x="3578" y="5597"/>
                </a:lnTo>
                <a:lnTo>
                  <a:pt x="3699" y="5354"/>
                </a:lnTo>
                <a:lnTo>
                  <a:pt x="3845" y="5111"/>
                </a:lnTo>
                <a:lnTo>
                  <a:pt x="4016" y="4892"/>
                </a:lnTo>
                <a:lnTo>
                  <a:pt x="4186" y="4673"/>
                </a:lnTo>
                <a:lnTo>
                  <a:pt x="4648" y="4162"/>
                </a:lnTo>
                <a:lnTo>
                  <a:pt x="5062" y="3748"/>
                </a:lnTo>
                <a:lnTo>
                  <a:pt x="5403" y="3432"/>
                </a:lnTo>
                <a:lnTo>
                  <a:pt x="5743" y="3189"/>
                </a:lnTo>
                <a:lnTo>
                  <a:pt x="6060" y="3018"/>
                </a:lnTo>
                <a:lnTo>
                  <a:pt x="6352" y="2872"/>
                </a:lnTo>
                <a:lnTo>
                  <a:pt x="6668" y="2775"/>
                </a:lnTo>
                <a:lnTo>
                  <a:pt x="6984" y="2702"/>
                </a:lnTo>
                <a:lnTo>
                  <a:pt x="7276" y="2653"/>
                </a:lnTo>
                <a:lnTo>
                  <a:pt x="7568" y="2629"/>
                </a:lnTo>
                <a:lnTo>
                  <a:pt x="7860" y="2605"/>
                </a:lnTo>
                <a:close/>
                <a:moveTo>
                  <a:pt x="6716" y="15525"/>
                </a:moveTo>
                <a:lnTo>
                  <a:pt x="6619" y="15720"/>
                </a:lnTo>
                <a:lnTo>
                  <a:pt x="6352" y="16158"/>
                </a:lnTo>
                <a:lnTo>
                  <a:pt x="6279" y="16109"/>
                </a:lnTo>
                <a:lnTo>
                  <a:pt x="6230" y="16060"/>
                </a:lnTo>
                <a:lnTo>
                  <a:pt x="6206" y="15963"/>
                </a:lnTo>
                <a:lnTo>
                  <a:pt x="6206" y="15866"/>
                </a:lnTo>
                <a:lnTo>
                  <a:pt x="6206" y="15768"/>
                </a:lnTo>
                <a:lnTo>
                  <a:pt x="6230" y="15695"/>
                </a:lnTo>
                <a:lnTo>
                  <a:pt x="6279" y="15598"/>
                </a:lnTo>
                <a:lnTo>
                  <a:pt x="6327" y="15549"/>
                </a:lnTo>
                <a:lnTo>
                  <a:pt x="6595" y="15525"/>
                </a:lnTo>
                <a:close/>
                <a:moveTo>
                  <a:pt x="6887" y="15525"/>
                </a:moveTo>
                <a:lnTo>
                  <a:pt x="7276" y="15549"/>
                </a:lnTo>
                <a:lnTo>
                  <a:pt x="7641" y="15598"/>
                </a:lnTo>
                <a:lnTo>
                  <a:pt x="8225" y="15647"/>
                </a:lnTo>
                <a:lnTo>
                  <a:pt x="8809" y="15671"/>
                </a:lnTo>
                <a:lnTo>
                  <a:pt x="8541" y="15963"/>
                </a:lnTo>
                <a:lnTo>
                  <a:pt x="8298" y="16255"/>
                </a:lnTo>
                <a:lnTo>
                  <a:pt x="7909" y="16231"/>
                </a:lnTo>
                <a:lnTo>
                  <a:pt x="8249" y="15744"/>
                </a:lnTo>
                <a:lnTo>
                  <a:pt x="8249" y="15720"/>
                </a:lnTo>
                <a:lnTo>
                  <a:pt x="8225" y="15695"/>
                </a:lnTo>
                <a:lnTo>
                  <a:pt x="8201" y="15671"/>
                </a:lnTo>
                <a:lnTo>
                  <a:pt x="8176" y="15695"/>
                </a:lnTo>
                <a:lnTo>
                  <a:pt x="7690" y="16231"/>
                </a:lnTo>
                <a:lnTo>
                  <a:pt x="7179" y="16182"/>
                </a:lnTo>
                <a:lnTo>
                  <a:pt x="7325" y="15939"/>
                </a:lnTo>
                <a:lnTo>
                  <a:pt x="7471" y="15671"/>
                </a:lnTo>
                <a:lnTo>
                  <a:pt x="7471" y="15647"/>
                </a:lnTo>
                <a:lnTo>
                  <a:pt x="7446" y="15622"/>
                </a:lnTo>
                <a:lnTo>
                  <a:pt x="7422" y="15647"/>
                </a:lnTo>
                <a:lnTo>
                  <a:pt x="7203" y="15890"/>
                </a:lnTo>
                <a:lnTo>
                  <a:pt x="6935" y="16182"/>
                </a:lnTo>
                <a:lnTo>
                  <a:pt x="6741" y="16206"/>
                </a:lnTo>
                <a:lnTo>
                  <a:pt x="6570" y="16255"/>
                </a:lnTo>
                <a:lnTo>
                  <a:pt x="6668" y="16060"/>
                </a:lnTo>
                <a:lnTo>
                  <a:pt x="6814" y="15817"/>
                </a:lnTo>
                <a:lnTo>
                  <a:pt x="6862" y="15671"/>
                </a:lnTo>
                <a:lnTo>
                  <a:pt x="6887" y="15525"/>
                </a:lnTo>
                <a:close/>
                <a:moveTo>
                  <a:pt x="9661" y="15622"/>
                </a:moveTo>
                <a:lnTo>
                  <a:pt x="9734" y="15671"/>
                </a:lnTo>
                <a:lnTo>
                  <a:pt x="9807" y="15695"/>
                </a:lnTo>
                <a:lnTo>
                  <a:pt x="9953" y="15695"/>
                </a:lnTo>
                <a:lnTo>
                  <a:pt x="9782" y="15793"/>
                </a:lnTo>
                <a:lnTo>
                  <a:pt x="9661" y="15939"/>
                </a:lnTo>
                <a:lnTo>
                  <a:pt x="9539" y="16085"/>
                </a:lnTo>
                <a:lnTo>
                  <a:pt x="9417" y="16279"/>
                </a:lnTo>
                <a:lnTo>
                  <a:pt x="9271" y="16279"/>
                </a:lnTo>
                <a:lnTo>
                  <a:pt x="9612" y="15817"/>
                </a:lnTo>
                <a:lnTo>
                  <a:pt x="9612" y="15793"/>
                </a:lnTo>
                <a:lnTo>
                  <a:pt x="9612" y="15768"/>
                </a:lnTo>
                <a:lnTo>
                  <a:pt x="9563" y="15768"/>
                </a:lnTo>
                <a:lnTo>
                  <a:pt x="9320" y="16012"/>
                </a:lnTo>
                <a:lnTo>
                  <a:pt x="9077" y="16255"/>
                </a:lnTo>
                <a:lnTo>
                  <a:pt x="8517" y="16255"/>
                </a:lnTo>
                <a:lnTo>
                  <a:pt x="8882" y="15720"/>
                </a:lnTo>
                <a:lnTo>
                  <a:pt x="8906" y="15695"/>
                </a:lnTo>
                <a:lnTo>
                  <a:pt x="8882" y="15671"/>
                </a:lnTo>
                <a:lnTo>
                  <a:pt x="9271" y="15671"/>
                </a:lnTo>
                <a:lnTo>
                  <a:pt x="9661" y="15622"/>
                </a:lnTo>
                <a:close/>
                <a:moveTo>
                  <a:pt x="10074" y="15768"/>
                </a:moveTo>
                <a:lnTo>
                  <a:pt x="10074" y="15841"/>
                </a:lnTo>
                <a:lnTo>
                  <a:pt x="10099" y="15939"/>
                </a:lnTo>
                <a:lnTo>
                  <a:pt x="10074" y="16060"/>
                </a:lnTo>
                <a:lnTo>
                  <a:pt x="10050" y="16182"/>
                </a:lnTo>
                <a:lnTo>
                  <a:pt x="9977" y="16304"/>
                </a:lnTo>
                <a:lnTo>
                  <a:pt x="9758" y="16279"/>
                </a:lnTo>
                <a:lnTo>
                  <a:pt x="9880" y="16012"/>
                </a:lnTo>
                <a:lnTo>
                  <a:pt x="9977" y="15890"/>
                </a:lnTo>
                <a:lnTo>
                  <a:pt x="10074" y="15768"/>
                </a:lnTo>
                <a:close/>
                <a:moveTo>
                  <a:pt x="6522" y="16571"/>
                </a:moveTo>
                <a:lnTo>
                  <a:pt x="6595" y="16620"/>
                </a:lnTo>
                <a:lnTo>
                  <a:pt x="6424" y="16888"/>
                </a:lnTo>
                <a:lnTo>
                  <a:pt x="6376" y="17034"/>
                </a:lnTo>
                <a:lnTo>
                  <a:pt x="6327" y="17180"/>
                </a:lnTo>
                <a:lnTo>
                  <a:pt x="6254" y="17082"/>
                </a:lnTo>
                <a:lnTo>
                  <a:pt x="6230" y="16985"/>
                </a:lnTo>
                <a:lnTo>
                  <a:pt x="6206" y="16912"/>
                </a:lnTo>
                <a:lnTo>
                  <a:pt x="6230" y="16815"/>
                </a:lnTo>
                <a:lnTo>
                  <a:pt x="6254" y="16839"/>
                </a:lnTo>
                <a:lnTo>
                  <a:pt x="6303" y="16839"/>
                </a:lnTo>
                <a:lnTo>
                  <a:pt x="6352" y="16815"/>
                </a:lnTo>
                <a:lnTo>
                  <a:pt x="6376" y="16766"/>
                </a:lnTo>
                <a:lnTo>
                  <a:pt x="6424" y="16596"/>
                </a:lnTo>
                <a:lnTo>
                  <a:pt x="6449" y="16596"/>
                </a:lnTo>
                <a:lnTo>
                  <a:pt x="6522" y="16571"/>
                </a:lnTo>
                <a:close/>
                <a:moveTo>
                  <a:pt x="7884" y="16693"/>
                </a:moveTo>
                <a:lnTo>
                  <a:pt x="7957" y="16717"/>
                </a:lnTo>
                <a:lnTo>
                  <a:pt x="7787" y="16985"/>
                </a:lnTo>
                <a:lnTo>
                  <a:pt x="7617" y="17253"/>
                </a:lnTo>
                <a:lnTo>
                  <a:pt x="7592" y="17326"/>
                </a:lnTo>
                <a:lnTo>
                  <a:pt x="7300" y="17326"/>
                </a:lnTo>
                <a:lnTo>
                  <a:pt x="7398" y="17107"/>
                </a:lnTo>
                <a:lnTo>
                  <a:pt x="7519" y="16888"/>
                </a:lnTo>
                <a:lnTo>
                  <a:pt x="7617" y="16717"/>
                </a:lnTo>
                <a:lnTo>
                  <a:pt x="7884" y="16693"/>
                </a:lnTo>
                <a:close/>
                <a:moveTo>
                  <a:pt x="8225" y="16717"/>
                </a:moveTo>
                <a:lnTo>
                  <a:pt x="8736" y="16742"/>
                </a:lnTo>
                <a:lnTo>
                  <a:pt x="8541" y="17034"/>
                </a:lnTo>
                <a:lnTo>
                  <a:pt x="8371" y="17326"/>
                </a:lnTo>
                <a:lnTo>
                  <a:pt x="7909" y="17326"/>
                </a:lnTo>
                <a:lnTo>
                  <a:pt x="7933" y="17277"/>
                </a:lnTo>
                <a:lnTo>
                  <a:pt x="8225" y="16717"/>
                </a:lnTo>
                <a:close/>
                <a:moveTo>
                  <a:pt x="9223" y="16742"/>
                </a:moveTo>
                <a:lnTo>
                  <a:pt x="8979" y="17350"/>
                </a:lnTo>
                <a:lnTo>
                  <a:pt x="8663" y="17350"/>
                </a:lnTo>
                <a:lnTo>
                  <a:pt x="8979" y="16742"/>
                </a:lnTo>
                <a:close/>
                <a:moveTo>
                  <a:pt x="9928" y="16742"/>
                </a:moveTo>
                <a:lnTo>
                  <a:pt x="9661" y="17253"/>
                </a:lnTo>
                <a:lnTo>
                  <a:pt x="9612" y="17350"/>
                </a:lnTo>
                <a:lnTo>
                  <a:pt x="9320" y="17350"/>
                </a:lnTo>
                <a:lnTo>
                  <a:pt x="9563" y="16742"/>
                </a:lnTo>
                <a:close/>
                <a:moveTo>
                  <a:pt x="10147" y="16839"/>
                </a:moveTo>
                <a:lnTo>
                  <a:pt x="10220" y="16961"/>
                </a:lnTo>
                <a:lnTo>
                  <a:pt x="10245" y="17107"/>
                </a:lnTo>
                <a:lnTo>
                  <a:pt x="10220" y="17228"/>
                </a:lnTo>
                <a:lnTo>
                  <a:pt x="10147" y="17350"/>
                </a:lnTo>
                <a:lnTo>
                  <a:pt x="9928" y="17350"/>
                </a:lnTo>
                <a:lnTo>
                  <a:pt x="9953" y="17277"/>
                </a:lnTo>
                <a:lnTo>
                  <a:pt x="10050" y="17082"/>
                </a:lnTo>
                <a:lnTo>
                  <a:pt x="10147" y="16839"/>
                </a:lnTo>
                <a:close/>
                <a:moveTo>
                  <a:pt x="6862" y="16693"/>
                </a:moveTo>
                <a:lnTo>
                  <a:pt x="7081" y="16717"/>
                </a:lnTo>
                <a:lnTo>
                  <a:pt x="7300" y="16717"/>
                </a:lnTo>
                <a:lnTo>
                  <a:pt x="7106" y="17009"/>
                </a:lnTo>
                <a:lnTo>
                  <a:pt x="6935" y="17326"/>
                </a:lnTo>
                <a:lnTo>
                  <a:pt x="6741" y="17350"/>
                </a:lnTo>
                <a:lnTo>
                  <a:pt x="6570" y="17399"/>
                </a:lnTo>
                <a:lnTo>
                  <a:pt x="6619" y="17204"/>
                </a:lnTo>
                <a:lnTo>
                  <a:pt x="6692" y="17034"/>
                </a:lnTo>
                <a:lnTo>
                  <a:pt x="6862" y="16693"/>
                </a:lnTo>
                <a:close/>
                <a:moveTo>
                  <a:pt x="6473" y="17618"/>
                </a:moveTo>
                <a:lnTo>
                  <a:pt x="6643" y="17691"/>
                </a:lnTo>
                <a:lnTo>
                  <a:pt x="6814" y="17715"/>
                </a:lnTo>
                <a:lnTo>
                  <a:pt x="6789" y="17910"/>
                </a:lnTo>
                <a:lnTo>
                  <a:pt x="6765" y="18080"/>
                </a:lnTo>
                <a:lnTo>
                  <a:pt x="6643" y="17983"/>
                </a:lnTo>
                <a:lnTo>
                  <a:pt x="6546" y="17861"/>
                </a:lnTo>
                <a:lnTo>
                  <a:pt x="6352" y="17642"/>
                </a:lnTo>
                <a:lnTo>
                  <a:pt x="6376" y="17618"/>
                </a:lnTo>
                <a:lnTo>
                  <a:pt x="6424" y="17642"/>
                </a:lnTo>
                <a:lnTo>
                  <a:pt x="6473" y="17618"/>
                </a:lnTo>
                <a:close/>
                <a:moveTo>
                  <a:pt x="7398" y="17739"/>
                </a:moveTo>
                <a:lnTo>
                  <a:pt x="7300" y="18031"/>
                </a:lnTo>
                <a:lnTo>
                  <a:pt x="7252" y="18177"/>
                </a:lnTo>
                <a:lnTo>
                  <a:pt x="7252" y="18299"/>
                </a:lnTo>
                <a:lnTo>
                  <a:pt x="7008" y="18202"/>
                </a:lnTo>
                <a:lnTo>
                  <a:pt x="7154" y="17739"/>
                </a:lnTo>
                <a:close/>
                <a:moveTo>
                  <a:pt x="8833" y="17715"/>
                </a:moveTo>
                <a:lnTo>
                  <a:pt x="8785" y="17837"/>
                </a:lnTo>
                <a:lnTo>
                  <a:pt x="8736" y="17983"/>
                </a:lnTo>
                <a:lnTo>
                  <a:pt x="8712" y="18104"/>
                </a:lnTo>
                <a:lnTo>
                  <a:pt x="8736" y="18153"/>
                </a:lnTo>
                <a:lnTo>
                  <a:pt x="8736" y="18202"/>
                </a:lnTo>
                <a:lnTo>
                  <a:pt x="8809" y="18250"/>
                </a:lnTo>
                <a:lnTo>
                  <a:pt x="8882" y="18250"/>
                </a:lnTo>
                <a:lnTo>
                  <a:pt x="8931" y="18226"/>
                </a:lnTo>
                <a:lnTo>
                  <a:pt x="9004" y="18153"/>
                </a:lnTo>
                <a:lnTo>
                  <a:pt x="9125" y="17958"/>
                </a:lnTo>
                <a:lnTo>
                  <a:pt x="9198" y="17739"/>
                </a:lnTo>
                <a:lnTo>
                  <a:pt x="9393" y="17739"/>
                </a:lnTo>
                <a:lnTo>
                  <a:pt x="9369" y="17861"/>
                </a:lnTo>
                <a:lnTo>
                  <a:pt x="9369" y="18007"/>
                </a:lnTo>
                <a:lnTo>
                  <a:pt x="9125" y="18153"/>
                </a:lnTo>
                <a:lnTo>
                  <a:pt x="8833" y="18275"/>
                </a:lnTo>
                <a:lnTo>
                  <a:pt x="8566" y="18372"/>
                </a:lnTo>
                <a:lnTo>
                  <a:pt x="8249" y="18421"/>
                </a:lnTo>
                <a:lnTo>
                  <a:pt x="8274" y="18275"/>
                </a:lnTo>
                <a:lnTo>
                  <a:pt x="8371" y="17983"/>
                </a:lnTo>
                <a:lnTo>
                  <a:pt x="8468" y="17715"/>
                </a:lnTo>
                <a:close/>
                <a:moveTo>
                  <a:pt x="8176" y="17715"/>
                </a:moveTo>
                <a:lnTo>
                  <a:pt x="8030" y="18056"/>
                </a:lnTo>
                <a:lnTo>
                  <a:pt x="7957" y="18250"/>
                </a:lnTo>
                <a:lnTo>
                  <a:pt x="7933" y="18445"/>
                </a:lnTo>
                <a:lnTo>
                  <a:pt x="7738" y="18421"/>
                </a:lnTo>
                <a:lnTo>
                  <a:pt x="7568" y="18396"/>
                </a:lnTo>
                <a:lnTo>
                  <a:pt x="7568" y="18226"/>
                </a:lnTo>
                <a:lnTo>
                  <a:pt x="7641" y="17983"/>
                </a:lnTo>
                <a:lnTo>
                  <a:pt x="7738" y="17715"/>
                </a:lnTo>
                <a:close/>
                <a:moveTo>
                  <a:pt x="8128" y="2094"/>
                </a:moveTo>
                <a:lnTo>
                  <a:pt x="7714" y="2142"/>
                </a:lnTo>
                <a:lnTo>
                  <a:pt x="7325" y="2191"/>
                </a:lnTo>
                <a:lnTo>
                  <a:pt x="6935" y="2264"/>
                </a:lnTo>
                <a:lnTo>
                  <a:pt x="6546" y="2386"/>
                </a:lnTo>
                <a:lnTo>
                  <a:pt x="6181" y="2507"/>
                </a:lnTo>
                <a:lnTo>
                  <a:pt x="5841" y="2653"/>
                </a:lnTo>
                <a:lnTo>
                  <a:pt x="5500" y="2824"/>
                </a:lnTo>
                <a:lnTo>
                  <a:pt x="5184" y="3018"/>
                </a:lnTo>
                <a:lnTo>
                  <a:pt x="4892" y="3237"/>
                </a:lnTo>
                <a:lnTo>
                  <a:pt x="4551" y="3554"/>
                </a:lnTo>
                <a:lnTo>
                  <a:pt x="4210" y="3918"/>
                </a:lnTo>
                <a:lnTo>
                  <a:pt x="3918" y="4332"/>
                </a:lnTo>
                <a:lnTo>
                  <a:pt x="3626" y="4746"/>
                </a:lnTo>
                <a:lnTo>
                  <a:pt x="3383" y="5159"/>
                </a:lnTo>
                <a:lnTo>
                  <a:pt x="3164" y="5549"/>
                </a:lnTo>
                <a:lnTo>
                  <a:pt x="3018" y="5889"/>
                </a:lnTo>
                <a:lnTo>
                  <a:pt x="2921" y="6157"/>
                </a:lnTo>
                <a:lnTo>
                  <a:pt x="2823" y="6595"/>
                </a:lnTo>
                <a:lnTo>
                  <a:pt x="2775" y="7057"/>
                </a:lnTo>
                <a:lnTo>
                  <a:pt x="2750" y="7495"/>
                </a:lnTo>
                <a:lnTo>
                  <a:pt x="2775" y="7958"/>
                </a:lnTo>
                <a:lnTo>
                  <a:pt x="2823" y="8396"/>
                </a:lnTo>
                <a:lnTo>
                  <a:pt x="2921" y="8834"/>
                </a:lnTo>
                <a:lnTo>
                  <a:pt x="3067" y="9272"/>
                </a:lnTo>
                <a:lnTo>
                  <a:pt x="3237" y="9685"/>
                </a:lnTo>
                <a:lnTo>
                  <a:pt x="3602" y="10367"/>
                </a:lnTo>
                <a:lnTo>
                  <a:pt x="3991" y="11024"/>
                </a:lnTo>
                <a:lnTo>
                  <a:pt x="4843" y="12337"/>
                </a:lnTo>
                <a:lnTo>
                  <a:pt x="5281" y="13019"/>
                </a:lnTo>
                <a:lnTo>
                  <a:pt x="5476" y="13384"/>
                </a:lnTo>
                <a:lnTo>
                  <a:pt x="5646" y="13724"/>
                </a:lnTo>
                <a:lnTo>
                  <a:pt x="5792" y="14089"/>
                </a:lnTo>
                <a:lnTo>
                  <a:pt x="5914" y="14454"/>
                </a:lnTo>
                <a:lnTo>
                  <a:pt x="5987" y="14844"/>
                </a:lnTo>
                <a:lnTo>
                  <a:pt x="5987" y="15282"/>
                </a:lnTo>
                <a:lnTo>
                  <a:pt x="5962" y="15379"/>
                </a:lnTo>
                <a:lnTo>
                  <a:pt x="5962" y="15428"/>
                </a:lnTo>
                <a:lnTo>
                  <a:pt x="5889" y="15525"/>
                </a:lnTo>
                <a:lnTo>
                  <a:pt x="5841" y="15647"/>
                </a:lnTo>
                <a:lnTo>
                  <a:pt x="5816" y="15768"/>
                </a:lnTo>
                <a:lnTo>
                  <a:pt x="5792" y="15914"/>
                </a:lnTo>
                <a:lnTo>
                  <a:pt x="5816" y="16036"/>
                </a:lnTo>
                <a:lnTo>
                  <a:pt x="5841" y="16158"/>
                </a:lnTo>
                <a:lnTo>
                  <a:pt x="5889" y="16279"/>
                </a:lnTo>
                <a:lnTo>
                  <a:pt x="5962" y="16377"/>
                </a:lnTo>
                <a:lnTo>
                  <a:pt x="5865" y="16474"/>
                </a:lnTo>
                <a:lnTo>
                  <a:pt x="5792" y="16620"/>
                </a:lnTo>
                <a:lnTo>
                  <a:pt x="5768" y="16766"/>
                </a:lnTo>
                <a:lnTo>
                  <a:pt x="5768" y="16912"/>
                </a:lnTo>
                <a:lnTo>
                  <a:pt x="5768" y="17058"/>
                </a:lnTo>
                <a:lnTo>
                  <a:pt x="5816" y="17204"/>
                </a:lnTo>
                <a:lnTo>
                  <a:pt x="5889" y="17350"/>
                </a:lnTo>
                <a:lnTo>
                  <a:pt x="5987" y="17472"/>
                </a:lnTo>
                <a:lnTo>
                  <a:pt x="5962" y="17496"/>
                </a:lnTo>
                <a:lnTo>
                  <a:pt x="5914" y="17618"/>
                </a:lnTo>
                <a:lnTo>
                  <a:pt x="5914" y="17715"/>
                </a:lnTo>
                <a:lnTo>
                  <a:pt x="5938" y="17837"/>
                </a:lnTo>
                <a:lnTo>
                  <a:pt x="5987" y="17934"/>
                </a:lnTo>
                <a:lnTo>
                  <a:pt x="6133" y="18129"/>
                </a:lnTo>
                <a:lnTo>
                  <a:pt x="6303" y="18299"/>
                </a:lnTo>
                <a:lnTo>
                  <a:pt x="6424" y="18421"/>
                </a:lnTo>
                <a:lnTo>
                  <a:pt x="6570" y="18518"/>
                </a:lnTo>
                <a:lnTo>
                  <a:pt x="6862" y="18688"/>
                </a:lnTo>
                <a:lnTo>
                  <a:pt x="7179" y="18810"/>
                </a:lnTo>
                <a:lnTo>
                  <a:pt x="7495" y="18859"/>
                </a:lnTo>
                <a:lnTo>
                  <a:pt x="7738" y="18883"/>
                </a:lnTo>
                <a:lnTo>
                  <a:pt x="7982" y="18883"/>
                </a:lnTo>
                <a:lnTo>
                  <a:pt x="8030" y="18956"/>
                </a:lnTo>
                <a:lnTo>
                  <a:pt x="8079" y="18980"/>
                </a:lnTo>
                <a:lnTo>
                  <a:pt x="8128" y="18980"/>
                </a:lnTo>
                <a:lnTo>
                  <a:pt x="8176" y="18956"/>
                </a:lnTo>
                <a:lnTo>
                  <a:pt x="8201" y="18907"/>
                </a:lnTo>
                <a:lnTo>
                  <a:pt x="8201" y="18883"/>
                </a:lnTo>
                <a:lnTo>
                  <a:pt x="8493" y="18834"/>
                </a:lnTo>
                <a:lnTo>
                  <a:pt x="8785" y="18761"/>
                </a:lnTo>
                <a:lnTo>
                  <a:pt x="9052" y="18664"/>
                </a:lnTo>
                <a:lnTo>
                  <a:pt x="9320" y="18542"/>
                </a:lnTo>
                <a:lnTo>
                  <a:pt x="9563" y="18396"/>
                </a:lnTo>
                <a:lnTo>
                  <a:pt x="9807" y="18226"/>
                </a:lnTo>
                <a:lnTo>
                  <a:pt x="10050" y="18056"/>
                </a:lnTo>
                <a:lnTo>
                  <a:pt x="10269" y="17837"/>
                </a:lnTo>
                <a:lnTo>
                  <a:pt x="10318" y="17764"/>
                </a:lnTo>
                <a:lnTo>
                  <a:pt x="10342" y="17691"/>
                </a:lnTo>
                <a:lnTo>
                  <a:pt x="10464" y="17593"/>
                </a:lnTo>
                <a:lnTo>
                  <a:pt x="10537" y="17447"/>
                </a:lnTo>
                <a:lnTo>
                  <a:pt x="10585" y="17301"/>
                </a:lnTo>
                <a:lnTo>
                  <a:pt x="10634" y="17107"/>
                </a:lnTo>
                <a:lnTo>
                  <a:pt x="10634" y="16936"/>
                </a:lnTo>
                <a:lnTo>
                  <a:pt x="10585" y="16742"/>
                </a:lnTo>
                <a:lnTo>
                  <a:pt x="10512" y="16596"/>
                </a:lnTo>
                <a:lnTo>
                  <a:pt x="10391" y="16474"/>
                </a:lnTo>
                <a:lnTo>
                  <a:pt x="10488" y="16255"/>
                </a:lnTo>
                <a:lnTo>
                  <a:pt x="10537" y="16036"/>
                </a:lnTo>
                <a:lnTo>
                  <a:pt x="10537" y="15817"/>
                </a:lnTo>
                <a:lnTo>
                  <a:pt x="10488" y="15574"/>
                </a:lnTo>
                <a:lnTo>
                  <a:pt x="10415" y="15476"/>
                </a:lnTo>
                <a:lnTo>
                  <a:pt x="10342" y="15379"/>
                </a:lnTo>
                <a:lnTo>
                  <a:pt x="10342" y="15306"/>
                </a:lnTo>
                <a:lnTo>
                  <a:pt x="10415" y="14965"/>
                </a:lnTo>
                <a:lnTo>
                  <a:pt x="10464" y="14625"/>
                </a:lnTo>
                <a:lnTo>
                  <a:pt x="10512" y="14284"/>
                </a:lnTo>
                <a:lnTo>
                  <a:pt x="10585" y="13943"/>
                </a:lnTo>
                <a:lnTo>
                  <a:pt x="10658" y="13700"/>
                </a:lnTo>
                <a:lnTo>
                  <a:pt x="10756" y="13457"/>
                </a:lnTo>
                <a:lnTo>
                  <a:pt x="10999" y="12994"/>
                </a:lnTo>
                <a:lnTo>
                  <a:pt x="11023" y="12970"/>
                </a:lnTo>
                <a:lnTo>
                  <a:pt x="11023" y="12946"/>
                </a:lnTo>
                <a:lnTo>
                  <a:pt x="11340" y="12459"/>
                </a:lnTo>
                <a:lnTo>
                  <a:pt x="11632" y="11972"/>
                </a:lnTo>
                <a:lnTo>
                  <a:pt x="12191" y="11194"/>
                </a:lnTo>
                <a:lnTo>
                  <a:pt x="12483" y="10780"/>
                </a:lnTo>
                <a:lnTo>
                  <a:pt x="12751" y="10367"/>
                </a:lnTo>
                <a:lnTo>
                  <a:pt x="12994" y="9953"/>
                </a:lnTo>
                <a:lnTo>
                  <a:pt x="13213" y="9515"/>
                </a:lnTo>
                <a:lnTo>
                  <a:pt x="13384" y="9053"/>
                </a:lnTo>
                <a:lnTo>
                  <a:pt x="13457" y="8809"/>
                </a:lnTo>
                <a:lnTo>
                  <a:pt x="13505" y="8590"/>
                </a:lnTo>
                <a:lnTo>
                  <a:pt x="13554" y="8152"/>
                </a:lnTo>
                <a:lnTo>
                  <a:pt x="13554" y="7714"/>
                </a:lnTo>
                <a:lnTo>
                  <a:pt x="13505" y="7276"/>
                </a:lnTo>
                <a:lnTo>
                  <a:pt x="13432" y="6838"/>
                </a:lnTo>
                <a:lnTo>
                  <a:pt x="13335" y="6400"/>
                </a:lnTo>
                <a:lnTo>
                  <a:pt x="13213" y="5962"/>
                </a:lnTo>
                <a:lnTo>
                  <a:pt x="12946" y="5135"/>
                </a:lnTo>
                <a:lnTo>
                  <a:pt x="12800" y="4770"/>
                </a:lnTo>
                <a:lnTo>
                  <a:pt x="12605" y="4429"/>
                </a:lnTo>
                <a:lnTo>
                  <a:pt x="12386" y="4113"/>
                </a:lnTo>
                <a:lnTo>
                  <a:pt x="12143" y="3797"/>
                </a:lnTo>
                <a:lnTo>
                  <a:pt x="12143" y="3773"/>
                </a:lnTo>
                <a:lnTo>
                  <a:pt x="12094" y="3675"/>
                </a:lnTo>
                <a:lnTo>
                  <a:pt x="12021" y="3602"/>
                </a:lnTo>
                <a:lnTo>
                  <a:pt x="11948" y="3554"/>
                </a:lnTo>
                <a:lnTo>
                  <a:pt x="11851" y="3505"/>
                </a:lnTo>
                <a:lnTo>
                  <a:pt x="11607" y="3286"/>
                </a:lnTo>
                <a:lnTo>
                  <a:pt x="11340" y="3091"/>
                </a:lnTo>
                <a:lnTo>
                  <a:pt x="11072" y="2897"/>
                </a:lnTo>
                <a:lnTo>
                  <a:pt x="10804" y="2726"/>
                </a:lnTo>
                <a:lnTo>
                  <a:pt x="10464" y="2556"/>
                </a:lnTo>
                <a:lnTo>
                  <a:pt x="10099" y="2386"/>
                </a:lnTo>
                <a:lnTo>
                  <a:pt x="9709" y="2264"/>
                </a:lnTo>
                <a:lnTo>
                  <a:pt x="9320" y="2191"/>
                </a:lnTo>
                <a:lnTo>
                  <a:pt x="8931" y="2142"/>
                </a:lnTo>
                <a:lnTo>
                  <a:pt x="8517" y="209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66" name="Google Shape;1866;p19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42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837124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84883CC-830B-784F-B015-ADCD20641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Helicopter view??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2A1BF1D-741C-024F-AF58-9AF4EA1BC75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 sz="2000" dirty="0"/>
              <a:t>HR </a:t>
            </a:r>
            <a:r>
              <a:rPr lang="en-ID" sz="2000" dirty="0" err="1"/>
              <a:t>memiliki</a:t>
            </a:r>
            <a:r>
              <a:rPr lang="en-ID" sz="2000" dirty="0"/>
              <a:t> </a:t>
            </a:r>
            <a:r>
              <a:rPr lang="en-ID" sz="2000" dirty="0" err="1"/>
              <a:t>akses</a:t>
            </a:r>
            <a:r>
              <a:rPr lang="en-ID" sz="2000" dirty="0"/>
              <a:t> </a:t>
            </a:r>
            <a:r>
              <a:rPr lang="en-ID" sz="2000" dirty="0" err="1"/>
              <a:t>melihat</a:t>
            </a:r>
            <a:r>
              <a:rPr lang="en-ID" sz="2000" dirty="0"/>
              <a:t>:</a:t>
            </a:r>
          </a:p>
          <a:p>
            <a:pPr lvl="1"/>
            <a:r>
              <a:rPr lang="en-ID" sz="2000" dirty="0" err="1"/>
              <a:t>keseluruhan</a:t>
            </a:r>
            <a:r>
              <a:rPr lang="en-ID" sz="2000" dirty="0"/>
              <a:t> proses</a:t>
            </a:r>
          </a:p>
          <a:p>
            <a:pPr lvl="1"/>
            <a:r>
              <a:rPr lang="en-ID" sz="2000" dirty="0" err="1"/>
              <a:t>menawarkan</a:t>
            </a:r>
            <a:r>
              <a:rPr lang="en-ID" sz="2000" dirty="0"/>
              <a:t> </a:t>
            </a:r>
            <a:r>
              <a:rPr lang="en-ID" sz="2000" dirty="0" err="1"/>
              <a:t>sudut</a:t>
            </a:r>
            <a:r>
              <a:rPr lang="en-ID" sz="2000" dirty="0"/>
              <a:t> </a:t>
            </a:r>
            <a:r>
              <a:rPr lang="en-ID" sz="2000" dirty="0" err="1"/>
              <a:t>pandang</a:t>
            </a:r>
            <a:r>
              <a:rPr lang="en-ID" sz="2000" dirty="0"/>
              <a:t> </a:t>
            </a:r>
            <a:r>
              <a:rPr lang="en-ID" sz="2000" dirty="0" err="1"/>
              <a:t>sistemik</a:t>
            </a:r>
            <a:endParaRPr lang="en-ID" sz="2000" dirty="0"/>
          </a:p>
          <a:p>
            <a:pPr lvl="1"/>
            <a:r>
              <a:rPr lang="en-ID" sz="2000" dirty="0" err="1"/>
              <a:t>memastikan</a:t>
            </a:r>
            <a:r>
              <a:rPr lang="en-ID" sz="2000" dirty="0"/>
              <a:t> </a:t>
            </a:r>
            <a:r>
              <a:rPr lang="en-ID" sz="2000" dirty="0" err="1"/>
              <a:t>koordinasi</a:t>
            </a:r>
            <a:r>
              <a:rPr lang="en-ID" sz="2000" dirty="0"/>
              <a:t>, </a:t>
            </a:r>
            <a:r>
              <a:rPr lang="en-ID" sz="2000" dirty="0" err="1"/>
              <a:t>komunikasi</a:t>
            </a:r>
            <a:r>
              <a:rPr lang="en-ID" sz="2000" dirty="0"/>
              <a:t>, dan </a:t>
            </a:r>
            <a:r>
              <a:rPr lang="en-ID" sz="2000" dirty="0" err="1"/>
              <a:t>kolaborasi</a:t>
            </a:r>
            <a:r>
              <a:rPr lang="en-ID" sz="2000" dirty="0"/>
              <a:t> </a:t>
            </a:r>
            <a:r>
              <a:rPr lang="en-ID" sz="2000" dirty="0" err="1"/>
              <a:t>lintas</a:t>
            </a:r>
            <a:r>
              <a:rPr lang="en-ID" sz="2000" dirty="0"/>
              <a:t> unit, </a:t>
            </a:r>
            <a:r>
              <a:rPr lang="en-ID" sz="2000" dirty="0" err="1"/>
              <a:t>fungsi</a:t>
            </a:r>
            <a:r>
              <a:rPr lang="en-ID" sz="2000" dirty="0"/>
              <a:t>, dan </a:t>
            </a:r>
            <a:r>
              <a:rPr lang="en-ID" sz="2000" dirty="0" err="1"/>
              <a:t>grup</a:t>
            </a:r>
            <a:r>
              <a:rPr lang="en-ID" sz="2000" dirty="0"/>
              <a:t> </a:t>
            </a:r>
            <a:r>
              <a:rPr lang="en-ID" sz="2000" dirty="0" err="1"/>
              <a:t>bisnis</a:t>
            </a:r>
            <a:endParaRPr lang="en-US" sz="200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7E936B7-B125-5848-B76F-8DEB617B9B14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sz="1800" dirty="0"/>
              <a:t>Strategi:</a:t>
            </a:r>
          </a:p>
          <a:p>
            <a:pPr lvl="1"/>
            <a:r>
              <a:rPr lang="en-US" sz="1800" dirty="0" err="1"/>
              <a:t>memfasilitasi</a:t>
            </a:r>
            <a:r>
              <a:rPr lang="en-US" sz="1800" dirty="0"/>
              <a:t> dialog </a:t>
            </a:r>
            <a:r>
              <a:rPr lang="en-US" sz="1800" dirty="0" err="1"/>
              <a:t>membantu</a:t>
            </a:r>
            <a:r>
              <a:rPr lang="en-US" sz="1800" dirty="0"/>
              <a:t> </a:t>
            </a:r>
            <a:r>
              <a:rPr lang="en-US" sz="1800" dirty="0" err="1"/>
              <a:t>memastikan</a:t>
            </a:r>
            <a:r>
              <a:rPr lang="en-US" sz="1800" dirty="0"/>
              <a:t> </a:t>
            </a:r>
            <a:r>
              <a:rPr lang="en-US" sz="1800" dirty="0" err="1"/>
              <a:t>jumlah</a:t>
            </a:r>
            <a:r>
              <a:rPr lang="en-US" sz="1800" dirty="0"/>
              <a:t> </a:t>
            </a:r>
            <a:r>
              <a:rPr lang="en-US" sz="1800" dirty="0" err="1"/>
              <a:t>inovasi</a:t>
            </a:r>
            <a:r>
              <a:rPr lang="en-US" sz="1800" dirty="0"/>
              <a:t> yang </a:t>
            </a:r>
            <a:r>
              <a:rPr lang="en-US" sz="1800" dirty="0" err="1"/>
              <a:t>tepat</a:t>
            </a:r>
            <a:endParaRPr lang="en-US" sz="1800" dirty="0"/>
          </a:p>
          <a:p>
            <a:pPr lvl="1"/>
            <a:r>
              <a:rPr lang="en-US" sz="1800" dirty="0" err="1"/>
              <a:t>proporsi</a:t>
            </a:r>
            <a:r>
              <a:rPr lang="en-US" sz="1800" dirty="0"/>
              <a:t> </a:t>
            </a:r>
            <a:r>
              <a:rPr lang="en-US" sz="1800" dirty="0" err="1"/>
              <a:t>organisasi</a:t>
            </a:r>
            <a:endParaRPr lang="en-US" sz="1800" dirty="0"/>
          </a:p>
          <a:p>
            <a:pPr lvl="1"/>
            <a:r>
              <a:rPr lang="en-US" sz="1800" dirty="0" err="1"/>
              <a:t>memprioritaskan</a:t>
            </a:r>
            <a:r>
              <a:rPr lang="en-US" sz="1800" dirty="0"/>
              <a:t> </a:t>
            </a:r>
            <a:r>
              <a:rPr lang="en-US" sz="1800" dirty="0" err="1"/>
              <a:t>ulang</a:t>
            </a:r>
            <a:r>
              <a:rPr lang="en-US" sz="1800" dirty="0"/>
              <a:t> </a:t>
            </a:r>
            <a:r>
              <a:rPr lang="en-US" sz="1800" dirty="0" err="1"/>
              <a:t>tujuan</a:t>
            </a:r>
            <a:r>
              <a:rPr lang="en-US" sz="1800" dirty="0"/>
              <a:t> </a:t>
            </a:r>
            <a:r>
              <a:rPr lang="en-US" sz="1800" dirty="0" err="1"/>
              <a:t>bisnis</a:t>
            </a:r>
            <a:r>
              <a:rPr lang="en-US" sz="1800" dirty="0"/>
              <a:t>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beradaptasi</a:t>
            </a:r>
            <a:r>
              <a:rPr lang="en-US" sz="1800" dirty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permintaan</a:t>
            </a:r>
            <a:r>
              <a:rPr lang="en-US" sz="1800" dirty="0"/>
              <a:t> </a:t>
            </a:r>
            <a:r>
              <a:rPr lang="en-US" sz="1800" dirty="0" err="1"/>
              <a:t>pelanggan</a:t>
            </a:r>
            <a:r>
              <a:rPr lang="en-US" sz="1800" dirty="0"/>
              <a:t> dan pasar yang </a:t>
            </a:r>
            <a:r>
              <a:rPr lang="en-US" sz="1800" dirty="0" err="1"/>
              <a:t>berubah</a:t>
            </a:r>
            <a:endParaRPr lang="en-US" sz="18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BB33FBE-FAEF-EE45-B9DD-15A16FE9834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19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289494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3" name="Google Shape;1833;p15"/>
          <p:cNvSpPr txBox="1">
            <a:spLocks noGrp="1"/>
          </p:cNvSpPr>
          <p:nvPr>
            <p:ph type="ctrTitle" idx="4294967295"/>
          </p:nvPr>
        </p:nvSpPr>
        <p:spPr>
          <a:xfrm>
            <a:off x="1715250" y="1943925"/>
            <a:ext cx="5713500" cy="1104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dirty="0"/>
              <a:t>PREPARED BY</a:t>
            </a:r>
            <a:endParaRPr sz="4000" dirty="0"/>
          </a:p>
        </p:txBody>
      </p:sp>
      <p:sp>
        <p:nvSpPr>
          <p:cNvPr id="1834" name="Google Shape;1834;p15"/>
          <p:cNvSpPr txBox="1">
            <a:spLocks noGrp="1"/>
          </p:cNvSpPr>
          <p:nvPr>
            <p:ph type="subTitle" idx="4294967295"/>
          </p:nvPr>
        </p:nvSpPr>
        <p:spPr>
          <a:xfrm>
            <a:off x="1715250" y="2872350"/>
            <a:ext cx="5713500" cy="10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endParaRPr lang="en" sz="3600" b="1" dirty="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3600" b="1" dirty="0"/>
              <a:t>ALDO H. SANCOKO</a:t>
            </a:r>
            <a:endParaRPr sz="3600" b="1" dirty="0"/>
          </a:p>
        </p:txBody>
      </p:sp>
      <p:sp>
        <p:nvSpPr>
          <p:cNvPr id="1835" name="Google Shape;1835;p15"/>
          <p:cNvSpPr txBox="1">
            <a:spLocks noGrp="1"/>
          </p:cNvSpPr>
          <p:nvPr>
            <p:ph type="body" idx="4294967295"/>
          </p:nvPr>
        </p:nvSpPr>
        <p:spPr>
          <a:xfrm>
            <a:off x="1715250" y="3748425"/>
            <a:ext cx="5713500" cy="274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endParaRPr lang="en-US" sz="1800" dirty="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endParaRPr lang="en-US" sz="1800" dirty="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800" dirty="0"/>
              <a:t>Lecturer</a:t>
            </a:r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800" dirty="0"/>
              <a:t>Entrepreneur</a:t>
            </a:r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800" dirty="0"/>
              <a:t>Certified SME Coach</a:t>
            </a:r>
            <a:endParaRPr sz="1800" dirty="0"/>
          </a:p>
        </p:txBody>
      </p:sp>
      <p:sp>
        <p:nvSpPr>
          <p:cNvPr id="1837" name="Google Shape;1837;p15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42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2" name="Google Shape;1862;p19"/>
          <p:cNvSpPr txBox="1">
            <a:spLocks noGrp="1"/>
          </p:cNvSpPr>
          <p:nvPr>
            <p:ph type="ctrTitle" idx="4294967295"/>
          </p:nvPr>
        </p:nvSpPr>
        <p:spPr>
          <a:xfrm>
            <a:off x="1374150" y="3258850"/>
            <a:ext cx="6395700" cy="1236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200" dirty="0">
                <a:solidFill>
                  <a:srgbClr val="FFFFFF"/>
                </a:solidFill>
              </a:rPr>
              <a:t>Corporate Culture</a:t>
            </a:r>
            <a:endParaRPr sz="7200" dirty="0">
              <a:solidFill>
                <a:srgbClr val="FFFFFF"/>
              </a:solidFill>
            </a:endParaRPr>
          </a:p>
        </p:txBody>
      </p:sp>
      <p:sp>
        <p:nvSpPr>
          <p:cNvPr id="1863" name="Google Shape;1863;p19"/>
          <p:cNvSpPr txBox="1">
            <a:spLocks noGrp="1"/>
          </p:cNvSpPr>
          <p:nvPr>
            <p:ph type="subTitle" idx="4294967295"/>
          </p:nvPr>
        </p:nvSpPr>
        <p:spPr>
          <a:xfrm>
            <a:off x="1374143" y="4528245"/>
            <a:ext cx="6395700" cy="10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buNone/>
            </a:pPr>
            <a:r>
              <a:rPr lang="en-ID" sz="2000" dirty="0" err="1"/>
              <a:t>Budaya</a:t>
            </a:r>
            <a:r>
              <a:rPr lang="en-ID" sz="2000" dirty="0"/>
              <a:t> </a:t>
            </a:r>
            <a:r>
              <a:rPr lang="en-ID" sz="2000" dirty="0" err="1"/>
              <a:t>organisasi</a:t>
            </a:r>
            <a:r>
              <a:rPr lang="en-ID" sz="2000" dirty="0"/>
              <a:t> </a:t>
            </a:r>
            <a:r>
              <a:rPr lang="en-ID" sz="2000" dirty="0" err="1"/>
              <a:t>merupakan</a:t>
            </a:r>
            <a:r>
              <a:rPr lang="en-ID" sz="2000" dirty="0"/>
              <a:t> area </a:t>
            </a:r>
            <a:r>
              <a:rPr lang="en-ID" sz="2000" dirty="0" err="1"/>
              <a:t>kontribusi</a:t>
            </a:r>
            <a:r>
              <a:rPr lang="en-ID" sz="2000" dirty="0"/>
              <a:t> </a:t>
            </a:r>
            <a:r>
              <a:rPr lang="en-ID" sz="2000" dirty="0" err="1"/>
              <a:t>penting</a:t>
            </a:r>
            <a:r>
              <a:rPr lang="en-ID" sz="2000" dirty="0"/>
              <a:t> </a:t>
            </a:r>
            <a:r>
              <a:rPr lang="en-ID" sz="2000" dirty="0" err="1"/>
              <a:t>bagi</a:t>
            </a:r>
            <a:r>
              <a:rPr lang="en-ID" sz="2000" dirty="0"/>
              <a:t> HR. Ketika HR </a:t>
            </a:r>
            <a:r>
              <a:rPr lang="en-ID" sz="2000" dirty="0" err="1"/>
              <a:t>mengatur</a:t>
            </a:r>
            <a:r>
              <a:rPr lang="en-ID" sz="2000" dirty="0"/>
              <a:t> </a:t>
            </a:r>
            <a:r>
              <a:rPr lang="en-ID" sz="2000" dirty="0" err="1"/>
              <a:t>karyawan</a:t>
            </a:r>
            <a:r>
              <a:rPr lang="en-ID" sz="2000" dirty="0"/>
              <a:t> </a:t>
            </a:r>
            <a:r>
              <a:rPr lang="en-ID" sz="2000" dirty="0" err="1"/>
              <a:t>bekerja</a:t>
            </a:r>
            <a:r>
              <a:rPr lang="en-ID" sz="2000" dirty="0"/>
              <a:t> di </a:t>
            </a:r>
            <a:r>
              <a:rPr lang="en-ID" sz="2000" dirty="0" err="1"/>
              <a:t>rumah</a:t>
            </a:r>
            <a:r>
              <a:rPr lang="en-ID" sz="2000" dirty="0"/>
              <a:t> </a:t>
            </a:r>
            <a:r>
              <a:rPr lang="en-ID" sz="2000" dirty="0" err="1"/>
              <a:t>ataupun</a:t>
            </a:r>
            <a:r>
              <a:rPr lang="en-ID" sz="2000" dirty="0"/>
              <a:t> di </a:t>
            </a:r>
            <a:r>
              <a:rPr lang="en-ID" sz="2000" dirty="0" err="1"/>
              <a:t>kantor</a:t>
            </a:r>
            <a:r>
              <a:rPr lang="en-ID" sz="2000" dirty="0"/>
              <a:t>, HR </a:t>
            </a:r>
            <a:r>
              <a:rPr lang="en-ID" sz="2000" dirty="0" err="1"/>
              <a:t>perlu</a:t>
            </a:r>
            <a:r>
              <a:rPr lang="en-ID" sz="2000" dirty="0"/>
              <a:t> </a:t>
            </a:r>
            <a:r>
              <a:rPr lang="en-ID" sz="2000" dirty="0" err="1"/>
              <a:t>mempertimbangkan</a:t>
            </a:r>
            <a:r>
              <a:rPr lang="en-ID" sz="2000" dirty="0"/>
              <a:t> </a:t>
            </a:r>
            <a:r>
              <a:rPr lang="en-ID" sz="2000" dirty="0" err="1"/>
              <a:t>dampaknya</a:t>
            </a:r>
            <a:r>
              <a:rPr lang="en-ID" sz="2000" dirty="0"/>
              <a:t>.</a:t>
            </a:r>
            <a:endParaRPr sz="1800" dirty="0"/>
          </a:p>
        </p:txBody>
      </p:sp>
      <p:sp>
        <p:nvSpPr>
          <p:cNvPr id="1864" name="Google Shape;1864;p19"/>
          <p:cNvSpPr/>
          <p:nvPr/>
        </p:nvSpPr>
        <p:spPr>
          <a:xfrm>
            <a:off x="3213452" y="703602"/>
            <a:ext cx="2728142" cy="2522753"/>
          </a:xfrm>
          <a:custGeom>
            <a:avLst/>
            <a:gdLst/>
            <a:ahLst/>
            <a:cxnLst/>
            <a:rect l="l" t="t" r="r" b="b"/>
            <a:pathLst>
              <a:path w="89712" h="82958" extrusionOk="0">
                <a:moveTo>
                  <a:pt x="52672" y="2049"/>
                </a:moveTo>
                <a:cubicBezTo>
                  <a:pt x="40979" y="2915"/>
                  <a:pt x="28376" y="5688"/>
                  <a:pt x="19269" y="13072"/>
                </a:cubicBezTo>
                <a:cubicBezTo>
                  <a:pt x="7810" y="22364"/>
                  <a:pt x="-450" y="41692"/>
                  <a:pt x="5574" y="55159"/>
                </a:cubicBezTo>
                <a:cubicBezTo>
                  <a:pt x="12935" y="71613"/>
                  <a:pt x="33988" y="83483"/>
                  <a:pt x="52004" y="82883"/>
                </a:cubicBezTo>
                <a:cubicBezTo>
                  <a:pt x="62654" y="82528"/>
                  <a:pt x="75555" y="78169"/>
                  <a:pt x="80730" y="68854"/>
                </a:cubicBezTo>
                <a:cubicBezTo>
                  <a:pt x="89352" y="53334"/>
                  <a:pt x="86569" y="30516"/>
                  <a:pt x="76722" y="15744"/>
                </a:cubicBezTo>
                <a:cubicBezTo>
                  <a:pt x="69002" y="4163"/>
                  <a:pt x="51061" y="-2643"/>
                  <a:pt x="37641" y="1047"/>
                </a:cubicBezTo>
                <a:cubicBezTo>
                  <a:pt x="22585" y="5187"/>
                  <a:pt x="4685" y="14958"/>
                  <a:pt x="898" y="30107"/>
                </a:cubicBezTo>
                <a:cubicBezTo>
                  <a:pt x="-3402" y="47308"/>
                  <a:pt x="8934" y="71200"/>
                  <a:pt x="25616" y="77205"/>
                </a:cubicBezTo>
                <a:cubicBezTo>
                  <a:pt x="45696" y="84433"/>
                  <a:pt x="76756" y="77025"/>
                  <a:pt x="86743" y="58165"/>
                </a:cubicBezTo>
                <a:cubicBezTo>
                  <a:pt x="93824" y="44791"/>
                  <a:pt x="86932" y="25486"/>
                  <a:pt x="77390" y="13740"/>
                </a:cubicBezTo>
                <a:cubicBezTo>
                  <a:pt x="74163" y="9767"/>
                  <a:pt x="71332" y="4292"/>
                  <a:pt x="66367" y="3051"/>
                </a:cubicBezTo>
              </a:path>
            </a:pathLst>
          </a:custGeom>
          <a:noFill/>
          <a:ln w="19050" cap="rnd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66" name="Google Shape;1866;p19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42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20</a:t>
            </a:fld>
            <a:endParaRPr/>
          </a:p>
        </p:txBody>
      </p:sp>
      <p:sp>
        <p:nvSpPr>
          <p:cNvPr id="7" name="Google Shape;2196;p40">
            <a:extLst>
              <a:ext uri="{FF2B5EF4-FFF2-40B4-BE49-F238E27FC236}">
                <a16:creationId xmlns:a16="http://schemas.microsoft.com/office/drawing/2014/main" id="{35CD99A4-13B6-EB47-9882-4BAF44B09A64}"/>
              </a:ext>
            </a:extLst>
          </p:cNvPr>
          <p:cNvSpPr/>
          <p:nvPr/>
        </p:nvSpPr>
        <p:spPr>
          <a:xfrm>
            <a:off x="4089203" y="1362547"/>
            <a:ext cx="965593" cy="1211422"/>
          </a:xfrm>
          <a:custGeom>
            <a:avLst/>
            <a:gdLst/>
            <a:ahLst/>
            <a:cxnLst/>
            <a:rect l="l" t="t" r="r" b="b"/>
            <a:pathLst>
              <a:path w="14722" h="18470" extrusionOk="0">
                <a:moveTo>
                  <a:pt x="11874" y="658"/>
                </a:moveTo>
                <a:lnTo>
                  <a:pt x="11826" y="1291"/>
                </a:lnTo>
                <a:lnTo>
                  <a:pt x="11777" y="1923"/>
                </a:lnTo>
                <a:lnTo>
                  <a:pt x="11753" y="2264"/>
                </a:lnTo>
                <a:lnTo>
                  <a:pt x="11680" y="2580"/>
                </a:lnTo>
                <a:lnTo>
                  <a:pt x="11607" y="2872"/>
                </a:lnTo>
                <a:lnTo>
                  <a:pt x="11509" y="3188"/>
                </a:lnTo>
                <a:lnTo>
                  <a:pt x="11412" y="3407"/>
                </a:lnTo>
                <a:lnTo>
                  <a:pt x="11290" y="3626"/>
                </a:lnTo>
                <a:lnTo>
                  <a:pt x="11144" y="3797"/>
                </a:lnTo>
                <a:lnTo>
                  <a:pt x="10974" y="3943"/>
                </a:lnTo>
                <a:lnTo>
                  <a:pt x="10779" y="4064"/>
                </a:lnTo>
                <a:lnTo>
                  <a:pt x="10560" y="4162"/>
                </a:lnTo>
                <a:lnTo>
                  <a:pt x="10341" y="4235"/>
                </a:lnTo>
                <a:lnTo>
                  <a:pt x="10122" y="4308"/>
                </a:lnTo>
                <a:lnTo>
                  <a:pt x="9976" y="4332"/>
                </a:lnTo>
                <a:lnTo>
                  <a:pt x="9855" y="4332"/>
                </a:lnTo>
                <a:lnTo>
                  <a:pt x="9563" y="4308"/>
                </a:lnTo>
                <a:lnTo>
                  <a:pt x="9295" y="4259"/>
                </a:lnTo>
                <a:lnTo>
                  <a:pt x="9052" y="4162"/>
                </a:lnTo>
                <a:lnTo>
                  <a:pt x="9392" y="3894"/>
                </a:lnTo>
                <a:lnTo>
                  <a:pt x="9611" y="3675"/>
                </a:lnTo>
                <a:lnTo>
                  <a:pt x="9806" y="3432"/>
                </a:lnTo>
                <a:lnTo>
                  <a:pt x="10025" y="3188"/>
                </a:lnTo>
                <a:lnTo>
                  <a:pt x="10220" y="2921"/>
                </a:lnTo>
                <a:lnTo>
                  <a:pt x="10366" y="2629"/>
                </a:lnTo>
                <a:lnTo>
                  <a:pt x="10512" y="2337"/>
                </a:lnTo>
                <a:lnTo>
                  <a:pt x="10633" y="2045"/>
                </a:lnTo>
                <a:lnTo>
                  <a:pt x="10706" y="1753"/>
                </a:lnTo>
                <a:lnTo>
                  <a:pt x="10706" y="1680"/>
                </a:lnTo>
                <a:lnTo>
                  <a:pt x="10682" y="1607"/>
                </a:lnTo>
                <a:lnTo>
                  <a:pt x="10658" y="1558"/>
                </a:lnTo>
                <a:lnTo>
                  <a:pt x="10585" y="1534"/>
                </a:lnTo>
                <a:lnTo>
                  <a:pt x="10536" y="1510"/>
                </a:lnTo>
                <a:lnTo>
                  <a:pt x="10463" y="1510"/>
                </a:lnTo>
                <a:lnTo>
                  <a:pt x="10414" y="1558"/>
                </a:lnTo>
                <a:lnTo>
                  <a:pt x="10366" y="1607"/>
                </a:lnTo>
                <a:lnTo>
                  <a:pt x="10098" y="2069"/>
                </a:lnTo>
                <a:lnTo>
                  <a:pt x="9855" y="2531"/>
                </a:lnTo>
                <a:lnTo>
                  <a:pt x="9587" y="2969"/>
                </a:lnTo>
                <a:lnTo>
                  <a:pt x="9441" y="3188"/>
                </a:lnTo>
                <a:lnTo>
                  <a:pt x="9271" y="3383"/>
                </a:lnTo>
                <a:lnTo>
                  <a:pt x="9027" y="3626"/>
                </a:lnTo>
                <a:lnTo>
                  <a:pt x="8760" y="3845"/>
                </a:lnTo>
                <a:lnTo>
                  <a:pt x="8735" y="3845"/>
                </a:lnTo>
                <a:lnTo>
                  <a:pt x="8638" y="3724"/>
                </a:lnTo>
                <a:lnTo>
                  <a:pt x="8589" y="3578"/>
                </a:lnTo>
                <a:lnTo>
                  <a:pt x="8565" y="3432"/>
                </a:lnTo>
                <a:lnTo>
                  <a:pt x="8541" y="3261"/>
                </a:lnTo>
                <a:lnTo>
                  <a:pt x="8589" y="2921"/>
                </a:lnTo>
                <a:lnTo>
                  <a:pt x="8638" y="2629"/>
                </a:lnTo>
                <a:lnTo>
                  <a:pt x="8711" y="2410"/>
                </a:lnTo>
                <a:lnTo>
                  <a:pt x="8808" y="2215"/>
                </a:lnTo>
                <a:lnTo>
                  <a:pt x="8930" y="2020"/>
                </a:lnTo>
                <a:lnTo>
                  <a:pt x="9052" y="1850"/>
                </a:lnTo>
                <a:lnTo>
                  <a:pt x="9222" y="1680"/>
                </a:lnTo>
                <a:lnTo>
                  <a:pt x="9392" y="1510"/>
                </a:lnTo>
                <a:lnTo>
                  <a:pt x="9563" y="1388"/>
                </a:lnTo>
                <a:lnTo>
                  <a:pt x="9757" y="1266"/>
                </a:lnTo>
                <a:lnTo>
                  <a:pt x="10001" y="1120"/>
                </a:lnTo>
                <a:lnTo>
                  <a:pt x="10244" y="1023"/>
                </a:lnTo>
                <a:lnTo>
                  <a:pt x="10512" y="950"/>
                </a:lnTo>
                <a:lnTo>
                  <a:pt x="10779" y="877"/>
                </a:lnTo>
                <a:lnTo>
                  <a:pt x="11339" y="755"/>
                </a:lnTo>
                <a:lnTo>
                  <a:pt x="11874" y="658"/>
                </a:lnTo>
                <a:close/>
                <a:moveTo>
                  <a:pt x="1849" y="4527"/>
                </a:moveTo>
                <a:lnTo>
                  <a:pt x="2141" y="4551"/>
                </a:lnTo>
                <a:lnTo>
                  <a:pt x="2433" y="4600"/>
                </a:lnTo>
                <a:lnTo>
                  <a:pt x="2701" y="4648"/>
                </a:lnTo>
                <a:lnTo>
                  <a:pt x="2993" y="4746"/>
                </a:lnTo>
                <a:lnTo>
                  <a:pt x="3236" y="4819"/>
                </a:lnTo>
                <a:lnTo>
                  <a:pt x="3772" y="5062"/>
                </a:lnTo>
                <a:lnTo>
                  <a:pt x="4258" y="5330"/>
                </a:lnTo>
                <a:lnTo>
                  <a:pt x="4721" y="5622"/>
                </a:lnTo>
                <a:lnTo>
                  <a:pt x="4915" y="5768"/>
                </a:lnTo>
                <a:lnTo>
                  <a:pt x="5061" y="5914"/>
                </a:lnTo>
                <a:lnTo>
                  <a:pt x="5232" y="6084"/>
                </a:lnTo>
                <a:lnTo>
                  <a:pt x="5353" y="6254"/>
                </a:lnTo>
                <a:lnTo>
                  <a:pt x="5597" y="6644"/>
                </a:lnTo>
                <a:lnTo>
                  <a:pt x="5816" y="7057"/>
                </a:lnTo>
                <a:lnTo>
                  <a:pt x="5913" y="7301"/>
                </a:lnTo>
                <a:lnTo>
                  <a:pt x="5986" y="7568"/>
                </a:lnTo>
                <a:lnTo>
                  <a:pt x="6059" y="7836"/>
                </a:lnTo>
                <a:lnTo>
                  <a:pt x="6083" y="8104"/>
                </a:lnTo>
                <a:lnTo>
                  <a:pt x="6083" y="8323"/>
                </a:lnTo>
                <a:lnTo>
                  <a:pt x="6059" y="8542"/>
                </a:lnTo>
                <a:lnTo>
                  <a:pt x="5962" y="8858"/>
                </a:lnTo>
                <a:lnTo>
                  <a:pt x="5670" y="8712"/>
                </a:lnTo>
                <a:lnTo>
                  <a:pt x="5305" y="8493"/>
                </a:lnTo>
                <a:lnTo>
                  <a:pt x="4988" y="8250"/>
                </a:lnTo>
                <a:lnTo>
                  <a:pt x="4672" y="7958"/>
                </a:lnTo>
                <a:lnTo>
                  <a:pt x="4380" y="7666"/>
                </a:lnTo>
                <a:lnTo>
                  <a:pt x="4015" y="7179"/>
                </a:lnTo>
                <a:lnTo>
                  <a:pt x="3796" y="6911"/>
                </a:lnTo>
                <a:lnTo>
                  <a:pt x="3553" y="6619"/>
                </a:lnTo>
                <a:lnTo>
                  <a:pt x="3309" y="6376"/>
                </a:lnTo>
                <a:lnTo>
                  <a:pt x="3163" y="6279"/>
                </a:lnTo>
                <a:lnTo>
                  <a:pt x="3042" y="6181"/>
                </a:lnTo>
                <a:lnTo>
                  <a:pt x="2896" y="6108"/>
                </a:lnTo>
                <a:lnTo>
                  <a:pt x="2774" y="6060"/>
                </a:lnTo>
                <a:lnTo>
                  <a:pt x="2628" y="6035"/>
                </a:lnTo>
                <a:lnTo>
                  <a:pt x="2433" y="6035"/>
                </a:lnTo>
                <a:lnTo>
                  <a:pt x="2409" y="6060"/>
                </a:lnTo>
                <a:lnTo>
                  <a:pt x="2409" y="6108"/>
                </a:lnTo>
                <a:lnTo>
                  <a:pt x="2409" y="6157"/>
                </a:lnTo>
                <a:lnTo>
                  <a:pt x="2506" y="6279"/>
                </a:lnTo>
                <a:lnTo>
                  <a:pt x="2604" y="6425"/>
                </a:lnTo>
                <a:lnTo>
                  <a:pt x="2847" y="6668"/>
                </a:lnTo>
                <a:lnTo>
                  <a:pt x="3090" y="6911"/>
                </a:lnTo>
                <a:lnTo>
                  <a:pt x="3309" y="7130"/>
                </a:lnTo>
                <a:lnTo>
                  <a:pt x="3772" y="7739"/>
                </a:lnTo>
                <a:lnTo>
                  <a:pt x="4015" y="8031"/>
                </a:lnTo>
                <a:lnTo>
                  <a:pt x="4258" y="8323"/>
                </a:lnTo>
                <a:lnTo>
                  <a:pt x="4404" y="8444"/>
                </a:lnTo>
                <a:lnTo>
                  <a:pt x="4550" y="8590"/>
                </a:lnTo>
                <a:lnTo>
                  <a:pt x="4867" y="8834"/>
                </a:lnTo>
                <a:lnTo>
                  <a:pt x="5207" y="9053"/>
                </a:lnTo>
                <a:lnTo>
                  <a:pt x="5548" y="9247"/>
                </a:lnTo>
                <a:lnTo>
                  <a:pt x="5353" y="9345"/>
                </a:lnTo>
                <a:lnTo>
                  <a:pt x="5159" y="9418"/>
                </a:lnTo>
                <a:lnTo>
                  <a:pt x="4940" y="9466"/>
                </a:lnTo>
                <a:lnTo>
                  <a:pt x="4745" y="9491"/>
                </a:lnTo>
                <a:lnTo>
                  <a:pt x="4550" y="9491"/>
                </a:lnTo>
                <a:lnTo>
                  <a:pt x="4331" y="9466"/>
                </a:lnTo>
                <a:lnTo>
                  <a:pt x="4112" y="9442"/>
                </a:lnTo>
                <a:lnTo>
                  <a:pt x="3869" y="9369"/>
                </a:lnTo>
                <a:lnTo>
                  <a:pt x="3650" y="9296"/>
                </a:lnTo>
                <a:lnTo>
                  <a:pt x="3407" y="9174"/>
                </a:lnTo>
                <a:lnTo>
                  <a:pt x="3188" y="9053"/>
                </a:lnTo>
                <a:lnTo>
                  <a:pt x="2969" y="8907"/>
                </a:lnTo>
                <a:lnTo>
                  <a:pt x="2774" y="8761"/>
                </a:lnTo>
                <a:lnTo>
                  <a:pt x="2579" y="8590"/>
                </a:lnTo>
                <a:lnTo>
                  <a:pt x="2239" y="8201"/>
                </a:lnTo>
                <a:lnTo>
                  <a:pt x="2068" y="7982"/>
                </a:lnTo>
                <a:lnTo>
                  <a:pt x="1898" y="7714"/>
                </a:lnTo>
                <a:lnTo>
                  <a:pt x="1776" y="7471"/>
                </a:lnTo>
                <a:lnTo>
                  <a:pt x="1655" y="7179"/>
                </a:lnTo>
                <a:lnTo>
                  <a:pt x="1460" y="6619"/>
                </a:lnTo>
                <a:lnTo>
                  <a:pt x="1314" y="6060"/>
                </a:lnTo>
                <a:lnTo>
                  <a:pt x="1144" y="5330"/>
                </a:lnTo>
                <a:lnTo>
                  <a:pt x="1046" y="4940"/>
                </a:lnTo>
                <a:lnTo>
                  <a:pt x="998" y="4575"/>
                </a:lnTo>
                <a:lnTo>
                  <a:pt x="1265" y="4551"/>
                </a:lnTo>
                <a:lnTo>
                  <a:pt x="1557" y="4527"/>
                </a:lnTo>
                <a:close/>
                <a:moveTo>
                  <a:pt x="10974" y="14138"/>
                </a:moveTo>
                <a:lnTo>
                  <a:pt x="10755" y="14187"/>
                </a:lnTo>
                <a:lnTo>
                  <a:pt x="10536" y="14260"/>
                </a:lnTo>
                <a:lnTo>
                  <a:pt x="10098" y="14430"/>
                </a:lnTo>
                <a:lnTo>
                  <a:pt x="9855" y="14503"/>
                </a:lnTo>
                <a:lnTo>
                  <a:pt x="9636" y="14600"/>
                </a:lnTo>
                <a:lnTo>
                  <a:pt x="9198" y="14844"/>
                </a:lnTo>
                <a:lnTo>
                  <a:pt x="9173" y="14868"/>
                </a:lnTo>
                <a:lnTo>
                  <a:pt x="9149" y="14892"/>
                </a:lnTo>
                <a:lnTo>
                  <a:pt x="9173" y="14965"/>
                </a:lnTo>
                <a:lnTo>
                  <a:pt x="9198" y="14990"/>
                </a:lnTo>
                <a:lnTo>
                  <a:pt x="9246" y="15014"/>
                </a:lnTo>
                <a:lnTo>
                  <a:pt x="9271" y="15014"/>
                </a:lnTo>
                <a:lnTo>
                  <a:pt x="9490" y="14941"/>
                </a:lnTo>
                <a:lnTo>
                  <a:pt x="9757" y="14892"/>
                </a:lnTo>
                <a:lnTo>
                  <a:pt x="10268" y="14795"/>
                </a:lnTo>
                <a:lnTo>
                  <a:pt x="10512" y="14722"/>
                </a:lnTo>
                <a:lnTo>
                  <a:pt x="10731" y="14625"/>
                </a:lnTo>
                <a:lnTo>
                  <a:pt x="10828" y="14552"/>
                </a:lnTo>
                <a:lnTo>
                  <a:pt x="10925" y="14479"/>
                </a:lnTo>
                <a:lnTo>
                  <a:pt x="11023" y="14381"/>
                </a:lnTo>
                <a:lnTo>
                  <a:pt x="11096" y="14284"/>
                </a:lnTo>
                <a:lnTo>
                  <a:pt x="11096" y="14235"/>
                </a:lnTo>
                <a:lnTo>
                  <a:pt x="11071" y="14162"/>
                </a:lnTo>
                <a:lnTo>
                  <a:pt x="11023" y="14138"/>
                </a:lnTo>
                <a:close/>
                <a:moveTo>
                  <a:pt x="8297" y="13116"/>
                </a:moveTo>
                <a:lnTo>
                  <a:pt x="8614" y="13140"/>
                </a:lnTo>
                <a:lnTo>
                  <a:pt x="8443" y="13238"/>
                </a:lnTo>
                <a:lnTo>
                  <a:pt x="8370" y="13286"/>
                </a:lnTo>
                <a:lnTo>
                  <a:pt x="8297" y="13335"/>
                </a:lnTo>
                <a:lnTo>
                  <a:pt x="8273" y="13384"/>
                </a:lnTo>
                <a:lnTo>
                  <a:pt x="8249" y="13432"/>
                </a:lnTo>
                <a:lnTo>
                  <a:pt x="8273" y="13505"/>
                </a:lnTo>
                <a:lnTo>
                  <a:pt x="8322" y="13578"/>
                </a:lnTo>
                <a:lnTo>
                  <a:pt x="8370" y="13603"/>
                </a:lnTo>
                <a:lnTo>
                  <a:pt x="8419" y="13627"/>
                </a:lnTo>
                <a:lnTo>
                  <a:pt x="8614" y="13603"/>
                </a:lnTo>
                <a:lnTo>
                  <a:pt x="8784" y="13554"/>
                </a:lnTo>
                <a:lnTo>
                  <a:pt x="9125" y="13432"/>
                </a:lnTo>
                <a:lnTo>
                  <a:pt x="9271" y="13408"/>
                </a:lnTo>
                <a:lnTo>
                  <a:pt x="9538" y="13408"/>
                </a:lnTo>
                <a:lnTo>
                  <a:pt x="9660" y="13384"/>
                </a:lnTo>
                <a:lnTo>
                  <a:pt x="9782" y="13432"/>
                </a:lnTo>
                <a:lnTo>
                  <a:pt x="10220" y="13651"/>
                </a:lnTo>
                <a:lnTo>
                  <a:pt x="9952" y="13724"/>
                </a:lnTo>
                <a:lnTo>
                  <a:pt x="9709" y="13797"/>
                </a:lnTo>
                <a:lnTo>
                  <a:pt x="9149" y="13919"/>
                </a:lnTo>
                <a:lnTo>
                  <a:pt x="8857" y="13968"/>
                </a:lnTo>
                <a:lnTo>
                  <a:pt x="8589" y="14041"/>
                </a:lnTo>
                <a:lnTo>
                  <a:pt x="8541" y="14089"/>
                </a:lnTo>
                <a:lnTo>
                  <a:pt x="8516" y="14138"/>
                </a:lnTo>
                <a:lnTo>
                  <a:pt x="8541" y="14187"/>
                </a:lnTo>
                <a:lnTo>
                  <a:pt x="8589" y="14235"/>
                </a:lnTo>
                <a:lnTo>
                  <a:pt x="8857" y="14284"/>
                </a:lnTo>
                <a:lnTo>
                  <a:pt x="9125" y="14284"/>
                </a:lnTo>
                <a:lnTo>
                  <a:pt x="9392" y="14260"/>
                </a:lnTo>
                <a:lnTo>
                  <a:pt x="9660" y="14211"/>
                </a:lnTo>
                <a:lnTo>
                  <a:pt x="9903" y="14162"/>
                </a:lnTo>
                <a:lnTo>
                  <a:pt x="10171" y="14114"/>
                </a:lnTo>
                <a:lnTo>
                  <a:pt x="10414" y="14016"/>
                </a:lnTo>
                <a:lnTo>
                  <a:pt x="10536" y="13943"/>
                </a:lnTo>
                <a:lnTo>
                  <a:pt x="10633" y="13870"/>
                </a:lnTo>
                <a:lnTo>
                  <a:pt x="11096" y="14162"/>
                </a:lnTo>
                <a:lnTo>
                  <a:pt x="11558" y="14479"/>
                </a:lnTo>
                <a:lnTo>
                  <a:pt x="11631" y="14527"/>
                </a:lnTo>
                <a:lnTo>
                  <a:pt x="11193" y="14722"/>
                </a:lnTo>
                <a:lnTo>
                  <a:pt x="10852" y="14892"/>
                </a:lnTo>
                <a:lnTo>
                  <a:pt x="10512" y="15014"/>
                </a:lnTo>
                <a:lnTo>
                  <a:pt x="10171" y="15136"/>
                </a:lnTo>
                <a:lnTo>
                  <a:pt x="9830" y="15209"/>
                </a:lnTo>
                <a:lnTo>
                  <a:pt x="9782" y="15233"/>
                </a:lnTo>
                <a:lnTo>
                  <a:pt x="9782" y="15257"/>
                </a:lnTo>
                <a:lnTo>
                  <a:pt x="9782" y="15282"/>
                </a:lnTo>
                <a:lnTo>
                  <a:pt x="9830" y="15306"/>
                </a:lnTo>
                <a:lnTo>
                  <a:pt x="9976" y="15330"/>
                </a:lnTo>
                <a:lnTo>
                  <a:pt x="10122" y="15330"/>
                </a:lnTo>
                <a:lnTo>
                  <a:pt x="10414" y="15306"/>
                </a:lnTo>
                <a:lnTo>
                  <a:pt x="10731" y="15233"/>
                </a:lnTo>
                <a:lnTo>
                  <a:pt x="11023" y="15136"/>
                </a:lnTo>
                <a:lnTo>
                  <a:pt x="11485" y="14965"/>
                </a:lnTo>
                <a:lnTo>
                  <a:pt x="11996" y="14771"/>
                </a:lnTo>
                <a:lnTo>
                  <a:pt x="12337" y="15038"/>
                </a:lnTo>
                <a:lnTo>
                  <a:pt x="12093" y="15111"/>
                </a:lnTo>
                <a:lnTo>
                  <a:pt x="11874" y="15209"/>
                </a:lnTo>
                <a:lnTo>
                  <a:pt x="11436" y="15403"/>
                </a:lnTo>
                <a:lnTo>
                  <a:pt x="11047" y="15525"/>
                </a:lnTo>
                <a:lnTo>
                  <a:pt x="10682" y="15647"/>
                </a:lnTo>
                <a:lnTo>
                  <a:pt x="10293" y="15744"/>
                </a:lnTo>
                <a:lnTo>
                  <a:pt x="9903" y="15890"/>
                </a:lnTo>
                <a:lnTo>
                  <a:pt x="9879" y="15914"/>
                </a:lnTo>
                <a:lnTo>
                  <a:pt x="9879" y="15939"/>
                </a:lnTo>
                <a:lnTo>
                  <a:pt x="9879" y="15963"/>
                </a:lnTo>
                <a:lnTo>
                  <a:pt x="9903" y="15987"/>
                </a:lnTo>
                <a:lnTo>
                  <a:pt x="10098" y="16036"/>
                </a:lnTo>
                <a:lnTo>
                  <a:pt x="10268" y="16060"/>
                </a:lnTo>
                <a:lnTo>
                  <a:pt x="10463" y="16036"/>
                </a:lnTo>
                <a:lnTo>
                  <a:pt x="10658" y="16012"/>
                </a:lnTo>
                <a:lnTo>
                  <a:pt x="11023" y="15939"/>
                </a:lnTo>
                <a:lnTo>
                  <a:pt x="11388" y="15817"/>
                </a:lnTo>
                <a:lnTo>
                  <a:pt x="12020" y="15598"/>
                </a:lnTo>
                <a:lnTo>
                  <a:pt x="12337" y="15476"/>
                </a:lnTo>
                <a:lnTo>
                  <a:pt x="12629" y="15306"/>
                </a:lnTo>
                <a:lnTo>
                  <a:pt x="12921" y="15598"/>
                </a:lnTo>
                <a:lnTo>
                  <a:pt x="12434" y="15793"/>
                </a:lnTo>
                <a:lnTo>
                  <a:pt x="11947" y="15963"/>
                </a:lnTo>
                <a:lnTo>
                  <a:pt x="11534" y="16060"/>
                </a:lnTo>
                <a:lnTo>
                  <a:pt x="11096" y="16158"/>
                </a:lnTo>
                <a:lnTo>
                  <a:pt x="10682" y="16255"/>
                </a:lnTo>
                <a:lnTo>
                  <a:pt x="10487" y="16328"/>
                </a:lnTo>
                <a:lnTo>
                  <a:pt x="10293" y="16425"/>
                </a:lnTo>
                <a:lnTo>
                  <a:pt x="10268" y="16450"/>
                </a:lnTo>
                <a:lnTo>
                  <a:pt x="10268" y="16474"/>
                </a:lnTo>
                <a:lnTo>
                  <a:pt x="10268" y="16498"/>
                </a:lnTo>
                <a:lnTo>
                  <a:pt x="10293" y="16523"/>
                </a:lnTo>
                <a:lnTo>
                  <a:pt x="10512" y="16547"/>
                </a:lnTo>
                <a:lnTo>
                  <a:pt x="10731" y="16547"/>
                </a:lnTo>
                <a:lnTo>
                  <a:pt x="10950" y="16523"/>
                </a:lnTo>
                <a:lnTo>
                  <a:pt x="11169" y="16498"/>
                </a:lnTo>
                <a:lnTo>
                  <a:pt x="11607" y="16401"/>
                </a:lnTo>
                <a:lnTo>
                  <a:pt x="12020" y="16279"/>
                </a:lnTo>
                <a:lnTo>
                  <a:pt x="12312" y="16182"/>
                </a:lnTo>
                <a:lnTo>
                  <a:pt x="12604" y="16085"/>
                </a:lnTo>
                <a:lnTo>
                  <a:pt x="12872" y="15963"/>
                </a:lnTo>
                <a:lnTo>
                  <a:pt x="13140" y="15841"/>
                </a:lnTo>
                <a:lnTo>
                  <a:pt x="13164" y="15866"/>
                </a:lnTo>
                <a:lnTo>
                  <a:pt x="13407" y="16133"/>
                </a:lnTo>
                <a:lnTo>
                  <a:pt x="12994" y="16231"/>
                </a:lnTo>
                <a:lnTo>
                  <a:pt x="12604" y="16377"/>
                </a:lnTo>
                <a:lnTo>
                  <a:pt x="11680" y="16669"/>
                </a:lnTo>
                <a:lnTo>
                  <a:pt x="10779" y="16912"/>
                </a:lnTo>
                <a:lnTo>
                  <a:pt x="10731" y="16961"/>
                </a:lnTo>
                <a:lnTo>
                  <a:pt x="10706" y="17034"/>
                </a:lnTo>
                <a:lnTo>
                  <a:pt x="10731" y="17082"/>
                </a:lnTo>
                <a:lnTo>
                  <a:pt x="10804" y="17107"/>
                </a:lnTo>
                <a:lnTo>
                  <a:pt x="11023" y="17082"/>
                </a:lnTo>
                <a:lnTo>
                  <a:pt x="11242" y="17082"/>
                </a:lnTo>
                <a:lnTo>
                  <a:pt x="11680" y="16985"/>
                </a:lnTo>
                <a:lnTo>
                  <a:pt x="12093" y="16888"/>
                </a:lnTo>
                <a:lnTo>
                  <a:pt x="12531" y="16742"/>
                </a:lnTo>
                <a:lnTo>
                  <a:pt x="13091" y="16571"/>
                </a:lnTo>
                <a:lnTo>
                  <a:pt x="13626" y="16401"/>
                </a:lnTo>
                <a:lnTo>
                  <a:pt x="13870" y="16717"/>
                </a:lnTo>
                <a:lnTo>
                  <a:pt x="14089" y="17058"/>
                </a:lnTo>
                <a:lnTo>
                  <a:pt x="13894" y="17155"/>
                </a:lnTo>
                <a:lnTo>
                  <a:pt x="13699" y="17228"/>
                </a:lnTo>
                <a:lnTo>
                  <a:pt x="13286" y="17350"/>
                </a:lnTo>
                <a:lnTo>
                  <a:pt x="12872" y="17423"/>
                </a:lnTo>
                <a:lnTo>
                  <a:pt x="12434" y="17472"/>
                </a:lnTo>
                <a:lnTo>
                  <a:pt x="11339" y="17618"/>
                </a:lnTo>
                <a:lnTo>
                  <a:pt x="10220" y="17788"/>
                </a:lnTo>
                <a:lnTo>
                  <a:pt x="9587" y="17885"/>
                </a:lnTo>
                <a:lnTo>
                  <a:pt x="8930" y="17934"/>
                </a:lnTo>
                <a:lnTo>
                  <a:pt x="8297" y="17958"/>
                </a:lnTo>
                <a:lnTo>
                  <a:pt x="7032" y="17958"/>
                </a:lnTo>
                <a:lnTo>
                  <a:pt x="6400" y="17910"/>
                </a:lnTo>
                <a:lnTo>
                  <a:pt x="5110" y="17837"/>
                </a:lnTo>
                <a:lnTo>
                  <a:pt x="3918" y="17764"/>
                </a:lnTo>
                <a:lnTo>
                  <a:pt x="3334" y="17715"/>
                </a:lnTo>
                <a:lnTo>
                  <a:pt x="2725" y="17666"/>
                </a:lnTo>
                <a:lnTo>
                  <a:pt x="2166" y="17618"/>
                </a:lnTo>
                <a:lnTo>
                  <a:pt x="1849" y="17569"/>
                </a:lnTo>
                <a:lnTo>
                  <a:pt x="1533" y="17520"/>
                </a:lnTo>
                <a:lnTo>
                  <a:pt x="1217" y="17447"/>
                </a:lnTo>
                <a:lnTo>
                  <a:pt x="925" y="17350"/>
                </a:lnTo>
                <a:lnTo>
                  <a:pt x="681" y="17204"/>
                </a:lnTo>
                <a:lnTo>
                  <a:pt x="560" y="17131"/>
                </a:lnTo>
                <a:lnTo>
                  <a:pt x="462" y="17034"/>
                </a:lnTo>
                <a:lnTo>
                  <a:pt x="754" y="16644"/>
                </a:lnTo>
                <a:lnTo>
                  <a:pt x="1046" y="16279"/>
                </a:lnTo>
                <a:lnTo>
                  <a:pt x="1363" y="15914"/>
                </a:lnTo>
                <a:lnTo>
                  <a:pt x="1703" y="15574"/>
                </a:lnTo>
                <a:lnTo>
                  <a:pt x="2044" y="15257"/>
                </a:lnTo>
                <a:lnTo>
                  <a:pt x="2409" y="14941"/>
                </a:lnTo>
                <a:lnTo>
                  <a:pt x="2798" y="14649"/>
                </a:lnTo>
                <a:lnTo>
                  <a:pt x="3212" y="14381"/>
                </a:lnTo>
                <a:lnTo>
                  <a:pt x="3699" y="14089"/>
                </a:lnTo>
                <a:lnTo>
                  <a:pt x="4185" y="13870"/>
                </a:lnTo>
                <a:lnTo>
                  <a:pt x="4721" y="13676"/>
                </a:lnTo>
                <a:lnTo>
                  <a:pt x="5232" y="13505"/>
                </a:lnTo>
                <a:lnTo>
                  <a:pt x="5767" y="13384"/>
                </a:lnTo>
                <a:lnTo>
                  <a:pt x="6327" y="13286"/>
                </a:lnTo>
                <a:lnTo>
                  <a:pt x="6862" y="13189"/>
                </a:lnTo>
                <a:lnTo>
                  <a:pt x="7421" y="13140"/>
                </a:lnTo>
                <a:lnTo>
                  <a:pt x="7373" y="13603"/>
                </a:lnTo>
                <a:lnTo>
                  <a:pt x="7276" y="14065"/>
                </a:lnTo>
                <a:lnTo>
                  <a:pt x="7276" y="14187"/>
                </a:lnTo>
                <a:lnTo>
                  <a:pt x="7324" y="14284"/>
                </a:lnTo>
                <a:lnTo>
                  <a:pt x="7397" y="14357"/>
                </a:lnTo>
                <a:lnTo>
                  <a:pt x="7494" y="14381"/>
                </a:lnTo>
                <a:lnTo>
                  <a:pt x="7592" y="14406"/>
                </a:lnTo>
                <a:lnTo>
                  <a:pt x="7689" y="14381"/>
                </a:lnTo>
                <a:lnTo>
                  <a:pt x="7762" y="14308"/>
                </a:lnTo>
                <a:lnTo>
                  <a:pt x="7811" y="14211"/>
                </a:lnTo>
                <a:lnTo>
                  <a:pt x="7884" y="13676"/>
                </a:lnTo>
                <a:lnTo>
                  <a:pt x="7957" y="13116"/>
                </a:lnTo>
                <a:close/>
                <a:moveTo>
                  <a:pt x="6886" y="1"/>
                </a:moveTo>
                <a:lnTo>
                  <a:pt x="6813" y="25"/>
                </a:lnTo>
                <a:lnTo>
                  <a:pt x="6765" y="25"/>
                </a:lnTo>
                <a:lnTo>
                  <a:pt x="6740" y="74"/>
                </a:lnTo>
                <a:lnTo>
                  <a:pt x="6740" y="98"/>
                </a:lnTo>
                <a:lnTo>
                  <a:pt x="6740" y="147"/>
                </a:lnTo>
                <a:lnTo>
                  <a:pt x="6862" y="536"/>
                </a:lnTo>
                <a:lnTo>
                  <a:pt x="7008" y="926"/>
                </a:lnTo>
                <a:lnTo>
                  <a:pt x="7130" y="1315"/>
                </a:lnTo>
                <a:lnTo>
                  <a:pt x="7227" y="1704"/>
                </a:lnTo>
                <a:lnTo>
                  <a:pt x="7300" y="2118"/>
                </a:lnTo>
                <a:lnTo>
                  <a:pt x="7349" y="2556"/>
                </a:lnTo>
                <a:lnTo>
                  <a:pt x="7373" y="2994"/>
                </a:lnTo>
                <a:lnTo>
                  <a:pt x="7373" y="3407"/>
                </a:lnTo>
                <a:lnTo>
                  <a:pt x="7324" y="3870"/>
                </a:lnTo>
                <a:lnTo>
                  <a:pt x="7276" y="4332"/>
                </a:lnTo>
                <a:lnTo>
                  <a:pt x="7105" y="5257"/>
                </a:lnTo>
                <a:lnTo>
                  <a:pt x="6911" y="6181"/>
                </a:lnTo>
                <a:lnTo>
                  <a:pt x="6838" y="6644"/>
                </a:lnTo>
                <a:lnTo>
                  <a:pt x="6765" y="7106"/>
                </a:lnTo>
                <a:lnTo>
                  <a:pt x="6716" y="7666"/>
                </a:lnTo>
                <a:lnTo>
                  <a:pt x="6716" y="8201"/>
                </a:lnTo>
                <a:lnTo>
                  <a:pt x="6765" y="8712"/>
                </a:lnTo>
                <a:lnTo>
                  <a:pt x="6838" y="9223"/>
                </a:lnTo>
                <a:lnTo>
                  <a:pt x="6424" y="9077"/>
                </a:lnTo>
                <a:lnTo>
                  <a:pt x="6497" y="8834"/>
                </a:lnTo>
                <a:lnTo>
                  <a:pt x="6570" y="8590"/>
                </a:lnTo>
                <a:lnTo>
                  <a:pt x="6594" y="8347"/>
                </a:lnTo>
                <a:lnTo>
                  <a:pt x="6594" y="8079"/>
                </a:lnTo>
                <a:lnTo>
                  <a:pt x="6570" y="7836"/>
                </a:lnTo>
                <a:lnTo>
                  <a:pt x="6521" y="7568"/>
                </a:lnTo>
                <a:lnTo>
                  <a:pt x="6448" y="7325"/>
                </a:lnTo>
                <a:lnTo>
                  <a:pt x="6351" y="7082"/>
                </a:lnTo>
                <a:lnTo>
                  <a:pt x="6254" y="6838"/>
                </a:lnTo>
                <a:lnTo>
                  <a:pt x="6132" y="6595"/>
                </a:lnTo>
                <a:lnTo>
                  <a:pt x="6010" y="6352"/>
                </a:lnTo>
                <a:lnTo>
                  <a:pt x="5864" y="6133"/>
                </a:lnTo>
                <a:lnTo>
                  <a:pt x="5694" y="5938"/>
                </a:lnTo>
                <a:lnTo>
                  <a:pt x="5548" y="5743"/>
                </a:lnTo>
                <a:lnTo>
                  <a:pt x="5378" y="5549"/>
                </a:lnTo>
                <a:lnTo>
                  <a:pt x="5207" y="5403"/>
                </a:lnTo>
                <a:lnTo>
                  <a:pt x="4964" y="5208"/>
                </a:lnTo>
                <a:lnTo>
                  <a:pt x="4696" y="5013"/>
                </a:lnTo>
                <a:lnTo>
                  <a:pt x="4429" y="4867"/>
                </a:lnTo>
                <a:lnTo>
                  <a:pt x="4161" y="4721"/>
                </a:lnTo>
                <a:lnTo>
                  <a:pt x="3869" y="4575"/>
                </a:lnTo>
                <a:lnTo>
                  <a:pt x="3577" y="4454"/>
                </a:lnTo>
                <a:lnTo>
                  <a:pt x="2993" y="4259"/>
                </a:lnTo>
                <a:lnTo>
                  <a:pt x="2506" y="4137"/>
                </a:lnTo>
                <a:lnTo>
                  <a:pt x="2239" y="4089"/>
                </a:lnTo>
                <a:lnTo>
                  <a:pt x="1971" y="4064"/>
                </a:lnTo>
                <a:lnTo>
                  <a:pt x="1679" y="4040"/>
                </a:lnTo>
                <a:lnTo>
                  <a:pt x="1411" y="4064"/>
                </a:lnTo>
                <a:lnTo>
                  <a:pt x="1168" y="4137"/>
                </a:lnTo>
                <a:lnTo>
                  <a:pt x="949" y="4235"/>
                </a:lnTo>
                <a:lnTo>
                  <a:pt x="900" y="4186"/>
                </a:lnTo>
                <a:lnTo>
                  <a:pt x="852" y="4137"/>
                </a:lnTo>
                <a:lnTo>
                  <a:pt x="803" y="4137"/>
                </a:lnTo>
                <a:lnTo>
                  <a:pt x="754" y="4186"/>
                </a:lnTo>
                <a:lnTo>
                  <a:pt x="681" y="4259"/>
                </a:lnTo>
                <a:lnTo>
                  <a:pt x="633" y="4356"/>
                </a:lnTo>
                <a:lnTo>
                  <a:pt x="608" y="4454"/>
                </a:lnTo>
                <a:lnTo>
                  <a:pt x="584" y="4575"/>
                </a:lnTo>
                <a:lnTo>
                  <a:pt x="584" y="4819"/>
                </a:lnTo>
                <a:lnTo>
                  <a:pt x="608" y="5062"/>
                </a:lnTo>
                <a:lnTo>
                  <a:pt x="657" y="5330"/>
                </a:lnTo>
                <a:lnTo>
                  <a:pt x="706" y="5597"/>
                </a:lnTo>
                <a:lnTo>
                  <a:pt x="803" y="6011"/>
                </a:lnTo>
                <a:lnTo>
                  <a:pt x="876" y="6352"/>
                </a:lnTo>
                <a:lnTo>
                  <a:pt x="973" y="6692"/>
                </a:lnTo>
                <a:lnTo>
                  <a:pt x="1071" y="7033"/>
                </a:lnTo>
                <a:lnTo>
                  <a:pt x="1192" y="7349"/>
                </a:lnTo>
                <a:lnTo>
                  <a:pt x="1338" y="7690"/>
                </a:lnTo>
                <a:lnTo>
                  <a:pt x="1484" y="8006"/>
                </a:lnTo>
                <a:lnTo>
                  <a:pt x="1679" y="8298"/>
                </a:lnTo>
                <a:lnTo>
                  <a:pt x="1874" y="8566"/>
                </a:lnTo>
                <a:lnTo>
                  <a:pt x="2068" y="8809"/>
                </a:lnTo>
                <a:lnTo>
                  <a:pt x="2287" y="9004"/>
                </a:lnTo>
                <a:lnTo>
                  <a:pt x="2531" y="9199"/>
                </a:lnTo>
                <a:lnTo>
                  <a:pt x="2774" y="9393"/>
                </a:lnTo>
                <a:lnTo>
                  <a:pt x="3042" y="9539"/>
                </a:lnTo>
                <a:lnTo>
                  <a:pt x="3309" y="9685"/>
                </a:lnTo>
                <a:lnTo>
                  <a:pt x="3577" y="9807"/>
                </a:lnTo>
                <a:lnTo>
                  <a:pt x="3869" y="9904"/>
                </a:lnTo>
                <a:lnTo>
                  <a:pt x="4161" y="9977"/>
                </a:lnTo>
                <a:lnTo>
                  <a:pt x="4453" y="10001"/>
                </a:lnTo>
                <a:lnTo>
                  <a:pt x="4745" y="10001"/>
                </a:lnTo>
                <a:lnTo>
                  <a:pt x="5013" y="9977"/>
                </a:lnTo>
                <a:lnTo>
                  <a:pt x="5280" y="9904"/>
                </a:lnTo>
                <a:lnTo>
                  <a:pt x="5548" y="9807"/>
                </a:lnTo>
                <a:lnTo>
                  <a:pt x="5816" y="9685"/>
                </a:lnTo>
                <a:lnTo>
                  <a:pt x="6059" y="9539"/>
                </a:lnTo>
                <a:lnTo>
                  <a:pt x="6278" y="9637"/>
                </a:lnTo>
                <a:lnTo>
                  <a:pt x="6521" y="9734"/>
                </a:lnTo>
                <a:lnTo>
                  <a:pt x="6740" y="9783"/>
                </a:lnTo>
                <a:lnTo>
                  <a:pt x="6984" y="9807"/>
                </a:lnTo>
                <a:lnTo>
                  <a:pt x="7203" y="10634"/>
                </a:lnTo>
                <a:lnTo>
                  <a:pt x="7324" y="11145"/>
                </a:lnTo>
                <a:lnTo>
                  <a:pt x="7421" y="11632"/>
                </a:lnTo>
                <a:lnTo>
                  <a:pt x="7446" y="12143"/>
                </a:lnTo>
                <a:lnTo>
                  <a:pt x="7446" y="12629"/>
                </a:lnTo>
                <a:lnTo>
                  <a:pt x="6886" y="12678"/>
                </a:lnTo>
                <a:lnTo>
                  <a:pt x="6327" y="12775"/>
                </a:lnTo>
                <a:lnTo>
                  <a:pt x="5767" y="12873"/>
                </a:lnTo>
                <a:lnTo>
                  <a:pt x="5207" y="12994"/>
                </a:lnTo>
                <a:lnTo>
                  <a:pt x="4648" y="13165"/>
                </a:lnTo>
                <a:lnTo>
                  <a:pt x="4112" y="13359"/>
                </a:lnTo>
                <a:lnTo>
                  <a:pt x="3601" y="13603"/>
                </a:lnTo>
                <a:lnTo>
                  <a:pt x="3090" y="13870"/>
                </a:lnTo>
                <a:lnTo>
                  <a:pt x="2652" y="14138"/>
                </a:lnTo>
                <a:lnTo>
                  <a:pt x="2239" y="14454"/>
                </a:lnTo>
                <a:lnTo>
                  <a:pt x="1825" y="14795"/>
                </a:lnTo>
                <a:lnTo>
                  <a:pt x="1411" y="15136"/>
                </a:lnTo>
                <a:lnTo>
                  <a:pt x="1046" y="15525"/>
                </a:lnTo>
                <a:lnTo>
                  <a:pt x="706" y="15939"/>
                </a:lnTo>
                <a:lnTo>
                  <a:pt x="414" y="16377"/>
                </a:lnTo>
                <a:lnTo>
                  <a:pt x="146" y="16839"/>
                </a:lnTo>
                <a:lnTo>
                  <a:pt x="73" y="16863"/>
                </a:lnTo>
                <a:lnTo>
                  <a:pt x="24" y="16912"/>
                </a:lnTo>
                <a:lnTo>
                  <a:pt x="0" y="16985"/>
                </a:lnTo>
                <a:lnTo>
                  <a:pt x="0" y="17058"/>
                </a:lnTo>
                <a:lnTo>
                  <a:pt x="73" y="17204"/>
                </a:lnTo>
                <a:lnTo>
                  <a:pt x="146" y="17326"/>
                </a:lnTo>
                <a:lnTo>
                  <a:pt x="219" y="17423"/>
                </a:lnTo>
                <a:lnTo>
                  <a:pt x="316" y="17520"/>
                </a:lnTo>
                <a:lnTo>
                  <a:pt x="438" y="17618"/>
                </a:lnTo>
                <a:lnTo>
                  <a:pt x="560" y="17691"/>
                </a:lnTo>
                <a:lnTo>
                  <a:pt x="852" y="17812"/>
                </a:lnTo>
                <a:lnTo>
                  <a:pt x="1144" y="17910"/>
                </a:lnTo>
                <a:lnTo>
                  <a:pt x="1460" y="17982"/>
                </a:lnTo>
                <a:lnTo>
                  <a:pt x="1995" y="18080"/>
                </a:lnTo>
                <a:lnTo>
                  <a:pt x="2725" y="18177"/>
                </a:lnTo>
                <a:lnTo>
                  <a:pt x="3455" y="18226"/>
                </a:lnTo>
                <a:lnTo>
                  <a:pt x="4940" y="18323"/>
                </a:lnTo>
                <a:lnTo>
                  <a:pt x="6205" y="18396"/>
                </a:lnTo>
                <a:lnTo>
                  <a:pt x="7470" y="18469"/>
                </a:lnTo>
                <a:lnTo>
                  <a:pt x="8078" y="18469"/>
                </a:lnTo>
                <a:lnTo>
                  <a:pt x="8711" y="18445"/>
                </a:lnTo>
                <a:lnTo>
                  <a:pt x="9344" y="18396"/>
                </a:lnTo>
                <a:lnTo>
                  <a:pt x="9976" y="18323"/>
                </a:lnTo>
                <a:lnTo>
                  <a:pt x="11339" y="18128"/>
                </a:lnTo>
                <a:lnTo>
                  <a:pt x="12726" y="17958"/>
                </a:lnTo>
                <a:lnTo>
                  <a:pt x="13140" y="17885"/>
                </a:lnTo>
                <a:lnTo>
                  <a:pt x="13553" y="17812"/>
                </a:lnTo>
                <a:lnTo>
                  <a:pt x="13967" y="17666"/>
                </a:lnTo>
                <a:lnTo>
                  <a:pt x="14162" y="17593"/>
                </a:lnTo>
                <a:lnTo>
                  <a:pt x="14356" y="17472"/>
                </a:lnTo>
                <a:lnTo>
                  <a:pt x="14429" y="17496"/>
                </a:lnTo>
                <a:lnTo>
                  <a:pt x="14502" y="17496"/>
                </a:lnTo>
                <a:lnTo>
                  <a:pt x="14575" y="17472"/>
                </a:lnTo>
                <a:lnTo>
                  <a:pt x="14624" y="17447"/>
                </a:lnTo>
                <a:lnTo>
                  <a:pt x="14673" y="17399"/>
                </a:lnTo>
                <a:lnTo>
                  <a:pt x="14721" y="17326"/>
                </a:lnTo>
                <a:lnTo>
                  <a:pt x="14721" y="17277"/>
                </a:lnTo>
                <a:lnTo>
                  <a:pt x="14697" y="17180"/>
                </a:lnTo>
                <a:lnTo>
                  <a:pt x="14600" y="16912"/>
                </a:lnTo>
                <a:lnTo>
                  <a:pt x="14454" y="16669"/>
                </a:lnTo>
                <a:lnTo>
                  <a:pt x="14283" y="16401"/>
                </a:lnTo>
                <a:lnTo>
                  <a:pt x="14113" y="16182"/>
                </a:lnTo>
                <a:lnTo>
                  <a:pt x="14137" y="16158"/>
                </a:lnTo>
                <a:lnTo>
                  <a:pt x="14137" y="16133"/>
                </a:lnTo>
                <a:lnTo>
                  <a:pt x="14137" y="16109"/>
                </a:lnTo>
                <a:lnTo>
                  <a:pt x="14113" y="16109"/>
                </a:lnTo>
                <a:lnTo>
                  <a:pt x="14040" y="16085"/>
                </a:lnTo>
                <a:lnTo>
                  <a:pt x="13699" y="15671"/>
                </a:lnTo>
                <a:lnTo>
                  <a:pt x="13553" y="15525"/>
                </a:lnTo>
                <a:lnTo>
                  <a:pt x="13626" y="15452"/>
                </a:lnTo>
                <a:lnTo>
                  <a:pt x="13626" y="15403"/>
                </a:lnTo>
                <a:lnTo>
                  <a:pt x="13626" y="15379"/>
                </a:lnTo>
                <a:lnTo>
                  <a:pt x="13602" y="15355"/>
                </a:lnTo>
                <a:lnTo>
                  <a:pt x="13553" y="15355"/>
                </a:lnTo>
                <a:lnTo>
                  <a:pt x="13432" y="15379"/>
                </a:lnTo>
                <a:lnTo>
                  <a:pt x="13188" y="15136"/>
                </a:lnTo>
                <a:lnTo>
                  <a:pt x="12945" y="14892"/>
                </a:lnTo>
                <a:lnTo>
                  <a:pt x="12385" y="14454"/>
                </a:lnTo>
                <a:lnTo>
                  <a:pt x="12361" y="14381"/>
                </a:lnTo>
                <a:lnTo>
                  <a:pt x="12312" y="14357"/>
                </a:lnTo>
                <a:lnTo>
                  <a:pt x="12264" y="14333"/>
                </a:lnTo>
                <a:lnTo>
                  <a:pt x="12069" y="14211"/>
                </a:lnTo>
                <a:lnTo>
                  <a:pt x="11582" y="13870"/>
                </a:lnTo>
                <a:lnTo>
                  <a:pt x="11071" y="13554"/>
                </a:lnTo>
                <a:lnTo>
                  <a:pt x="10560" y="13262"/>
                </a:lnTo>
                <a:lnTo>
                  <a:pt x="10025" y="12994"/>
                </a:lnTo>
                <a:lnTo>
                  <a:pt x="9782" y="12897"/>
                </a:lnTo>
                <a:lnTo>
                  <a:pt x="9538" y="12824"/>
                </a:lnTo>
                <a:lnTo>
                  <a:pt x="9295" y="12751"/>
                </a:lnTo>
                <a:lnTo>
                  <a:pt x="9027" y="12702"/>
                </a:lnTo>
                <a:lnTo>
                  <a:pt x="8516" y="12629"/>
                </a:lnTo>
                <a:lnTo>
                  <a:pt x="8005" y="12629"/>
                </a:lnTo>
                <a:lnTo>
                  <a:pt x="8005" y="12264"/>
                </a:lnTo>
                <a:lnTo>
                  <a:pt x="7981" y="11899"/>
                </a:lnTo>
                <a:lnTo>
                  <a:pt x="7957" y="11559"/>
                </a:lnTo>
                <a:lnTo>
                  <a:pt x="7884" y="11194"/>
                </a:lnTo>
                <a:lnTo>
                  <a:pt x="7786" y="10731"/>
                </a:lnTo>
                <a:lnTo>
                  <a:pt x="7640" y="10269"/>
                </a:lnTo>
                <a:lnTo>
                  <a:pt x="7494" y="9807"/>
                </a:lnTo>
                <a:lnTo>
                  <a:pt x="7349" y="9345"/>
                </a:lnTo>
                <a:lnTo>
                  <a:pt x="7300" y="9077"/>
                </a:lnTo>
                <a:lnTo>
                  <a:pt x="7251" y="8809"/>
                </a:lnTo>
                <a:lnTo>
                  <a:pt x="7203" y="8250"/>
                </a:lnTo>
                <a:lnTo>
                  <a:pt x="7203" y="7666"/>
                </a:lnTo>
                <a:lnTo>
                  <a:pt x="7251" y="7106"/>
                </a:lnTo>
                <a:lnTo>
                  <a:pt x="7324" y="6522"/>
                </a:lnTo>
                <a:lnTo>
                  <a:pt x="7421" y="5938"/>
                </a:lnTo>
                <a:lnTo>
                  <a:pt x="7616" y="4746"/>
                </a:lnTo>
                <a:lnTo>
                  <a:pt x="7884" y="4746"/>
                </a:lnTo>
                <a:lnTo>
                  <a:pt x="8127" y="4673"/>
                </a:lnTo>
                <a:lnTo>
                  <a:pt x="8370" y="4575"/>
                </a:lnTo>
                <a:lnTo>
                  <a:pt x="8638" y="4454"/>
                </a:lnTo>
                <a:lnTo>
                  <a:pt x="8760" y="4527"/>
                </a:lnTo>
                <a:lnTo>
                  <a:pt x="8906" y="4624"/>
                </a:lnTo>
                <a:lnTo>
                  <a:pt x="9076" y="4673"/>
                </a:lnTo>
                <a:lnTo>
                  <a:pt x="9246" y="4721"/>
                </a:lnTo>
                <a:lnTo>
                  <a:pt x="9587" y="4794"/>
                </a:lnTo>
                <a:lnTo>
                  <a:pt x="10122" y="4794"/>
                </a:lnTo>
                <a:lnTo>
                  <a:pt x="10366" y="4746"/>
                </a:lnTo>
                <a:lnTo>
                  <a:pt x="10609" y="4673"/>
                </a:lnTo>
                <a:lnTo>
                  <a:pt x="10828" y="4575"/>
                </a:lnTo>
                <a:lnTo>
                  <a:pt x="11071" y="4454"/>
                </a:lnTo>
                <a:lnTo>
                  <a:pt x="11266" y="4308"/>
                </a:lnTo>
                <a:lnTo>
                  <a:pt x="11461" y="4162"/>
                </a:lnTo>
                <a:lnTo>
                  <a:pt x="11607" y="3967"/>
                </a:lnTo>
                <a:lnTo>
                  <a:pt x="11728" y="3797"/>
                </a:lnTo>
                <a:lnTo>
                  <a:pt x="11850" y="3602"/>
                </a:lnTo>
                <a:lnTo>
                  <a:pt x="11947" y="3407"/>
                </a:lnTo>
                <a:lnTo>
                  <a:pt x="12020" y="3188"/>
                </a:lnTo>
                <a:lnTo>
                  <a:pt x="12142" y="2775"/>
                </a:lnTo>
                <a:lnTo>
                  <a:pt x="12215" y="2312"/>
                </a:lnTo>
                <a:lnTo>
                  <a:pt x="12288" y="1850"/>
                </a:lnTo>
                <a:lnTo>
                  <a:pt x="12312" y="1412"/>
                </a:lnTo>
                <a:lnTo>
                  <a:pt x="12361" y="512"/>
                </a:lnTo>
                <a:lnTo>
                  <a:pt x="12458" y="463"/>
                </a:lnTo>
                <a:lnTo>
                  <a:pt x="12507" y="390"/>
                </a:lnTo>
                <a:lnTo>
                  <a:pt x="12531" y="317"/>
                </a:lnTo>
                <a:lnTo>
                  <a:pt x="12507" y="220"/>
                </a:lnTo>
                <a:lnTo>
                  <a:pt x="12483" y="147"/>
                </a:lnTo>
                <a:lnTo>
                  <a:pt x="12434" y="98"/>
                </a:lnTo>
                <a:lnTo>
                  <a:pt x="12337" y="74"/>
                </a:lnTo>
                <a:lnTo>
                  <a:pt x="12264" y="98"/>
                </a:lnTo>
                <a:lnTo>
                  <a:pt x="12069" y="147"/>
                </a:lnTo>
                <a:lnTo>
                  <a:pt x="12045" y="147"/>
                </a:lnTo>
                <a:lnTo>
                  <a:pt x="11631" y="269"/>
                </a:lnTo>
                <a:lnTo>
                  <a:pt x="11217" y="366"/>
                </a:lnTo>
                <a:lnTo>
                  <a:pt x="10804" y="463"/>
                </a:lnTo>
                <a:lnTo>
                  <a:pt x="10390" y="561"/>
                </a:lnTo>
                <a:lnTo>
                  <a:pt x="10001" y="707"/>
                </a:lnTo>
                <a:lnTo>
                  <a:pt x="9611" y="877"/>
                </a:lnTo>
                <a:lnTo>
                  <a:pt x="9417" y="974"/>
                </a:lnTo>
                <a:lnTo>
                  <a:pt x="9246" y="1096"/>
                </a:lnTo>
                <a:lnTo>
                  <a:pt x="9076" y="1242"/>
                </a:lnTo>
                <a:lnTo>
                  <a:pt x="8906" y="1388"/>
                </a:lnTo>
                <a:lnTo>
                  <a:pt x="8735" y="1558"/>
                </a:lnTo>
                <a:lnTo>
                  <a:pt x="8614" y="1753"/>
                </a:lnTo>
                <a:lnTo>
                  <a:pt x="8492" y="1947"/>
                </a:lnTo>
                <a:lnTo>
                  <a:pt x="8395" y="2142"/>
                </a:lnTo>
                <a:lnTo>
                  <a:pt x="8297" y="2361"/>
                </a:lnTo>
                <a:lnTo>
                  <a:pt x="8249" y="2580"/>
                </a:lnTo>
                <a:lnTo>
                  <a:pt x="8200" y="2799"/>
                </a:lnTo>
                <a:lnTo>
                  <a:pt x="8151" y="3042"/>
                </a:lnTo>
                <a:lnTo>
                  <a:pt x="8151" y="3286"/>
                </a:lnTo>
                <a:lnTo>
                  <a:pt x="8200" y="3578"/>
                </a:lnTo>
                <a:lnTo>
                  <a:pt x="8224" y="3724"/>
                </a:lnTo>
                <a:lnTo>
                  <a:pt x="8297" y="3845"/>
                </a:lnTo>
                <a:lnTo>
                  <a:pt x="8370" y="3967"/>
                </a:lnTo>
                <a:lnTo>
                  <a:pt x="8443" y="4040"/>
                </a:lnTo>
                <a:lnTo>
                  <a:pt x="8443" y="4064"/>
                </a:lnTo>
                <a:lnTo>
                  <a:pt x="8370" y="4089"/>
                </a:lnTo>
                <a:lnTo>
                  <a:pt x="8200" y="4186"/>
                </a:lnTo>
                <a:lnTo>
                  <a:pt x="8030" y="4259"/>
                </a:lnTo>
                <a:lnTo>
                  <a:pt x="7689" y="4381"/>
                </a:lnTo>
                <a:lnTo>
                  <a:pt x="7762" y="3797"/>
                </a:lnTo>
                <a:lnTo>
                  <a:pt x="7811" y="3237"/>
                </a:lnTo>
                <a:lnTo>
                  <a:pt x="7811" y="2702"/>
                </a:lnTo>
                <a:lnTo>
                  <a:pt x="7786" y="2142"/>
                </a:lnTo>
                <a:lnTo>
                  <a:pt x="7738" y="1874"/>
                </a:lnTo>
                <a:lnTo>
                  <a:pt x="7689" y="1607"/>
                </a:lnTo>
                <a:lnTo>
                  <a:pt x="7616" y="1339"/>
                </a:lnTo>
                <a:lnTo>
                  <a:pt x="7519" y="1072"/>
                </a:lnTo>
                <a:lnTo>
                  <a:pt x="7421" y="828"/>
                </a:lnTo>
                <a:lnTo>
                  <a:pt x="7300" y="561"/>
                </a:lnTo>
                <a:lnTo>
                  <a:pt x="7130" y="317"/>
                </a:lnTo>
                <a:lnTo>
                  <a:pt x="6959" y="50"/>
                </a:lnTo>
                <a:lnTo>
                  <a:pt x="6935" y="25"/>
                </a:lnTo>
                <a:lnTo>
                  <a:pt x="6886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066809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7AD52F4-29D6-CE4C-99ED-DBD0718B23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Culture Assessment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2A093B6-9853-F54F-894A-7C3A935AA41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 sz="2000" dirty="0"/>
              <a:t>HR </a:t>
            </a:r>
            <a:r>
              <a:rPr lang="en-ID" sz="2000" dirty="0" err="1"/>
              <a:t>melakukan</a:t>
            </a:r>
            <a:r>
              <a:rPr lang="en-ID" sz="2000" dirty="0"/>
              <a:t> </a:t>
            </a:r>
            <a:r>
              <a:rPr lang="en-ID" sz="2000" dirty="0" err="1"/>
              <a:t>penilaian</a:t>
            </a:r>
            <a:r>
              <a:rPr lang="en-ID" sz="2000" dirty="0"/>
              <a:t> dan </a:t>
            </a:r>
            <a:r>
              <a:rPr lang="en-ID" sz="2000" dirty="0" err="1"/>
              <a:t>menutup</a:t>
            </a:r>
            <a:r>
              <a:rPr lang="en-ID" sz="2000" dirty="0"/>
              <a:t> </a:t>
            </a:r>
            <a:r>
              <a:rPr lang="en-ID" sz="2800" dirty="0" err="1"/>
              <a:t>kesenjangan</a:t>
            </a:r>
            <a:r>
              <a:rPr lang="en-ID" sz="2000" dirty="0"/>
              <a:t> </a:t>
            </a:r>
            <a:r>
              <a:rPr lang="en-ID" sz="2000" dirty="0" err="1"/>
              <a:t>antara</a:t>
            </a:r>
            <a:r>
              <a:rPr lang="en-ID" sz="2000" dirty="0"/>
              <a:t> </a:t>
            </a:r>
            <a:r>
              <a:rPr lang="en-ID" sz="2000" dirty="0" err="1"/>
              <a:t>budaya</a:t>
            </a:r>
            <a:r>
              <a:rPr lang="en-ID" sz="2000" dirty="0"/>
              <a:t> </a:t>
            </a:r>
            <a:r>
              <a:rPr lang="en-ID" sz="2000" dirty="0" err="1"/>
              <a:t>saat</a:t>
            </a:r>
            <a:r>
              <a:rPr lang="en-ID" sz="2000" dirty="0"/>
              <a:t> </a:t>
            </a:r>
            <a:r>
              <a:rPr lang="en-ID" sz="2000" dirty="0" err="1"/>
              <a:t>ini</a:t>
            </a:r>
            <a:r>
              <a:rPr lang="en-ID" sz="2000" dirty="0"/>
              <a:t> dan </a:t>
            </a:r>
            <a:r>
              <a:rPr lang="en-ID" sz="2000" dirty="0" err="1"/>
              <a:t>budaya</a:t>
            </a:r>
            <a:r>
              <a:rPr lang="en-ID" sz="2000" dirty="0"/>
              <a:t> yang </a:t>
            </a:r>
            <a:r>
              <a:rPr lang="en-ID" sz="2000" dirty="0" err="1"/>
              <a:t>diinginkan</a:t>
            </a:r>
            <a:r>
              <a:rPr lang="en-ID" sz="2000" dirty="0"/>
              <a:t>,</a:t>
            </a:r>
          </a:p>
          <a:p>
            <a:r>
              <a:rPr lang="en-ID" sz="2000" dirty="0" err="1"/>
              <a:t>Berperan</a:t>
            </a:r>
            <a:r>
              <a:rPr lang="en-ID" sz="2000" dirty="0"/>
              <a:t> </a:t>
            </a:r>
            <a:r>
              <a:rPr lang="en-ID" sz="2000" dirty="0" err="1"/>
              <a:t>aktif</a:t>
            </a:r>
            <a:r>
              <a:rPr lang="en-ID" sz="2000" dirty="0"/>
              <a:t> </a:t>
            </a:r>
            <a:r>
              <a:rPr lang="en-ID" sz="2000" dirty="0" err="1"/>
              <a:t>membantu</a:t>
            </a:r>
            <a:r>
              <a:rPr lang="en-ID" sz="2000" dirty="0"/>
              <a:t> </a:t>
            </a:r>
            <a:r>
              <a:rPr lang="en-ID" sz="2000" dirty="0" err="1"/>
              <a:t>mengelola</a:t>
            </a:r>
            <a:r>
              <a:rPr lang="en-ID" sz="2000" dirty="0"/>
              <a:t> </a:t>
            </a:r>
            <a:r>
              <a:rPr lang="en-ID" sz="2000" dirty="0" err="1"/>
              <a:t>berbagai</a:t>
            </a:r>
            <a:r>
              <a:rPr lang="en-ID" sz="2000" dirty="0"/>
              <a:t> </a:t>
            </a:r>
            <a:r>
              <a:rPr lang="en-ID" sz="2400" dirty="0" err="1"/>
              <a:t>variabel</a:t>
            </a:r>
            <a:r>
              <a:rPr lang="en-ID" sz="2400" dirty="0"/>
              <a:t> yang </a:t>
            </a:r>
            <a:r>
              <a:rPr lang="en-ID" sz="2400" dirty="0" err="1"/>
              <a:t>mempengaruhi</a:t>
            </a:r>
            <a:r>
              <a:rPr lang="en-ID" sz="2400" dirty="0"/>
              <a:t> </a:t>
            </a:r>
            <a:r>
              <a:rPr lang="en-ID" sz="2400" dirty="0" err="1"/>
              <a:t>budaya</a:t>
            </a:r>
            <a:endParaRPr lang="en-US" sz="200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8D3E0E9-3869-B04A-B38B-D26E8B88C746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ID" sz="2000" dirty="0" err="1"/>
              <a:t>Memprioritaskan</a:t>
            </a:r>
            <a:r>
              <a:rPr lang="en-ID" sz="2000" dirty="0"/>
              <a:t> </a:t>
            </a:r>
            <a:r>
              <a:rPr lang="en-ID" sz="2000" dirty="0" err="1"/>
              <a:t>fokus</a:t>
            </a:r>
            <a:r>
              <a:rPr lang="en-ID" sz="2000" dirty="0"/>
              <a:t>: </a:t>
            </a:r>
            <a:r>
              <a:rPr lang="en-ID" sz="2000" dirty="0" err="1"/>
              <a:t>mempertahankan</a:t>
            </a:r>
            <a:r>
              <a:rPr lang="en-ID" sz="2000" dirty="0"/>
              <a:t> </a:t>
            </a:r>
            <a:r>
              <a:rPr lang="en-ID" sz="2000" dirty="0" err="1"/>
              <a:t>budaya</a:t>
            </a:r>
            <a:r>
              <a:rPr lang="en-ID" sz="2000" dirty="0"/>
              <a:t> yang </a:t>
            </a:r>
            <a:r>
              <a:rPr lang="en-ID" sz="2000" dirty="0" err="1"/>
              <a:t>baik</a:t>
            </a:r>
            <a:r>
              <a:rPr lang="en-ID" sz="2000" dirty="0"/>
              <a:t>.</a:t>
            </a:r>
            <a:endParaRPr lang="en-US" sz="20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D3FFB06-03E5-D64D-88D5-80600693035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21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7652818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FE0321D-A7BD-0544-83C8-37409ABC6B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32400" y="2882400"/>
            <a:ext cx="5479200" cy="1093200"/>
          </a:xfrm>
        </p:spPr>
        <p:txBody>
          <a:bodyPr/>
          <a:lstStyle/>
          <a:p>
            <a:pPr marL="88900" indent="0">
              <a:buNone/>
            </a:pPr>
            <a:r>
              <a:rPr lang="en-ID" sz="2400" u="sng" dirty="0" err="1"/>
              <a:t>Perubahan</a:t>
            </a:r>
            <a:r>
              <a:rPr lang="en-ID" sz="2400" u="sng" dirty="0"/>
              <a:t> </a:t>
            </a:r>
            <a:r>
              <a:rPr lang="en-ID" sz="2400" u="sng" dirty="0" err="1"/>
              <a:t>itu</a:t>
            </a:r>
            <a:r>
              <a:rPr lang="en-ID" sz="2400" u="sng" dirty="0"/>
              <a:t> </a:t>
            </a:r>
            <a:r>
              <a:rPr lang="en-ID" sz="2400" u="sng" dirty="0" err="1"/>
              <a:t>penting</a:t>
            </a:r>
            <a:endParaRPr lang="en-ID" sz="2400" u="sng" dirty="0"/>
          </a:p>
          <a:p>
            <a:pPr marL="88900" indent="0">
              <a:buNone/>
            </a:pPr>
            <a:endParaRPr lang="en-ID" sz="2400" u="sng" dirty="0"/>
          </a:p>
          <a:p>
            <a:pPr marL="88900" indent="0">
              <a:buNone/>
            </a:pPr>
            <a:r>
              <a:rPr lang="en-ID" sz="2000" i="0" dirty="0"/>
              <a:t>HR </a:t>
            </a:r>
            <a:r>
              <a:rPr lang="en-ID" sz="2000" i="0" dirty="0" err="1"/>
              <a:t>berada</a:t>
            </a:r>
            <a:r>
              <a:rPr lang="en-ID" sz="2000" i="0" dirty="0"/>
              <a:t> di </a:t>
            </a:r>
            <a:r>
              <a:rPr lang="en-ID" sz="2000" i="0" dirty="0" err="1"/>
              <a:t>tempat</a:t>
            </a:r>
            <a:r>
              <a:rPr lang="en-ID" sz="2000" i="0" dirty="0"/>
              <a:t> </a:t>
            </a:r>
            <a:r>
              <a:rPr lang="en-ID" sz="2000" i="0" dirty="0" err="1"/>
              <a:t>terbaik</a:t>
            </a:r>
            <a:r>
              <a:rPr lang="en-ID" sz="2000" i="0" dirty="0"/>
              <a:t> </a:t>
            </a:r>
            <a:r>
              <a:rPr lang="en-ID" sz="2000" i="0" dirty="0" err="1"/>
              <a:t>untuk</a:t>
            </a:r>
            <a:r>
              <a:rPr lang="en-ID" sz="2000" i="0" dirty="0"/>
              <a:t> </a:t>
            </a:r>
            <a:r>
              <a:rPr lang="en-ID" sz="2400" b="1" i="0" dirty="0" err="1"/>
              <a:t>mengkatalisasi</a:t>
            </a:r>
            <a:r>
              <a:rPr lang="en-ID" sz="2000" i="0" dirty="0"/>
              <a:t> </a:t>
            </a:r>
            <a:r>
              <a:rPr lang="en-ID" sz="2000" i="0" dirty="0" err="1"/>
              <a:t>transformasi</a:t>
            </a:r>
            <a:r>
              <a:rPr lang="en-ID" sz="2000" i="0" dirty="0"/>
              <a:t> dan </a:t>
            </a:r>
            <a:r>
              <a:rPr lang="en-ID" sz="2000" i="0" dirty="0" err="1"/>
              <a:t>memotivasi</a:t>
            </a:r>
            <a:r>
              <a:rPr lang="en-ID" sz="2000" i="0" dirty="0"/>
              <a:t> </a:t>
            </a:r>
            <a:r>
              <a:rPr lang="en-ID" sz="2000" i="0" dirty="0" err="1"/>
              <a:t>perubahan</a:t>
            </a:r>
            <a:r>
              <a:rPr lang="en-ID" sz="2000" i="0" dirty="0"/>
              <a:t> yang </a:t>
            </a:r>
            <a:r>
              <a:rPr lang="en-ID" sz="2000" i="0" dirty="0" err="1"/>
              <a:t>akan</a:t>
            </a:r>
            <a:r>
              <a:rPr lang="en-ID" sz="2000" i="0" dirty="0"/>
              <a:t> </a:t>
            </a:r>
            <a:r>
              <a:rPr lang="en-ID" sz="2000" i="0" dirty="0" err="1"/>
              <a:t>memperkuat</a:t>
            </a:r>
            <a:r>
              <a:rPr lang="en-ID" sz="2000" i="0" dirty="0"/>
              <a:t> </a:t>
            </a:r>
            <a:r>
              <a:rPr lang="en-ID" sz="2000" i="0" dirty="0" err="1"/>
              <a:t>posisi</a:t>
            </a:r>
            <a:r>
              <a:rPr lang="en-ID" sz="2000" i="0" dirty="0"/>
              <a:t> </a:t>
            </a:r>
            <a:r>
              <a:rPr lang="en-ID" sz="2000" i="0" dirty="0" err="1"/>
              <a:t>perusahaan</a:t>
            </a:r>
            <a:endParaRPr lang="en-US" sz="20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484D5C-B3F3-FC4D-B839-40AAB0817E3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22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7531578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2" name="Google Shape;1862;p19"/>
          <p:cNvSpPr txBox="1">
            <a:spLocks noGrp="1"/>
          </p:cNvSpPr>
          <p:nvPr>
            <p:ph type="ctrTitle" idx="4294967295"/>
          </p:nvPr>
        </p:nvSpPr>
        <p:spPr>
          <a:xfrm>
            <a:off x="1374150" y="3258850"/>
            <a:ext cx="6395700" cy="1236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200" dirty="0">
                <a:solidFill>
                  <a:srgbClr val="FFFFFF"/>
                </a:solidFill>
              </a:rPr>
              <a:t>Leadership</a:t>
            </a:r>
            <a:endParaRPr sz="7200" dirty="0">
              <a:solidFill>
                <a:srgbClr val="FFFFFF"/>
              </a:solidFill>
            </a:endParaRPr>
          </a:p>
        </p:txBody>
      </p:sp>
      <p:sp>
        <p:nvSpPr>
          <p:cNvPr id="1863" name="Google Shape;1863;p19"/>
          <p:cNvSpPr txBox="1">
            <a:spLocks noGrp="1"/>
          </p:cNvSpPr>
          <p:nvPr>
            <p:ph type="subTitle" idx="4294967295"/>
          </p:nvPr>
        </p:nvSpPr>
        <p:spPr>
          <a:xfrm>
            <a:off x="1374143" y="4528245"/>
            <a:ext cx="6395700" cy="10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buNone/>
            </a:pPr>
            <a:r>
              <a:rPr lang="en-ID" sz="2000" dirty="0" err="1"/>
              <a:t>Kepemimpinan</a:t>
            </a:r>
            <a:r>
              <a:rPr lang="en-ID" sz="2000" dirty="0"/>
              <a:t> yang </a:t>
            </a:r>
            <a:r>
              <a:rPr lang="en-ID" sz="2000" dirty="0" err="1"/>
              <a:t>baik</a:t>
            </a:r>
            <a:r>
              <a:rPr lang="en-ID" sz="2000" dirty="0"/>
              <a:t> </a:t>
            </a:r>
            <a:r>
              <a:rPr lang="en-ID" sz="2000" dirty="0" err="1"/>
              <a:t>akan</a:t>
            </a:r>
            <a:r>
              <a:rPr lang="en-ID" sz="2000" dirty="0"/>
              <a:t> </a:t>
            </a:r>
            <a:r>
              <a:rPr lang="en-ID" sz="2000" dirty="0" err="1"/>
              <a:t>memastikan</a:t>
            </a:r>
            <a:r>
              <a:rPr lang="en-ID" sz="2000" dirty="0"/>
              <a:t> </a:t>
            </a:r>
            <a:r>
              <a:rPr lang="en-ID" sz="2000" dirty="0" err="1"/>
              <a:t>kesuksesan</a:t>
            </a:r>
            <a:r>
              <a:rPr lang="en-ID" sz="2000" dirty="0"/>
              <a:t> </a:t>
            </a:r>
            <a:r>
              <a:rPr lang="en-ID" sz="2000" dirty="0" err="1"/>
              <a:t>bagi</a:t>
            </a:r>
            <a:r>
              <a:rPr lang="en-ID" sz="2000" dirty="0"/>
              <a:t> </a:t>
            </a:r>
            <a:r>
              <a:rPr lang="en-ID" sz="2000" dirty="0" err="1"/>
              <a:t>perusahaan</a:t>
            </a:r>
            <a:r>
              <a:rPr lang="en-ID" sz="2000" dirty="0"/>
              <a:t> di masa </a:t>
            </a:r>
            <a:r>
              <a:rPr lang="en-ID" sz="2000" dirty="0" err="1"/>
              <a:t>pandemi</a:t>
            </a:r>
            <a:endParaRPr sz="1800" dirty="0"/>
          </a:p>
        </p:txBody>
      </p:sp>
      <p:sp>
        <p:nvSpPr>
          <p:cNvPr id="1864" name="Google Shape;1864;p19"/>
          <p:cNvSpPr/>
          <p:nvPr/>
        </p:nvSpPr>
        <p:spPr>
          <a:xfrm>
            <a:off x="3213452" y="703602"/>
            <a:ext cx="2728142" cy="2522753"/>
          </a:xfrm>
          <a:custGeom>
            <a:avLst/>
            <a:gdLst/>
            <a:ahLst/>
            <a:cxnLst/>
            <a:rect l="l" t="t" r="r" b="b"/>
            <a:pathLst>
              <a:path w="89712" h="82958" extrusionOk="0">
                <a:moveTo>
                  <a:pt x="52672" y="2049"/>
                </a:moveTo>
                <a:cubicBezTo>
                  <a:pt x="40979" y="2915"/>
                  <a:pt x="28376" y="5688"/>
                  <a:pt x="19269" y="13072"/>
                </a:cubicBezTo>
                <a:cubicBezTo>
                  <a:pt x="7810" y="22364"/>
                  <a:pt x="-450" y="41692"/>
                  <a:pt x="5574" y="55159"/>
                </a:cubicBezTo>
                <a:cubicBezTo>
                  <a:pt x="12935" y="71613"/>
                  <a:pt x="33988" y="83483"/>
                  <a:pt x="52004" y="82883"/>
                </a:cubicBezTo>
                <a:cubicBezTo>
                  <a:pt x="62654" y="82528"/>
                  <a:pt x="75555" y="78169"/>
                  <a:pt x="80730" y="68854"/>
                </a:cubicBezTo>
                <a:cubicBezTo>
                  <a:pt x="89352" y="53334"/>
                  <a:pt x="86569" y="30516"/>
                  <a:pt x="76722" y="15744"/>
                </a:cubicBezTo>
                <a:cubicBezTo>
                  <a:pt x="69002" y="4163"/>
                  <a:pt x="51061" y="-2643"/>
                  <a:pt x="37641" y="1047"/>
                </a:cubicBezTo>
                <a:cubicBezTo>
                  <a:pt x="22585" y="5187"/>
                  <a:pt x="4685" y="14958"/>
                  <a:pt x="898" y="30107"/>
                </a:cubicBezTo>
                <a:cubicBezTo>
                  <a:pt x="-3402" y="47308"/>
                  <a:pt x="8934" y="71200"/>
                  <a:pt x="25616" y="77205"/>
                </a:cubicBezTo>
                <a:cubicBezTo>
                  <a:pt x="45696" y="84433"/>
                  <a:pt x="76756" y="77025"/>
                  <a:pt x="86743" y="58165"/>
                </a:cubicBezTo>
                <a:cubicBezTo>
                  <a:pt x="93824" y="44791"/>
                  <a:pt x="86932" y="25486"/>
                  <a:pt x="77390" y="13740"/>
                </a:cubicBezTo>
                <a:cubicBezTo>
                  <a:pt x="74163" y="9767"/>
                  <a:pt x="71332" y="4292"/>
                  <a:pt x="66367" y="3051"/>
                </a:cubicBezTo>
              </a:path>
            </a:pathLst>
          </a:custGeom>
          <a:noFill/>
          <a:ln w="19050" cap="rnd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66" name="Google Shape;1866;p19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42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23</a:t>
            </a:fld>
            <a:endParaRPr/>
          </a:p>
        </p:txBody>
      </p:sp>
      <p:sp>
        <p:nvSpPr>
          <p:cNvPr id="7" name="Google Shape;2161;p40">
            <a:extLst>
              <a:ext uri="{FF2B5EF4-FFF2-40B4-BE49-F238E27FC236}">
                <a16:creationId xmlns:a16="http://schemas.microsoft.com/office/drawing/2014/main" id="{88B97B06-6AA3-9542-BB58-1A7CAB5BC50F}"/>
              </a:ext>
            </a:extLst>
          </p:cNvPr>
          <p:cNvSpPr/>
          <p:nvPr/>
        </p:nvSpPr>
        <p:spPr>
          <a:xfrm>
            <a:off x="3957496" y="1352501"/>
            <a:ext cx="1228994" cy="1224953"/>
          </a:xfrm>
          <a:custGeom>
            <a:avLst/>
            <a:gdLst/>
            <a:ahLst/>
            <a:cxnLst/>
            <a:rect l="l" t="t" r="r" b="b"/>
            <a:pathLst>
              <a:path w="17715" h="18420" extrusionOk="0">
                <a:moveTo>
                  <a:pt x="14673" y="803"/>
                </a:moveTo>
                <a:lnTo>
                  <a:pt x="14746" y="1022"/>
                </a:lnTo>
                <a:lnTo>
                  <a:pt x="14794" y="1217"/>
                </a:lnTo>
                <a:lnTo>
                  <a:pt x="14843" y="1655"/>
                </a:lnTo>
                <a:lnTo>
                  <a:pt x="14892" y="2141"/>
                </a:lnTo>
                <a:lnTo>
                  <a:pt x="14916" y="2385"/>
                </a:lnTo>
                <a:lnTo>
                  <a:pt x="14940" y="2482"/>
                </a:lnTo>
                <a:lnTo>
                  <a:pt x="15013" y="2604"/>
                </a:lnTo>
                <a:lnTo>
                  <a:pt x="14770" y="2847"/>
                </a:lnTo>
                <a:lnTo>
                  <a:pt x="14697" y="2920"/>
                </a:lnTo>
                <a:lnTo>
                  <a:pt x="14648" y="2628"/>
                </a:lnTo>
                <a:lnTo>
                  <a:pt x="14600" y="2360"/>
                </a:lnTo>
                <a:lnTo>
                  <a:pt x="14527" y="2044"/>
                </a:lnTo>
                <a:lnTo>
                  <a:pt x="14405" y="1776"/>
                </a:lnTo>
                <a:lnTo>
                  <a:pt x="14308" y="1484"/>
                </a:lnTo>
                <a:lnTo>
                  <a:pt x="14210" y="1192"/>
                </a:lnTo>
                <a:lnTo>
                  <a:pt x="14673" y="803"/>
                </a:lnTo>
                <a:close/>
                <a:moveTo>
                  <a:pt x="15695" y="2847"/>
                </a:moveTo>
                <a:lnTo>
                  <a:pt x="16400" y="2871"/>
                </a:lnTo>
                <a:lnTo>
                  <a:pt x="17106" y="2969"/>
                </a:lnTo>
                <a:lnTo>
                  <a:pt x="16984" y="3115"/>
                </a:lnTo>
                <a:lnTo>
                  <a:pt x="16960" y="3090"/>
                </a:lnTo>
                <a:lnTo>
                  <a:pt x="16887" y="3042"/>
                </a:lnTo>
                <a:lnTo>
                  <a:pt x="16790" y="2993"/>
                </a:lnTo>
                <a:lnTo>
                  <a:pt x="16595" y="2969"/>
                </a:lnTo>
                <a:lnTo>
                  <a:pt x="16400" y="2944"/>
                </a:lnTo>
                <a:lnTo>
                  <a:pt x="15914" y="2944"/>
                </a:lnTo>
                <a:lnTo>
                  <a:pt x="15622" y="2920"/>
                </a:lnTo>
                <a:lnTo>
                  <a:pt x="15695" y="2847"/>
                </a:lnTo>
                <a:close/>
                <a:moveTo>
                  <a:pt x="14040" y="1314"/>
                </a:moveTo>
                <a:lnTo>
                  <a:pt x="14040" y="1484"/>
                </a:lnTo>
                <a:lnTo>
                  <a:pt x="14064" y="1655"/>
                </a:lnTo>
                <a:lnTo>
                  <a:pt x="14137" y="2020"/>
                </a:lnTo>
                <a:lnTo>
                  <a:pt x="14283" y="2871"/>
                </a:lnTo>
                <a:lnTo>
                  <a:pt x="14308" y="3066"/>
                </a:lnTo>
                <a:lnTo>
                  <a:pt x="14332" y="3236"/>
                </a:lnTo>
                <a:lnTo>
                  <a:pt x="14162" y="3382"/>
                </a:lnTo>
                <a:lnTo>
                  <a:pt x="14137" y="3139"/>
                </a:lnTo>
                <a:lnTo>
                  <a:pt x="14040" y="2871"/>
                </a:lnTo>
                <a:lnTo>
                  <a:pt x="13870" y="2433"/>
                </a:lnTo>
                <a:lnTo>
                  <a:pt x="13748" y="2068"/>
                </a:lnTo>
                <a:lnTo>
                  <a:pt x="13675" y="1703"/>
                </a:lnTo>
                <a:lnTo>
                  <a:pt x="13651" y="1630"/>
                </a:lnTo>
                <a:lnTo>
                  <a:pt x="13699" y="1582"/>
                </a:lnTo>
                <a:lnTo>
                  <a:pt x="14040" y="1314"/>
                </a:lnTo>
                <a:close/>
                <a:moveTo>
                  <a:pt x="13359" y="1898"/>
                </a:moveTo>
                <a:lnTo>
                  <a:pt x="13432" y="2239"/>
                </a:lnTo>
                <a:lnTo>
                  <a:pt x="13553" y="2677"/>
                </a:lnTo>
                <a:lnTo>
                  <a:pt x="13699" y="3090"/>
                </a:lnTo>
                <a:lnTo>
                  <a:pt x="13772" y="3358"/>
                </a:lnTo>
                <a:lnTo>
                  <a:pt x="13821" y="3480"/>
                </a:lnTo>
                <a:lnTo>
                  <a:pt x="13894" y="3601"/>
                </a:lnTo>
                <a:lnTo>
                  <a:pt x="13724" y="3723"/>
                </a:lnTo>
                <a:lnTo>
                  <a:pt x="13699" y="3577"/>
                </a:lnTo>
                <a:lnTo>
                  <a:pt x="13675" y="3407"/>
                </a:lnTo>
                <a:lnTo>
                  <a:pt x="13578" y="3090"/>
                </a:lnTo>
                <a:lnTo>
                  <a:pt x="13529" y="2798"/>
                </a:lnTo>
                <a:lnTo>
                  <a:pt x="13456" y="2531"/>
                </a:lnTo>
                <a:lnTo>
                  <a:pt x="13383" y="2239"/>
                </a:lnTo>
                <a:lnTo>
                  <a:pt x="13237" y="1995"/>
                </a:lnTo>
                <a:lnTo>
                  <a:pt x="13359" y="1898"/>
                </a:lnTo>
                <a:close/>
                <a:moveTo>
                  <a:pt x="15378" y="3188"/>
                </a:moveTo>
                <a:lnTo>
                  <a:pt x="15500" y="3236"/>
                </a:lnTo>
                <a:lnTo>
                  <a:pt x="15646" y="3261"/>
                </a:lnTo>
                <a:lnTo>
                  <a:pt x="15914" y="3285"/>
                </a:lnTo>
                <a:lnTo>
                  <a:pt x="16790" y="3358"/>
                </a:lnTo>
                <a:lnTo>
                  <a:pt x="16473" y="3723"/>
                </a:lnTo>
                <a:lnTo>
                  <a:pt x="16449" y="3650"/>
                </a:lnTo>
                <a:lnTo>
                  <a:pt x="16425" y="3601"/>
                </a:lnTo>
                <a:lnTo>
                  <a:pt x="16376" y="3553"/>
                </a:lnTo>
                <a:lnTo>
                  <a:pt x="16303" y="3528"/>
                </a:lnTo>
                <a:lnTo>
                  <a:pt x="16084" y="3455"/>
                </a:lnTo>
                <a:lnTo>
                  <a:pt x="15816" y="3431"/>
                </a:lnTo>
                <a:lnTo>
                  <a:pt x="15573" y="3431"/>
                </a:lnTo>
                <a:lnTo>
                  <a:pt x="15330" y="3455"/>
                </a:lnTo>
                <a:lnTo>
                  <a:pt x="15086" y="3455"/>
                </a:lnTo>
                <a:lnTo>
                  <a:pt x="15135" y="3431"/>
                </a:lnTo>
                <a:lnTo>
                  <a:pt x="15378" y="3188"/>
                </a:lnTo>
                <a:close/>
                <a:moveTo>
                  <a:pt x="13067" y="2166"/>
                </a:moveTo>
                <a:lnTo>
                  <a:pt x="13115" y="2628"/>
                </a:lnTo>
                <a:lnTo>
                  <a:pt x="13164" y="3042"/>
                </a:lnTo>
                <a:lnTo>
                  <a:pt x="13188" y="3285"/>
                </a:lnTo>
                <a:lnTo>
                  <a:pt x="13213" y="3553"/>
                </a:lnTo>
                <a:lnTo>
                  <a:pt x="13261" y="3699"/>
                </a:lnTo>
                <a:lnTo>
                  <a:pt x="13286" y="3820"/>
                </a:lnTo>
                <a:lnTo>
                  <a:pt x="13359" y="3942"/>
                </a:lnTo>
                <a:lnTo>
                  <a:pt x="13432" y="4015"/>
                </a:lnTo>
                <a:lnTo>
                  <a:pt x="13213" y="4234"/>
                </a:lnTo>
                <a:lnTo>
                  <a:pt x="13140" y="3845"/>
                </a:lnTo>
                <a:lnTo>
                  <a:pt x="13042" y="3480"/>
                </a:lnTo>
                <a:lnTo>
                  <a:pt x="12994" y="3236"/>
                </a:lnTo>
                <a:lnTo>
                  <a:pt x="12921" y="2969"/>
                </a:lnTo>
                <a:lnTo>
                  <a:pt x="12823" y="2701"/>
                </a:lnTo>
                <a:lnTo>
                  <a:pt x="12702" y="2482"/>
                </a:lnTo>
                <a:lnTo>
                  <a:pt x="12872" y="2336"/>
                </a:lnTo>
                <a:lnTo>
                  <a:pt x="13067" y="2166"/>
                </a:lnTo>
                <a:close/>
                <a:moveTo>
                  <a:pt x="14648" y="3796"/>
                </a:moveTo>
                <a:lnTo>
                  <a:pt x="14819" y="3869"/>
                </a:lnTo>
                <a:lnTo>
                  <a:pt x="15013" y="3893"/>
                </a:lnTo>
                <a:lnTo>
                  <a:pt x="15232" y="3918"/>
                </a:lnTo>
                <a:lnTo>
                  <a:pt x="16035" y="3918"/>
                </a:lnTo>
                <a:lnTo>
                  <a:pt x="16181" y="3966"/>
                </a:lnTo>
                <a:lnTo>
                  <a:pt x="16230" y="3966"/>
                </a:lnTo>
                <a:lnTo>
                  <a:pt x="16011" y="4185"/>
                </a:lnTo>
                <a:lnTo>
                  <a:pt x="15938" y="4258"/>
                </a:lnTo>
                <a:lnTo>
                  <a:pt x="15816" y="4210"/>
                </a:lnTo>
                <a:lnTo>
                  <a:pt x="15695" y="4161"/>
                </a:lnTo>
                <a:lnTo>
                  <a:pt x="15403" y="4137"/>
                </a:lnTo>
                <a:lnTo>
                  <a:pt x="14916" y="4137"/>
                </a:lnTo>
                <a:lnTo>
                  <a:pt x="14600" y="4112"/>
                </a:lnTo>
                <a:lnTo>
                  <a:pt x="14259" y="4112"/>
                </a:lnTo>
                <a:lnTo>
                  <a:pt x="14648" y="3796"/>
                </a:lnTo>
                <a:close/>
                <a:moveTo>
                  <a:pt x="13943" y="4404"/>
                </a:moveTo>
                <a:lnTo>
                  <a:pt x="14283" y="4453"/>
                </a:lnTo>
                <a:lnTo>
                  <a:pt x="14648" y="4502"/>
                </a:lnTo>
                <a:lnTo>
                  <a:pt x="15354" y="4550"/>
                </a:lnTo>
                <a:lnTo>
                  <a:pt x="15524" y="4575"/>
                </a:lnTo>
                <a:lnTo>
                  <a:pt x="15330" y="4745"/>
                </a:lnTo>
                <a:lnTo>
                  <a:pt x="15184" y="4915"/>
                </a:lnTo>
                <a:lnTo>
                  <a:pt x="14697" y="4818"/>
                </a:lnTo>
                <a:lnTo>
                  <a:pt x="14186" y="4745"/>
                </a:lnTo>
                <a:lnTo>
                  <a:pt x="13699" y="4672"/>
                </a:lnTo>
                <a:lnTo>
                  <a:pt x="13797" y="4550"/>
                </a:lnTo>
                <a:lnTo>
                  <a:pt x="13943" y="4404"/>
                </a:lnTo>
                <a:close/>
                <a:moveTo>
                  <a:pt x="14721" y="0"/>
                </a:moveTo>
                <a:lnTo>
                  <a:pt x="14673" y="24"/>
                </a:lnTo>
                <a:lnTo>
                  <a:pt x="14600" y="49"/>
                </a:lnTo>
                <a:lnTo>
                  <a:pt x="14551" y="97"/>
                </a:lnTo>
                <a:lnTo>
                  <a:pt x="14235" y="389"/>
                </a:lnTo>
                <a:lnTo>
                  <a:pt x="13894" y="681"/>
                </a:lnTo>
                <a:lnTo>
                  <a:pt x="13213" y="1217"/>
                </a:lnTo>
                <a:lnTo>
                  <a:pt x="12921" y="1460"/>
                </a:lnTo>
                <a:lnTo>
                  <a:pt x="12775" y="1606"/>
                </a:lnTo>
                <a:lnTo>
                  <a:pt x="12629" y="1752"/>
                </a:lnTo>
                <a:lnTo>
                  <a:pt x="12507" y="1922"/>
                </a:lnTo>
                <a:lnTo>
                  <a:pt x="12385" y="2093"/>
                </a:lnTo>
                <a:lnTo>
                  <a:pt x="12337" y="2263"/>
                </a:lnTo>
                <a:lnTo>
                  <a:pt x="12312" y="2458"/>
                </a:lnTo>
                <a:lnTo>
                  <a:pt x="12337" y="2506"/>
                </a:lnTo>
                <a:lnTo>
                  <a:pt x="12312" y="2531"/>
                </a:lnTo>
                <a:lnTo>
                  <a:pt x="12337" y="2774"/>
                </a:lnTo>
                <a:lnTo>
                  <a:pt x="12385" y="3017"/>
                </a:lnTo>
                <a:lnTo>
                  <a:pt x="12507" y="3504"/>
                </a:lnTo>
                <a:lnTo>
                  <a:pt x="12531" y="3796"/>
                </a:lnTo>
                <a:lnTo>
                  <a:pt x="12580" y="4137"/>
                </a:lnTo>
                <a:lnTo>
                  <a:pt x="12629" y="4453"/>
                </a:lnTo>
                <a:lnTo>
                  <a:pt x="12677" y="4599"/>
                </a:lnTo>
                <a:lnTo>
                  <a:pt x="12750" y="4745"/>
                </a:lnTo>
                <a:lnTo>
                  <a:pt x="12288" y="5256"/>
                </a:lnTo>
                <a:lnTo>
                  <a:pt x="11972" y="5621"/>
                </a:lnTo>
                <a:lnTo>
                  <a:pt x="11631" y="5961"/>
                </a:lnTo>
                <a:lnTo>
                  <a:pt x="10925" y="6643"/>
                </a:lnTo>
                <a:lnTo>
                  <a:pt x="10220" y="7300"/>
                </a:lnTo>
                <a:lnTo>
                  <a:pt x="9490" y="7981"/>
                </a:lnTo>
                <a:lnTo>
                  <a:pt x="9125" y="8370"/>
                </a:lnTo>
                <a:lnTo>
                  <a:pt x="8760" y="8760"/>
                </a:lnTo>
                <a:lnTo>
                  <a:pt x="8371" y="9149"/>
                </a:lnTo>
                <a:lnTo>
                  <a:pt x="8006" y="9538"/>
                </a:lnTo>
                <a:lnTo>
                  <a:pt x="7884" y="9490"/>
                </a:lnTo>
                <a:lnTo>
                  <a:pt x="7665" y="9490"/>
                </a:lnTo>
                <a:lnTo>
                  <a:pt x="7568" y="9514"/>
                </a:lnTo>
                <a:lnTo>
                  <a:pt x="7422" y="9538"/>
                </a:lnTo>
                <a:lnTo>
                  <a:pt x="7276" y="9587"/>
                </a:lnTo>
                <a:lnTo>
                  <a:pt x="7154" y="9684"/>
                </a:lnTo>
                <a:lnTo>
                  <a:pt x="7057" y="9830"/>
                </a:lnTo>
                <a:lnTo>
                  <a:pt x="6984" y="9976"/>
                </a:lnTo>
                <a:lnTo>
                  <a:pt x="6935" y="10147"/>
                </a:lnTo>
                <a:lnTo>
                  <a:pt x="6959" y="10317"/>
                </a:lnTo>
                <a:lnTo>
                  <a:pt x="7008" y="10487"/>
                </a:lnTo>
                <a:lnTo>
                  <a:pt x="7105" y="10633"/>
                </a:lnTo>
                <a:lnTo>
                  <a:pt x="7251" y="10755"/>
                </a:lnTo>
                <a:lnTo>
                  <a:pt x="7397" y="10828"/>
                </a:lnTo>
                <a:lnTo>
                  <a:pt x="7568" y="10877"/>
                </a:lnTo>
                <a:lnTo>
                  <a:pt x="7738" y="10901"/>
                </a:lnTo>
                <a:lnTo>
                  <a:pt x="7884" y="10877"/>
                </a:lnTo>
                <a:lnTo>
                  <a:pt x="8006" y="10804"/>
                </a:lnTo>
                <a:lnTo>
                  <a:pt x="8127" y="10731"/>
                </a:lnTo>
                <a:lnTo>
                  <a:pt x="8225" y="10633"/>
                </a:lnTo>
                <a:lnTo>
                  <a:pt x="8298" y="10512"/>
                </a:lnTo>
                <a:lnTo>
                  <a:pt x="8346" y="10390"/>
                </a:lnTo>
                <a:lnTo>
                  <a:pt x="8371" y="10244"/>
                </a:lnTo>
                <a:lnTo>
                  <a:pt x="8371" y="10098"/>
                </a:lnTo>
                <a:lnTo>
                  <a:pt x="8371" y="10049"/>
                </a:lnTo>
                <a:lnTo>
                  <a:pt x="8711" y="9733"/>
                </a:lnTo>
                <a:lnTo>
                  <a:pt x="9003" y="9392"/>
                </a:lnTo>
                <a:lnTo>
                  <a:pt x="9295" y="9052"/>
                </a:lnTo>
                <a:lnTo>
                  <a:pt x="9587" y="8760"/>
                </a:lnTo>
                <a:lnTo>
                  <a:pt x="10317" y="8054"/>
                </a:lnTo>
                <a:lnTo>
                  <a:pt x="11047" y="7373"/>
                </a:lnTo>
                <a:lnTo>
                  <a:pt x="11777" y="6691"/>
                </a:lnTo>
                <a:lnTo>
                  <a:pt x="12507" y="5986"/>
                </a:lnTo>
                <a:lnTo>
                  <a:pt x="12896" y="5548"/>
                </a:lnTo>
                <a:lnTo>
                  <a:pt x="13310" y="5086"/>
                </a:lnTo>
                <a:lnTo>
                  <a:pt x="13529" y="5159"/>
                </a:lnTo>
                <a:lnTo>
                  <a:pt x="13748" y="5207"/>
                </a:lnTo>
                <a:lnTo>
                  <a:pt x="14186" y="5280"/>
                </a:lnTo>
                <a:lnTo>
                  <a:pt x="14648" y="5353"/>
                </a:lnTo>
                <a:lnTo>
                  <a:pt x="15086" y="5426"/>
                </a:lnTo>
                <a:lnTo>
                  <a:pt x="15184" y="5426"/>
                </a:lnTo>
                <a:lnTo>
                  <a:pt x="15281" y="5402"/>
                </a:lnTo>
                <a:lnTo>
                  <a:pt x="15354" y="5353"/>
                </a:lnTo>
                <a:lnTo>
                  <a:pt x="15403" y="5280"/>
                </a:lnTo>
                <a:lnTo>
                  <a:pt x="15524" y="5207"/>
                </a:lnTo>
                <a:lnTo>
                  <a:pt x="15670" y="5134"/>
                </a:lnTo>
                <a:lnTo>
                  <a:pt x="15938" y="4940"/>
                </a:lnTo>
                <a:lnTo>
                  <a:pt x="16352" y="4526"/>
                </a:lnTo>
                <a:lnTo>
                  <a:pt x="16692" y="4210"/>
                </a:lnTo>
                <a:lnTo>
                  <a:pt x="17009" y="3869"/>
                </a:lnTo>
                <a:lnTo>
                  <a:pt x="17325" y="3504"/>
                </a:lnTo>
                <a:lnTo>
                  <a:pt x="17617" y="3115"/>
                </a:lnTo>
                <a:lnTo>
                  <a:pt x="17641" y="3066"/>
                </a:lnTo>
                <a:lnTo>
                  <a:pt x="17666" y="3017"/>
                </a:lnTo>
                <a:lnTo>
                  <a:pt x="17641" y="2896"/>
                </a:lnTo>
                <a:lnTo>
                  <a:pt x="17690" y="2774"/>
                </a:lnTo>
                <a:lnTo>
                  <a:pt x="17714" y="2701"/>
                </a:lnTo>
                <a:lnTo>
                  <a:pt x="17690" y="2652"/>
                </a:lnTo>
                <a:lnTo>
                  <a:pt x="17690" y="2579"/>
                </a:lnTo>
                <a:lnTo>
                  <a:pt x="17641" y="2531"/>
                </a:lnTo>
                <a:lnTo>
                  <a:pt x="17593" y="2506"/>
                </a:lnTo>
                <a:lnTo>
                  <a:pt x="17495" y="2482"/>
                </a:lnTo>
                <a:lnTo>
                  <a:pt x="16838" y="2360"/>
                </a:lnTo>
                <a:lnTo>
                  <a:pt x="16473" y="2312"/>
                </a:lnTo>
                <a:lnTo>
                  <a:pt x="16108" y="2287"/>
                </a:lnTo>
                <a:lnTo>
                  <a:pt x="16303" y="2068"/>
                </a:lnTo>
                <a:lnTo>
                  <a:pt x="16522" y="1801"/>
                </a:lnTo>
                <a:lnTo>
                  <a:pt x="16790" y="1582"/>
                </a:lnTo>
                <a:lnTo>
                  <a:pt x="17033" y="1338"/>
                </a:lnTo>
                <a:lnTo>
                  <a:pt x="17276" y="1095"/>
                </a:lnTo>
                <a:lnTo>
                  <a:pt x="17325" y="1022"/>
                </a:lnTo>
                <a:lnTo>
                  <a:pt x="17374" y="949"/>
                </a:lnTo>
                <a:lnTo>
                  <a:pt x="17374" y="876"/>
                </a:lnTo>
                <a:lnTo>
                  <a:pt x="17374" y="803"/>
                </a:lnTo>
                <a:lnTo>
                  <a:pt x="17325" y="681"/>
                </a:lnTo>
                <a:lnTo>
                  <a:pt x="17252" y="560"/>
                </a:lnTo>
                <a:lnTo>
                  <a:pt x="17155" y="487"/>
                </a:lnTo>
                <a:lnTo>
                  <a:pt x="17009" y="438"/>
                </a:lnTo>
                <a:lnTo>
                  <a:pt x="16960" y="462"/>
                </a:lnTo>
                <a:lnTo>
                  <a:pt x="16887" y="462"/>
                </a:lnTo>
                <a:lnTo>
                  <a:pt x="16838" y="511"/>
                </a:lnTo>
                <a:lnTo>
                  <a:pt x="16765" y="560"/>
                </a:lnTo>
                <a:lnTo>
                  <a:pt x="16571" y="803"/>
                </a:lnTo>
                <a:lnTo>
                  <a:pt x="16352" y="1022"/>
                </a:lnTo>
                <a:lnTo>
                  <a:pt x="16133" y="1241"/>
                </a:lnTo>
                <a:lnTo>
                  <a:pt x="15914" y="1460"/>
                </a:lnTo>
                <a:lnTo>
                  <a:pt x="15500" y="1971"/>
                </a:lnTo>
                <a:lnTo>
                  <a:pt x="15427" y="1436"/>
                </a:lnTo>
                <a:lnTo>
                  <a:pt x="15354" y="1095"/>
                </a:lnTo>
                <a:lnTo>
                  <a:pt x="15281" y="779"/>
                </a:lnTo>
                <a:lnTo>
                  <a:pt x="15184" y="462"/>
                </a:lnTo>
                <a:lnTo>
                  <a:pt x="15111" y="292"/>
                </a:lnTo>
                <a:lnTo>
                  <a:pt x="15013" y="146"/>
                </a:lnTo>
                <a:lnTo>
                  <a:pt x="14965" y="97"/>
                </a:lnTo>
                <a:lnTo>
                  <a:pt x="14916" y="49"/>
                </a:lnTo>
                <a:lnTo>
                  <a:pt x="14794" y="24"/>
                </a:lnTo>
                <a:lnTo>
                  <a:pt x="14721" y="0"/>
                </a:lnTo>
                <a:close/>
                <a:moveTo>
                  <a:pt x="7543" y="6691"/>
                </a:moveTo>
                <a:lnTo>
                  <a:pt x="7203" y="6716"/>
                </a:lnTo>
                <a:lnTo>
                  <a:pt x="6886" y="6789"/>
                </a:lnTo>
                <a:lnTo>
                  <a:pt x="6570" y="6862"/>
                </a:lnTo>
                <a:lnTo>
                  <a:pt x="6254" y="6983"/>
                </a:lnTo>
                <a:lnTo>
                  <a:pt x="5962" y="7105"/>
                </a:lnTo>
                <a:lnTo>
                  <a:pt x="5670" y="7275"/>
                </a:lnTo>
                <a:lnTo>
                  <a:pt x="5402" y="7470"/>
                </a:lnTo>
                <a:lnTo>
                  <a:pt x="5159" y="7713"/>
                </a:lnTo>
                <a:lnTo>
                  <a:pt x="4940" y="7957"/>
                </a:lnTo>
                <a:lnTo>
                  <a:pt x="4745" y="8249"/>
                </a:lnTo>
                <a:lnTo>
                  <a:pt x="4599" y="8565"/>
                </a:lnTo>
                <a:lnTo>
                  <a:pt x="4477" y="8857"/>
                </a:lnTo>
                <a:lnTo>
                  <a:pt x="4380" y="9149"/>
                </a:lnTo>
                <a:lnTo>
                  <a:pt x="4307" y="9441"/>
                </a:lnTo>
                <a:lnTo>
                  <a:pt x="4258" y="9733"/>
                </a:lnTo>
                <a:lnTo>
                  <a:pt x="4234" y="10025"/>
                </a:lnTo>
                <a:lnTo>
                  <a:pt x="4234" y="10317"/>
                </a:lnTo>
                <a:lnTo>
                  <a:pt x="4258" y="10609"/>
                </a:lnTo>
                <a:lnTo>
                  <a:pt x="4307" y="10901"/>
                </a:lnTo>
                <a:lnTo>
                  <a:pt x="4356" y="11193"/>
                </a:lnTo>
                <a:lnTo>
                  <a:pt x="4453" y="11461"/>
                </a:lnTo>
                <a:lnTo>
                  <a:pt x="4550" y="11728"/>
                </a:lnTo>
                <a:lnTo>
                  <a:pt x="4696" y="11996"/>
                </a:lnTo>
                <a:lnTo>
                  <a:pt x="4842" y="12239"/>
                </a:lnTo>
                <a:lnTo>
                  <a:pt x="5013" y="12458"/>
                </a:lnTo>
                <a:lnTo>
                  <a:pt x="5207" y="12677"/>
                </a:lnTo>
                <a:lnTo>
                  <a:pt x="5426" y="12872"/>
                </a:lnTo>
                <a:lnTo>
                  <a:pt x="5670" y="13067"/>
                </a:lnTo>
                <a:lnTo>
                  <a:pt x="5913" y="13213"/>
                </a:lnTo>
                <a:lnTo>
                  <a:pt x="6181" y="13334"/>
                </a:lnTo>
                <a:lnTo>
                  <a:pt x="6473" y="13456"/>
                </a:lnTo>
                <a:lnTo>
                  <a:pt x="6740" y="13529"/>
                </a:lnTo>
                <a:lnTo>
                  <a:pt x="7032" y="13602"/>
                </a:lnTo>
                <a:lnTo>
                  <a:pt x="7324" y="13650"/>
                </a:lnTo>
                <a:lnTo>
                  <a:pt x="7933" y="13650"/>
                </a:lnTo>
                <a:lnTo>
                  <a:pt x="8225" y="13626"/>
                </a:lnTo>
                <a:lnTo>
                  <a:pt x="8541" y="13577"/>
                </a:lnTo>
                <a:lnTo>
                  <a:pt x="8833" y="13505"/>
                </a:lnTo>
                <a:lnTo>
                  <a:pt x="9125" y="13407"/>
                </a:lnTo>
                <a:lnTo>
                  <a:pt x="9393" y="13310"/>
                </a:lnTo>
                <a:lnTo>
                  <a:pt x="9660" y="13164"/>
                </a:lnTo>
                <a:lnTo>
                  <a:pt x="9903" y="12994"/>
                </a:lnTo>
                <a:lnTo>
                  <a:pt x="10147" y="12823"/>
                </a:lnTo>
                <a:lnTo>
                  <a:pt x="10390" y="12604"/>
                </a:lnTo>
                <a:lnTo>
                  <a:pt x="10585" y="12361"/>
                </a:lnTo>
                <a:lnTo>
                  <a:pt x="10779" y="12118"/>
                </a:lnTo>
                <a:lnTo>
                  <a:pt x="10925" y="11826"/>
                </a:lnTo>
                <a:lnTo>
                  <a:pt x="11071" y="11558"/>
                </a:lnTo>
                <a:lnTo>
                  <a:pt x="11193" y="11242"/>
                </a:lnTo>
                <a:lnTo>
                  <a:pt x="11266" y="10950"/>
                </a:lnTo>
                <a:lnTo>
                  <a:pt x="11339" y="10633"/>
                </a:lnTo>
                <a:lnTo>
                  <a:pt x="11388" y="10317"/>
                </a:lnTo>
                <a:lnTo>
                  <a:pt x="11388" y="9976"/>
                </a:lnTo>
                <a:lnTo>
                  <a:pt x="11363" y="9660"/>
                </a:lnTo>
                <a:lnTo>
                  <a:pt x="11315" y="9368"/>
                </a:lnTo>
                <a:lnTo>
                  <a:pt x="11242" y="9052"/>
                </a:lnTo>
                <a:lnTo>
                  <a:pt x="11120" y="8760"/>
                </a:lnTo>
                <a:lnTo>
                  <a:pt x="10974" y="8492"/>
                </a:lnTo>
                <a:lnTo>
                  <a:pt x="10147" y="9295"/>
                </a:lnTo>
                <a:lnTo>
                  <a:pt x="9733" y="9733"/>
                </a:lnTo>
                <a:lnTo>
                  <a:pt x="9636" y="9855"/>
                </a:lnTo>
                <a:lnTo>
                  <a:pt x="9636" y="9879"/>
                </a:lnTo>
                <a:lnTo>
                  <a:pt x="9636" y="10244"/>
                </a:lnTo>
                <a:lnTo>
                  <a:pt x="9587" y="10609"/>
                </a:lnTo>
                <a:lnTo>
                  <a:pt x="9539" y="10779"/>
                </a:lnTo>
                <a:lnTo>
                  <a:pt x="9466" y="10950"/>
                </a:lnTo>
                <a:lnTo>
                  <a:pt x="9393" y="11096"/>
                </a:lnTo>
                <a:lnTo>
                  <a:pt x="9295" y="11242"/>
                </a:lnTo>
                <a:lnTo>
                  <a:pt x="9149" y="11363"/>
                </a:lnTo>
                <a:lnTo>
                  <a:pt x="9003" y="11485"/>
                </a:lnTo>
                <a:lnTo>
                  <a:pt x="8882" y="11582"/>
                </a:lnTo>
                <a:lnTo>
                  <a:pt x="8736" y="11655"/>
                </a:lnTo>
                <a:lnTo>
                  <a:pt x="8590" y="11704"/>
                </a:lnTo>
                <a:lnTo>
                  <a:pt x="8444" y="11728"/>
                </a:lnTo>
                <a:lnTo>
                  <a:pt x="8127" y="11777"/>
                </a:lnTo>
                <a:lnTo>
                  <a:pt x="7811" y="11777"/>
                </a:lnTo>
                <a:lnTo>
                  <a:pt x="7470" y="11728"/>
                </a:lnTo>
                <a:lnTo>
                  <a:pt x="7178" y="11631"/>
                </a:lnTo>
                <a:lnTo>
                  <a:pt x="6886" y="11509"/>
                </a:lnTo>
                <a:lnTo>
                  <a:pt x="6643" y="11339"/>
                </a:lnTo>
                <a:lnTo>
                  <a:pt x="6521" y="11217"/>
                </a:lnTo>
                <a:lnTo>
                  <a:pt x="6400" y="11096"/>
                </a:lnTo>
                <a:lnTo>
                  <a:pt x="6327" y="10974"/>
                </a:lnTo>
                <a:lnTo>
                  <a:pt x="6254" y="10852"/>
                </a:lnTo>
                <a:lnTo>
                  <a:pt x="6132" y="10560"/>
                </a:lnTo>
                <a:lnTo>
                  <a:pt x="6059" y="10244"/>
                </a:lnTo>
                <a:lnTo>
                  <a:pt x="6059" y="9928"/>
                </a:lnTo>
                <a:lnTo>
                  <a:pt x="6083" y="9636"/>
                </a:lnTo>
                <a:lnTo>
                  <a:pt x="6181" y="9319"/>
                </a:lnTo>
                <a:lnTo>
                  <a:pt x="6302" y="9052"/>
                </a:lnTo>
                <a:lnTo>
                  <a:pt x="6400" y="8906"/>
                </a:lnTo>
                <a:lnTo>
                  <a:pt x="6497" y="8808"/>
                </a:lnTo>
                <a:lnTo>
                  <a:pt x="6594" y="8687"/>
                </a:lnTo>
                <a:lnTo>
                  <a:pt x="6716" y="8614"/>
                </a:lnTo>
                <a:lnTo>
                  <a:pt x="6984" y="8468"/>
                </a:lnTo>
                <a:lnTo>
                  <a:pt x="7276" y="8370"/>
                </a:lnTo>
                <a:lnTo>
                  <a:pt x="7495" y="8322"/>
                </a:lnTo>
                <a:lnTo>
                  <a:pt x="7689" y="8322"/>
                </a:lnTo>
                <a:lnTo>
                  <a:pt x="8054" y="8370"/>
                </a:lnTo>
                <a:lnTo>
                  <a:pt x="8200" y="8200"/>
                </a:lnTo>
                <a:lnTo>
                  <a:pt x="8565" y="7811"/>
                </a:lnTo>
                <a:lnTo>
                  <a:pt x="8955" y="7421"/>
                </a:lnTo>
                <a:lnTo>
                  <a:pt x="9344" y="7032"/>
                </a:lnTo>
                <a:lnTo>
                  <a:pt x="9295" y="6983"/>
                </a:lnTo>
                <a:lnTo>
                  <a:pt x="9247" y="6959"/>
                </a:lnTo>
                <a:lnTo>
                  <a:pt x="8906" y="6862"/>
                </a:lnTo>
                <a:lnTo>
                  <a:pt x="8565" y="6764"/>
                </a:lnTo>
                <a:lnTo>
                  <a:pt x="8225" y="6716"/>
                </a:lnTo>
                <a:lnTo>
                  <a:pt x="7884" y="6691"/>
                </a:lnTo>
                <a:close/>
                <a:moveTo>
                  <a:pt x="13407" y="15621"/>
                </a:moveTo>
                <a:lnTo>
                  <a:pt x="13505" y="15694"/>
                </a:lnTo>
                <a:lnTo>
                  <a:pt x="13310" y="15865"/>
                </a:lnTo>
                <a:lnTo>
                  <a:pt x="13213" y="15962"/>
                </a:lnTo>
                <a:lnTo>
                  <a:pt x="13115" y="16059"/>
                </a:lnTo>
                <a:lnTo>
                  <a:pt x="12969" y="16278"/>
                </a:lnTo>
                <a:lnTo>
                  <a:pt x="12969" y="16303"/>
                </a:lnTo>
                <a:lnTo>
                  <a:pt x="12969" y="16351"/>
                </a:lnTo>
                <a:lnTo>
                  <a:pt x="12994" y="16400"/>
                </a:lnTo>
                <a:lnTo>
                  <a:pt x="13067" y="16424"/>
                </a:lnTo>
                <a:lnTo>
                  <a:pt x="13115" y="16424"/>
                </a:lnTo>
                <a:lnTo>
                  <a:pt x="13140" y="16400"/>
                </a:lnTo>
                <a:lnTo>
                  <a:pt x="13237" y="16327"/>
                </a:lnTo>
                <a:lnTo>
                  <a:pt x="13334" y="16254"/>
                </a:lnTo>
                <a:lnTo>
                  <a:pt x="13553" y="16132"/>
                </a:lnTo>
                <a:lnTo>
                  <a:pt x="13699" y="16035"/>
                </a:lnTo>
                <a:lnTo>
                  <a:pt x="13845" y="15938"/>
                </a:lnTo>
                <a:lnTo>
                  <a:pt x="13918" y="15986"/>
                </a:lnTo>
                <a:lnTo>
                  <a:pt x="13772" y="16132"/>
                </a:lnTo>
                <a:lnTo>
                  <a:pt x="13651" y="16254"/>
                </a:lnTo>
                <a:lnTo>
                  <a:pt x="13553" y="16351"/>
                </a:lnTo>
                <a:lnTo>
                  <a:pt x="13456" y="16497"/>
                </a:lnTo>
                <a:lnTo>
                  <a:pt x="13407" y="16570"/>
                </a:lnTo>
                <a:lnTo>
                  <a:pt x="13383" y="16643"/>
                </a:lnTo>
                <a:lnTo>
                  <a:pt x="13383" y="16692"/>
                </a:lnTo>
                <a:lnTo>
                  <a:pt x="13432" y="16741"/>
                </a:lnTo>
                <a:lnTo>
                  <a:pt x="13553" y="16741"/>
                </a:lnTo>
                <a:lnTo>
                  <a:pt x="13675" y="16668"/>
                </a:lnTo>
                <a:lnTo>
                  <a:pt x="13870" y="16497"/>
                </a:lnTo>
                <a:lnTo>
                  <a:pt x="14137" y="16278"/>
                </a:lnTo>
                <a:lnTo>
                  <a:pt x="14186" y="16230"/>
                </a:lnTo>
                <a:lnTo>
                  <a:pt x="14283" y="16351"/>
                </a:lnTo>
                <a:lnTo>
                  <a:pt x="13967" y="16643"/>
                </a:lnTo>
                <a:lnTo>
                  <a:pt x="13821" y="16862"/>
                </a:lnTo>
                <a:lnTo>
                  <a:pt x="13675" y="17057"/>
                </a:lnTo>
                <a:lnTo>
                  <a:pt x="13675" y="17106"/>
                </a:lnTo>
                <a:lnTo>
                  <a:pt x="13724" y="17106"/>
                </a:lnTo>
                <a:lnTo>
                  <a:pt x="13967" y="16984"/>
                </a:lnTo>
                <a:lnTo>
                  <a:pt x="14210" y="16887"/>
                </a:lnTo>
                <a:lnTo>
                  <a:pt x="14381" y="16789"/>
                </a:lnTo>
                <a:lnTo>
                  <a:pt x="14527" y="16668"/>
                </a:lnTo>
                <a:lnTo>
                  <a:pt x="14600" y="16765"/>
                </a:lnTo>
                <a:lnTo>
                  <a:pt x="14575" y="16789"/>
                </a:lnTo>
                <a:lnTo>
                  <a:pt x="14259" y="17033"/>
                </a:lnTo>
                <a:lnTo>
                  <a:pt x="14113" y="17154"/>
                </a:lnTo>
                <a:lnTo>
                  <a:pt x="13991" y="17300"/>
                </a:lnTo>
                <a:lnTo>
                  <a:pt x="13991" y="17349"/>
                </a:lnTo>
                <a:lnTo>
                  <a:pt x="14016" y="17349"/>
                </a:lnTo>
                <a:lnTo>
                  <a:pt x="14210" y="17300"/>
                </a:lnTo>
                <a:lnTo>
                  <a:pt x="14356" y="17252"/>
                </a:lnTo>
                <a:lnTo>
                  <a:pt x="14551" y="17154"/>
                </a:lnTo>
                <a:lnTo>
                  <a:pt x="14721" y="17057"/>
                </a:lnTo>
                <a:lnTo>
                  <a:pt x="14746" y="17203"/>
                </a:lnTo>
                <a:lnTo>
                  <a:pt x="14624" y="17252"/>
                </a:lnTo>
                <a:lnTo>
                  <a:pt x="14478" y="17300"/>
                </a:lnTo>
                <a:lnTo>
                  <a:pt x="14332" y="17373"/>
                </a:lnTo>
                <a:lnTo>
                  <a:pt x="14259" y="17422"/>
                </a:lnTo>
                <a:lnTo>
                  <a:pt x="14186" y="17471"/>
                </a:lnTo>
                <a:lnTo>
                  <a:pt x="14137" y="17544"/>
                </a:lnTo>
                <a:lnTo>
                  <a:pt x="14162" y="17641"/>
                </a:lnTo>
                <a:lnTo>
                  <a:pt x="14210" y="17690"/>
                </a:lnTo>
                <a:lnTo>
                  <a:pt x="14283" y="17714"/>
                </a:lnTo>
                <a:lnTo>
                  <a:pt x="14429" y="17714"/>
                </a:lnTo>
                <a:lnTo>
                  <a:pt x="14575" y="17665"/>
                </a:lnTo>
                <a:lnTo>
                  <a:pt x="14697" y="17617"/>
                </a:lnTo>
                <a:lnTo>
                  <a:pt x="14697" y="17641"/>
                </a:lnTo>
                <a:lnTo>
                  <a:pt x="14600" y="17738"/>
                </a:lnTo>
                <a:lnTo>
                  <a:pt x="14502" y="17811"/>
                </a:lnTo>
                <a:lnTo>
                  <a:pt x="14405" y="17860"/>
                </a:lnTo>
                <a:lnTo>
                  <a:pt x="14283" y="17884"/>
                </a:lnTo>
                <a:lnTo>
                  <a:pt x="14162" y="17909"/>
                </a:lnTo>
                <a:lnTo>
                  <a:pt x="14040" y="17884"/>
                </a:lnTo>
                <a:lnTo>
                  <a:pt x="13772" y="17836"/>
                </a:lnTo>
                <a:lnTo>
                  <a:pt x="13529" y="17738"/>
                </a:lnTo>
                <a:lnTo>
                  <a:pt x="13261" y="17592"/>
                </a:lnTo>
                <a:lnTo>
                  <a:pt x="13067" y="17471"/>
                </a:lnTo>
                <a:lnTo>
                  <a:pt x="12896" y="17349"/>
                </a:lnTo>
                <a:lnTo>
                  <a:pt x="12726" y="17179"/>
                </a:lnTo>
                <a:lnTo>
                  <a:pt x="12556" y="16984"/>
                </a:lnTo>
                <a:lnTo>
                  <a:pt x="12337" y="16765"/>
                </a:lnTo>
                <a:lnTo>
                  <a:pt x="12239" y="16692"/>
                </a:lnTo>
                <a:lnTo>
                  <a:pt x="12118" y="16668"/>
                </a:lnTo>
                <a:lnTo>
                  <a:pt x="12458" y="16424"/>
                </a:lnTo>
                <a:lnTo>
                  <a:pt x="12799" y="16181"/>
                </a:lnTo>
                <a:lnTo>
                  <a:pt x="13115" y="15913"/>
                </a:lnTo>
                <a:lnTo>
                  <a:pt x="13407" y="15621"/>
                </a:lnTo>
                <a:close/>
                <a:moveTo>
                  <a:pt x="2287" y="15548"/>
                </a:moveTo>
                <a:lnTo>
                  <a:pt x="2579" y="15840"/>
                </a:lnTo>
                <a:lnTo>
                  <a:pt x="2871" y="16084"/>
                </a:lnTo>
                <a:lnTo>
                  <a:pt x="3188" y="16351"/>
                </a:lnTo>
                <a:lnTo>
                  <a:pt x="3504" y="16570"/>
                </a:lnTo>
                <a:lnTo>
                  <a:pt x="3382" y="16765"/>
                </a:lnTo>
                <a:lnTo>
                  <a:pt x="3358" y="16741"/>
                </a:lnTo>
                <a:lnTo>
                  <a:pt x="3309" y="16668"/>
                </a:lnTo>
                <a:lnTo>
                  <a:pt x="3261" y="16619"/>
                </a:lnTo>
                <a:lnTo>
                  <a:pt x="3115" y="16522"/>
                </a:lnTo>
                <a:lnTo>
                  <a:pt x="2944" y="16449"/>
                </a:lnTo>
                <a:lnTo>
                  <a:pt x="2823" y="16351"/>
                </a:lnTo>
                <a:lnTo>
                  <a:pt x="2774" y="16351"/>
                </a:lnTo>
                <a:lnTo>
                  <a:pt x="2774" y="16376"/>
                </a:lnTo>
                <a:lnTo>
                  <a:pt x="2823" y="16522"/>
                </a:lnTo>
                <a:lnTo>
                  <a:pt x="2944" y="16668"/>
                </a:lnTo>
                <a:lnTo>
                  <a:pt x="2969" y="16692"/>
                </a:lnTo>
                <a:lnTo>
                  <a:pt x="2725" y="16546"/>
                </a:lnTo>
                <a:lnTo>
                  <a:pt x="2604" y="16497"/>
                </a:lnTo>
                <a:lnTo>
                  <a:pt x="2458" y="16473"/>
                </a:lnTo>
                <a:lnTo>
                  <a:pt x="2433" y="16473"/>
                </a:lnTo>
                <a:lnTo>
                  <a:pt x="2433" y="16522"/>
                </a:lnTo>
                <a:lnTo>
                  <a:pt x="2482" y="16619"/>
                </a:lnTo>
                <a:lnTo>
                  <a:pt x="2555" y="16692"/>
                </a:lnTo>
                <a:lnTo>
                  <a:pt x="2725" y="16862"/>
                </a:lnTo>
                <a:lnTo>
                  <a:pt x="2896" y="17008"/>
                </a:lnTo>
                <a:lnTo>
                  <a:pt x="3090" y="17130"/>
                </a:lnTo>
                <a:lnTo>
                  <a:pt x="2920" y="17300"/>
                </a:lnTo>
                <a:lnTo>
                  <a:pt x="2871" y="17276"/>
                </a:lnTo>
                <a:lnTo>
                  <a:pt x="2774" y="17203"/>
                </a:lnTo>
                <a:lnTo>
                  <a:pt x="2701" y="17106"/>
                </a:lnTo>
                <a:lnTo>
                  <a:pt x="2604" y="17008"/>
                </a:lnTo>
                <a:lnTo>
                  <a:pt x="2506" y="16935"/>
                </a:lnTo>
                <a:lnTo>
                  <a:pt x="2385" y="16887"/>
                </a:lnTo>
                <a:lnTo>
                  <a:pt x="2336" y="16862"/>
                </a:lnTo>
                <a:lnTo>
                  <a:pt x="2263" y="16887"/>
                </a:lnTo>
                <a:lnTo>
                  <a:pt x="2239" y="16911"/>
                </a:lnTo>
                <a:lnTo>
                  <a:pt x="2239" y="16960"/>
                </a:lnTo>
                <a:lnTo>
                  <a:pt x="2287" y="17057"/>
                </a:lnTo>
                <a:lnTo>
                  <a:pt x="2336" y="17179"/>
                </a:lnTo>
                <a:lnTo>
                  <a:pt x="2433" y="17300"/>
                </a:lnTo>
                <a:lnTo>
                  <a:pt x="2506" y="17422"/>
                </a:lnTo>
                <a:lnTo>
                  <a:pt x="2652" y="17544"/>
                </a:lnTo>
                <a:lnTo>
                  <a:pt x="2531" y="17617"/>
                </a:lnTo>
                <a:lnTo>
                  <a:pt x="2336" y="17519"/>
                </a:lnTo>
                <a:lnTo>
                  <a:pt x="2166" y="17398"/>
                </a:lnTo>
                <a:lnTo>
                  <a:pt x="2068" y="17325"/>
                </a:lnTo>
                <a:lnTo>
                  <a:pt x="1995" y="17300"/>
                </a:lnTo>
                <a:lnTo>
                  <a:pt x="1898" y="17252"/>
                </a:lnTo>
                <a:lnTo>
                  <a:pt x="1777" y="17227"/>
                </a:lnTo>
                <a:lnTo>
                  <a:pt x="1752" y="17252"/>
                </a:lnTo>
                <a:lnTo>
                  <a:pt x="1728" y="17276"/>
                </a:lnTo>
                <a:lnTo>
                  <a:pt x="1777" y="17398"/>
                </a:lnTo>
                <a:lnTo>
                  <a:pt x="1825" y="17519"/>
                </a:lnTo>
                <a:lnTo>
                  <a:pt x="1898" y="17641"/>
                </a:lnTo>
                <a:lnTo>
                  <a:pt x="1995" y="17738"/>
                </a:lnTo>
                <a:lnTo>
                  <a:pt x="2117" y="17860"/>
                </a:lnTo>
                <a:lnTo>
                  <a:pt x="1874" y="17763"/>
                </a:lnTo>
                <a:lnTo>
                  <a:pt x="1679" y="17665"/>
                </a:lnTo>
                <a:lnTo>
                  <a:pt x="1582" y="17617"/>
                </a:lnTo>
                <a:lnTo>
                  <a:pt x="1485" y="17592"/>
                </a:lnTo>
                <a:lnTo>
                  <a:pt x="1436" y="17592"/>
                </a:lnTo>
                <a:lnTo>
                  <a:pt x="1363" y="17641"/>
                </a:lnTo>
                <a:lnTo>
                  <a:pt x="1339" y="17690"/>
                </a:lnTo>
                <a:lnTo>
                  <a:pt x="1339" y="17738"/>
                </a:lnTo>
                <a:lnTo>
                  <a:pt x="1412" y="17860"/>
                </a:lnTo>
                <a:lnTo>
                  <a:pt x="1509" y="17957"/>
                </a:lnTo>
                <a:lnTo>
                  <a:pt x="1363" y="17909"/>
                </a:lnTo>
                <a:lnTo>
                  <a:pt x="1266" y="17836"/>
                </a:lnTo>
                <a:lnTo>
                  <a:pt x="1168" y="17738"/>
                </a:lnTo>
                <a:lnTo>
                  <a:pt x="1095" y="17592"/>
                </a:lnTo>
                <a:lnTo>
                  <a:pt x="1071" y="17422"/>
                </a:lnTo>
                <a:lnTo>
                  <a:pt x="1095" y="17227"/>
                </a:lnTo>
                <a:lnTo>
                  <a:pt x="1144" y="17057"/>
                </a:lnTo>
                <a:lnTo>
                  <a:pt x="1217" y="16887"/>
                </a:lnTo>
                <a:lnTo>
                  <a:pt x="1436" y="16522"/>
                </a:lnTo>
                <a:lnTo>
                  <a:pt x="1631" y="16254"/>
                </a:lnTo>
                <a:lnTo>
                  <a:pt x="1777" y="16059"/>
                </a:lnTo>
                <a:lnTo>
                  <a:pt x="1947" y="15889"/>
                </a:lnTo>
                <a:lnTo>
                  <a:pt x="2117" y="15719"/>
                </a:lnTo>
                <a:lnTo>
                  <a:pt x="2287" y="15548"/>
                </a:lnTo>
                <a:close/>
                <a:moveTo>
                  <a:pt x="7689" y="2336"/>
                </a:moveTo>
                <a:lnTo>
                  <a:pt x="7203" y="2360"/>
                </a:lnTo>
                <a:lnTo>
                  <a:pt x="6716" y="2409"/>
                </a:lnTo>
                <a:lnTo>
                  <a:pt x="6205" y="2482"/>
                </a:lnTo>
                <a:lnTo>
                  <a:pt x="5718" y="2604"/>
                </a:lnTo>
                <a:lnTo>
                  <a:pt x="5256" y="2725"/>
                </a:lnTo>
                <a:lnTo>
                  <a:pt x="4794" y="2896"/>
                </a:lnTo>
                <a:lnTo>
                  <a:pt x="4404" y="3066"/>
                </a:lnTo>
                <a:lnTo>
                  <a:pt x="4015" y="3261"/>
                </a:lnTo>
                <a:lnTo>
                  <a:pt x="3626" y="3480"/>
                </a:lnTo>
                <a:lnTo>
                  <a:pt x="3261" y="3723"/>
                </a:lnTo>
                <a:lnTo>
                  <a:pt x="2896" y="3966"/>
                </a:lnTo>
                <a:lnTo>
                  <a:pt x="2555" y="4258"/>
                </a:lnTo>
                <a:lnTo>
                  <a:pt x="2214" y="4526"/>
                </a:lnTo>
                <a:lnTo>
                  <a:pt x="1923" y="4842"/>
                </a:lnTo>
                <a:lnTo>
                  <a:pt x="1655" y="5134"/>
                </a:lnTo>
                <a:lnTo>
                  <a:pt x="1412" y="5451"/>
                </a:lnTo>
                <a:lnTo>
                  <a:pt x="1217" y="5791"/>
                </a:lnTo>
                <a:lnTo>
                  <a:pt x="1071" y="6156"/>
                </a:lnTo>
                <a:lnTo>
                  <a:pt x="657" y="7105"/>
                </a:lnTo>
                <a:lnTo>
                  <a:pt x="463" y="7592"/>
                </a:lnTo>
                <a:lnTo>
                  <a:pt x="292" y="8078"/>
                </a:lnTo>
                <a:lnTo>
                  <a:pt x="171" y="8565"/>
                </a:lnTo>
                <a:lnTo>
                  <a:pt x="73" y="9052"/>
                </a:lnTo>
                <a:lnTo>
                  <a:pt x="25" y="9563"/>
                </a:lnTo>
                <a:lnTo>
                  <a:pt x="0" y="10074"/>
                </a:lnTo>
                <a:lnTo>
                  <a:pt x="25" y="10585"/>
                </a:lnTo>
                <a:lnTo>
                  <a:pt x="49" y="11096"/>
                </a:lnTo>
                <a:lnTo>
                  <a:pt x="122" y="11607"/>
                </a:lnTo>
                <a:lnTo>
                  <a:pt x="195" y="12093"/>
                </a:lnTo>
                <a:lnTo>
                  <a:pt x="268" y="12531"/>
                </a:lnTo>
                <a:lnTo>
                  <a:pt x="414" y="12945"/>
                </a:lnTo>
                <a:lnTo>
                  <a:pt x="584" y="13359"/>
                </a:lnTo>
                <a:lnTo>
                  <a:pt x="779" y="13723"/>
                </a:lnTo>
                <a:lnTo>
                  <a:pt x="1022" y="14088"/>
                </a:lnTo>
                <a:lnTo>
                  <a:pt x="1290" y="14453"/>
                </a:lnTo>
                <a:lnTo>
                  <a:pt x="1558" y="14794"/>
                </a:lnTo>
                <a:lnTo>
                  <a:pt x="1850" y="15135"/>
                </a:lnTo>
                <a:lnTo>
                  <a:pt x="1995" y="15281"/>
                </a:lnTo>
                <a:lnTo>
                  <a:pt x="1850" y="15378"/>
                </a:lnTo>
                <a:lnTo>
                  <a:pt x="1704" y="15500"/>
                </a:lnTo>
                <a:lnTo>
                  <a:pt x="1582" y="15621"/>
                </a:lnTo>
                <a:lnTo>
                  <a:pt x="1460" y="15767"/>
                </a:lnTo>
                <a:lnTo>
                  <a:pt x="1217" y="16084"/>
                </a:lnTo>
                <a:lnTo>
                  <a:pt x="1047" y="16351"/>
                </a:lnTo>
                <a:lnTo>
                  <a:pt x="925" y="16546"/>
                </a:lnTo>
                <a:lnTo>
                  <a:pt x="828" y="16741"/>
                </a:lnTo>
                <a:lnTo>
                  <a:pt x="730" y="16960"/>
                </a:lnTo>
                <a:lnTo>
                  <a:pt x="682" y="17179"/>
                </a:lnTo>
                <a:lnTo>
                  <a:pt x="633" y="17398"/>
                </a:lnTo>
                <a:lnTo>
                  <a:pt x="657" y="17617"/>
                </a:lnTo>
                <a:lnTo>
                  <a:pt x="706" y="17836"/>
                </a:lnTo>
                <a:lnTo>
                  <a:pt x="828" y="18055"/>
                </a:lnTo>
                <a:lnTo>
                  <a:pt x="901" y="18152"/>
                </a:lnTo>
                <a:lnTo>
                  <a:pt x="974" y="18225"/>
                </a:lnTo>
                <a:lnTo>
                  <a:pt x="1144" y="18322"/>
                </a:lnTo>
                <a:lnTo>
                  <a:pt x="1339" y="18395"/>
                </a:lnTo>
                <a:lnTo>
                  <a:pt x="1558" y="18420"/>
                </a:lnTo>
                <a:lnTo>
                  <a:pt x="1777" y="18420"/>
                </a:lnTo>
                <a:lnTo>
                  <a:pt x="1995" y="18371"/>
                </a:lnTo>
                <a:lnTo>
                  <a:pt x="2190" y="18322"/>
                </a:lnTo>
                <a:lnTo>
                  <a:pt x="2385" y="18249"/>
                </a:lnTo>
                <a:lnTo>
                  <a:pt x="2604" y="18128"/>
                </a:lnTo>
                <a:lnTo>
                  <a:pt x="2823" y="18006"/>
                </a:lnTo>
                <a:lnTo>
                  <a:pt x="3042" y="17836"/>
                </a:lnTo>
                <a:lnTo>
                  <a:pt x="3236" y="17665"/>
                </a:lnTo>
                <a:lnTo>
                  <a:pt x="3431" y="17471"/>
                </a:lnTo>
                <a:lnTo>
                  <a:pt x="3601" y="17276"/>
                </a:lnTo>
                <a:lnTo>
                  <a:pt x="3893" y="16838"/>
                </a:lnTo>
                <a:lnTo>
                  <a:pt x="4258" y="17081"/>
                </a:lnTo>
                <a:lnTo>
                  <a:pt x="4648" y="17276"/>
                </a:lnTo>
                <a:lnTo>
                  <a:pt x="4867" y="17398"/>
                </a:lnTo>
                <a:lnTo>
                  <a:pt x="5110" y="17495"/>
                </a:lnTo>
                <a:lnTo>
                  <a:pt x="5353" y="17568"/>
                </a:lnTo>
                <a:lnTo>
                  <a:pt x="5597" y="17641"/>
                </a:lnTo>
                <a:lnTo>
                  <a:pt x="6083" y="17738"/>
                </a:lnTo>
                <a:lnTo>
                  <a:pt x="6594" y="17811"/>
                </a:lnTo>
                <a:lnTo>
                  <a:pt x="7057" y="17884"/>
                </a:lnTo>
                <a:lnTo>
                  <a:pt x="7519" y="17909"/>
                </a:lnTo>
                <a:lnTo>
                  <a:pt x="8006" y="17909"/>
                </a:lnTo>
                <a:lnTo>
                  <a:pt x="8492" y="17860"/>
                </a:lnTo>
                <a:lnTo>
                  <a:pt x="8541" y="17884"/>
                </a:lnTo>
                <a:lnTo>
                  <a:pt x="8590" y="17860"/>
                </a:lnTo>
                <a:lnTo>
                  <a:pt x="8736" y="17811"/>
                </a:lnTo>
                <a:lnTo>
                  <a:pt x="8906" y="17787"/>
                </a:lnTo>
                <a:lnTo>
                  <a:pt x="9222" y="17738"/>
                </a:lnTo>
                <a:lnTo>
                  <a:pt x="9514" y="17690"/>
                </a:lnTo>
                <a:lnTo>
                  <a:pt x="9782" y="17592"/>
                </a:lnTo>
                <a:lnTo>
                  <a:pt x="10317" y="17398"/>
                </a:lnTo>
                <a:lnTo>
                  <a:pt x="11120" y="17130"/>
                </a:lnTo>
                <a:lnTo>
                  <a:pt x="11509" y="16984"/>
                </a:lnTo>
                <a:lnTo>
                  <a:pt x="11899" y="16789"/>
                </a:lnTo>
                <a:lnTo>
                  <a:pt x="11899" y="16814"/>
                </a:lnTo>
                <a:lnTo>
                  <a:pt x="11996" y="17033"/>
                </a:lnTo>
                <a:lnTo>
                  <a:pt x="12118" y="17227"/>
                </a:lnTo>
                <a:lnTo>
                  <a:pt x="12288" y="17446"/>
                </a:lnTo>
                <a:lnTo>
                  <a:pt x="12483" y="17641"/>
                </a:lnTo>
                <a:lnTo>
                  <a:pt x="12702" y="17811"/>
                </a:lnTo>
                <a:lnTo>
                  <a:pt x="12921" y="17957"/>
                </a:lnTo>
                <a:lnTo>
                  <a:pt x="13115" y="18079"/>
                </a:lnTo>
                <a:lnTo>
                  <a:pt x="13334" y="18176"/>
                </a:lnTo>
                <a:lnTo>
                  <a:pt x="13529" y="18249"/>
                </a:lnTo>
                <a:lnTo>
                  <a:pt x="13748" y="18298"/>
                </a:lnTo>
                <a:lnTo>
                  <a:pt x="13991" y="18347"/>
                </a:lnTo>
                <a:lnTo>
                  <a:pt x="14259" y="18347"/>
                </a:lnTo>
                <a:lnTo>
                  <a:pt x="14478" y="18322"/>
                </a:lnTo>
                <a:lnTo>
                  <a:pt x="14721" y="18249"/>
                </a:lnTo>
                <a:lnTo>
                  <a:pt x="14819" y="18176"/>
                </a:lnTo>
                <a:lnTo>
                  <a:pt x="14892" y="18103"/>
                </a:lnTo>
                <a:lnTo>
                  <a:pt x="14989" y="18030"/>
                </a:lnTo>
                <a:lnTo>
                  <a:pt x="15038" y="17933"/>
                </a:lnTo>
                <a:lnTo>
                  <a:pt x="15135" y="17763"/>
                </a:lnTo>
                <a:lnTo>
                  <a:pt x="15159" y="17568"/>
                </a:lnTo>
                <a:lnTo>
                  <a:pt x="15184" y="17373"/>
                </a:lnTo>
                <a:lnTo>
                  <a:pt x="15159" y="17203"/>
                </a:lnTo>
                <a:lnTo>
                  <a:pt x="15111" y="17008"/>
                </a:lnTo>
                <a:lnTo>
                  <a:pt x="15062" y="16838"/>
                </a:lnTo>
                <a:lnTo>
                  <a:pt x="14965" y="16643"/>
                </a:lnTo>
                <a:lnTo>
                  <a:pt x="14867" y="16473"/>
                </a:lnTo>
                <a:lnTo>
                  <a:pt x="14600" y="16132"/>
                </a:lnTo>
                <a:lnTo>
                  <a:pt x="14308" y="15792"/>
                </a:lnTo>
                <a:lnTo>
                  <a:pt x="13991" y="15524"/>
                </a:lnTo>
                <a:lnTo>
                  <a:pt x="13675" y="15281"/>
                </a:lnTo>
                <a:lnTo>
                  <a:pt x="13967" y="14916"/>
                </a:lnTo>
                <a:lnTo>
                  <a:pt x="14235" y="14551"/>
                </a:lnTo>
                <a:lnTo>
                  <a:pt x="14478" y="14137"/>
                </a:lnTo>
                <a:lnTo>
                  <a:pt x="14673" y="13748"/>
                </a:lnTo>
                <a:lnTo>
                  <a:pt x="14916" y="13237"/>
                </a:lnTo>
                <a:lnTo>
                  <a:pt x="15111" y="12677"/>
                </a:lnTo>
                <a:lnTo>
                  <a:pt x="15257" y="12118"/>
                </a:lnTo>
                <a:lnTo>
                  <a:pt x="15378" y="11534"/>
                </a:lnTo>
                <a:lnTo>
                  <a:pt x="15476" y="10950"/>
                </a:lnTo>
                <a:lnTo>
                  <a:pt x="15524" y="10366"/>
                </a:lnTo>
                <a:lnTo>
                  <a:pt x="15549" y="9782"/>
                </a:lnTo>
                <a:lnTo>
                  <a:pt x="15549" y="9222"/>
                </a:lnTo>
                <a:lnTo>
                  <a:pt x="15524" y="8979"/>
                </a:lnTo>
                <a:lnTo>
                  <a:pt x="15476" y="8735"/>
                </a:lnTo>
                <a:lnTo>
                  <a:pt x="15354" y="8249"/>
                </a:lnTo>
                <a:lnTo>
                  <a:pt x="15208" y="7786"/>
                </a:lnTo>
                <a:lnTo>
                  <a:pt x="15038" y="7348"/>
                </a:lnTo>
                <a:lnTo>
                  <a:pt x="14867" y="6910"/>
                </a:lnTo>
                <a:lnTo>
                  <a:pt x="14794" y="6691"/>
                </a:lnTo>
                <a:lnTo>
                  <a:pt x="14697" y="6472"/>
                </a:lnTo>
                <a:lnTo>
                  <a:pt x="14575" y="6278"/>
                </a:lnTo>
                <a:lnTo>
                  <a:pt x="14429" y="6107"/>
                </a:lnTo>
                <a:lnTo>
                  <a:pt x="14381" y="6107"/>
                </a:lnTo>
                <a:lnTo>
                  <a:pt x="13991" y="6034"/>
                </a:lnTo>
                <a:lnTo>
                  <a:pt x="13578" y="5961"/>
                </a:lnTo>
                <a:lnTo>
                  <a:pt x="13042" y="6521"/>
                </a:lnTo>
                <a:lnTo>
                  <a:pt x="12458" y="7105"/>
                </a:lnTo>
                <a:lnTo>
                  <a:pt x="12580" y="7202"/>
                </a:lnTo>
                <a:lnTo>
                  <a:pt x="12702" y="7324"/>
                </a:lnTo>
                <a:lnTo>
                  <a:pt x="12799" y="7470"/>
                </a:lnTo>
                <a:lnTo>
                  <a:pt x="12872" y="7616"/>
                </a:lnTo>
                <a:lnTo>
                  <a:pt x="13018" y="7957"/>
                </a:lnTo>
                <a:lnTo>
                  <a:pt x="13140" y="8249"/>
                </a:lnTo>
                <a:lnTo>
                  <a:pt x="13213" y="8468"/>
                </a:lnTo>
                <a:lnTo>
                  <a:pt x="13286" y="8687"/>
                </a:lnTo>
                <a:lnTo>
                  <a:pt x="13383" y="9173"/>
                </a:lnTo>
                <a:lnTo>
                  <a:pt x="13407" y="9684"/>
                </a:lnTo>
                <a:lnTo>
                  <a:pt x="13407" y="10147"/>
                </a:lnTo>
                <a:lnTo>
                  <a:pt x="13383" y="10585"/>
                </a:lnTo>
                <a:lnTo>
                  <a:pt x="13310" y="11023"/>
                </a:lnTo>
                <a:lnTo>
                  <a:pt x="13188" y="11436"/>
                </a:lnTo>
                <a:lnTo>
                  <a:pt x="13042" y="11850"/>
                </a:lnTo>
                <a:lnTo>
                  <a:pt x="12872" y="12264"/>
                </a:lnTo>
                <a:lnTo>
                  <a:pt x="12677" y="12653"/>
                </a:lnTo>
                <a:lnTo>
                  <a:pt x="12458" y="13018"/>
                </a:lnTo>
                <a:lnTo>
                  <a:pt x="12239" y="13383"/>
                </a:lnTo>
                <a:lnTo>
                  <a:pt x="11923" y="13748"/>
                </a:lnTo>
                <a:lnTo>
                  <a:pt x="11582" y="14088"/>
                </a:lnTo>
                <a:lnTo>
                  <a:pt x="11217" y="14380"/>
                </a:lnTo>
                <a:lnTo>
                  <a:pt x="10828" y="14648"/>
                </a:lnTo>
                <a:lnTo>
                  <a:pt x="10414" y="14867"/>
                </a:lnTo>
                <a:lnTo>
                  <a:pt x="9976" y="15062"/>
                </a:lnTo>
                <a:lnTo>
                  <a:pt x="9539" y="15256"/>
                </a:lnTo>
                <a:lnTo>
                  <a:pt x="9101" y="15427"/>
                </a:lnTo>
                <a:lnTo>
                  <a:pt x="8809" y="15524"/>
                </a:lnTo>
                <a:lnTo>
                  <a:pt x="8517" y="15597"/>
                </a:lnTo>
                <a:lnTo>
                  <a:pt x="8225" y="15646"/>
                </a:lnTo>
                <a:lnTo>
                  <a:pt x="7957" y="15670"/>
                </a:lnTo>
                <a:lnTo>
                  <a:pt x="7397" y="15670"/>
                </a:lnTo>
                <a:lnTo>
                  <a:pt x="7130" y="15646"/>
                </a:lnTo>
                <a:lnTo>
                  <a:pt x="6862" y="15597"/>
                </a:lnTo>
                <a:lnTo>
                  <a:pt x="6594" y="15548"/>
                </a:lnTo>
                <a:lnTo>
                  <a:pt x="6327" y="15475"/>
                </a:lnTo>
                <a:lnTo>
                  <a:pt x="5816" y="15281"/>
                </a:lnTo>
                <a:lnTo>
                  <a:pt x="5280" y="15062"/>
                </a:lnTo>
                <a:lnTo>
                  <a:pt x="4769" y="14770"/>
                </a:lnTo>
                <a:lnTo>
                  <a:pt x="4015" y="14307"/>
                </a:lnTo>
                <a:lnTo>
                  <a:pt x="3918" y="14259"/>
                </a:lnTo>
                <a:lnTo>
                  <a:pt x="3820" y="14161"/>
                </a:lnTo>
                <a:lnTo>
                  <a:pt x="3674" y="13991"/>
                </a:lnTo>
                <a:lnTo>
                  <a:pt x="3382" y="13602"/>
                </a:lnTo>
                <a:lnTo>
                  <a:pt x="3066" y="13164"/>
                </a:lnTo>
                <a:lnTo>
                  <a:pt x="2774" y="12726"/>
                </a:lnTo>
                <a:lnTo>
                  <a:pt x="2652" y="12483"/>
                </a:lnTo>
                <a:lnTo>
                  <a:pt x="2555" y="12239"/>
                </a:lnTo>
                <a:lnTo>
                  <a:pt x="2458" y="11972"/>
                </a:lnTo>
                <a:lnTo>
                  <a:pt x="2360" y="11728"/>
                </a:lnTo>
                <a:lnTo>
                  <a:pt x="2263" y="11242"/>
                </a:lnTo>
                <a:lnTo>
                  <a:pt x="2214" y="10731"/>
                </a:lnTo>
                <a:lnTo>
                  <a:pt x="2214" y="10220"/>
                </a:lnTo>
                <a:lnTo>
                  <a:pt x="2239" y="9684"/>
                </a:lnTo>
                <a:lnTo>
                  <a:pt x="2336" y="9149"/>
                </a:lnTo>
                <a:lnTo>
                  <a:pt x="2433" y="8662"/>
                </a:lnTo>
                <a:lnTo>
                  <a:pt x="2604" y="8151"/>
                </a:lnTo>
                <a:lnTo>
                  <a:pt x="2774" y="7713"/>
                </a:lnTo>
                <a:lnTo>
                  <a:pt x="2969" y="7324"/>
                </a:lnTo>
                <a:lnTo>
                  <a:pt x="3188" y="6959"/>
                </a:lnTo>
                <a:lnTo>
                  <a:pt x="3431" y="6618"/>
                </a:lnTo>
                <a:lnTo>
                  <a:pt x="3699" y="6302"/>
                </a:lnTo>
                <a:lnTo>
                  <a:pt x="4015" y="6010"/>
                </a:lnTo>
                <a:lnTo>
                  <a:pt x="4331" y="5742"/>
                </a:lnTo>
                <a:lnTo>
                  <a:pt x="4648" y="5499"/>
                </a:lnTo>
                <a:lnTo>
                  <a:pt x="5013" y="5280"/>
                </a:lnTo>
                <a:lnTo>
                  <a:pt x="5378" y="5086"/>
                </a:lnTo>
                <a:lnTo>
                  <a:pt x="5767" y="4915"/>
                </a:lnTo>
                <a:lnTo>
                  <a:pt x="6156" y="4794"/>
                </a:lnTo>
                <a:lnTo>
                  <a:pt x="6570" y="4672"/>
                </a:lnTo>
                <a:lnTo>
                  <a:pt x="6984" y="4599"/>
                </a:lnTo>
                <a:lnTo>
                  <a:pt x="7397" y="4550"/>
                </a:lnTo>
                <a:lnTo>
                  <a:pt x="7811" y="4526"/>
                </a:lnTo>
                <a:lnTo>
                  <a:pt x="8225" y="4526"/>
                </a:lnTo>
                <a:lnTo>
                  <a:pt x="8614" y="4575"/>
                </a:lnTo>
                <a:lnTo>
                  <a:pt x="8979" y="4623"/>
                </a:lnTo>
                <a:lnTo>
                  <a:pt x="9344" y="4696"/>
                </a:lnTo>
                <a:lnTo>
                  <a:pt x="9685" y="4794"/>
                </a:lnTo>
                <a:lnTo>
                  <a:pt x="10049" y="4940"/>
                </a:lnTo>
                <a:lnTo>
                  <a:pt x="10390" y="5086"/>
                </a:lnTo>
                <a:lnTo>
                  <a:pt x="10706" y="5280"/>
                </a:lnTo>
                <a:lnTo>
                  <a:pt x="10998" y="5499"/>
                </a:lnTo>
                <a:lnTo>
                  <a:pt x="11363" y="5134"/>
                </a:lnTo>
                <a:lnTo>
                  <a:pt x="11704" y="4745"/>
                </a:lnTo>
                <a:lnTo>
                  <a:pt x="11874" y="4575"/>
                </a:lnTo>
                <a:lnTo>
                  <a:pt x="11801" y="4258"/>
                </a:lnTo>
                <a:lnTo>
                  <a:pt x="11777" y="3942"/>
                </a:lnTo>
                <a:lnTo>
                  <a:pt x="11728" y="3650"/>
                </a:lnTo>
                <a:lnTo>
                  <a:pt x="11680" y="3382"/>
                </a:lnTo>
                <a:lnTo>
                  <a:pt x="11169" y="3042"/>
                </a:lnTo>
                <a:lnTo>
                  <a:pt x="10925" y="2871"/>
                </a:lnTo>
                <a:lnTo>
                  <a:pt x="10633" y="2750"/>
                </a:lnTo>
                <a:lnTo>
                  <a:pt x="10147" y="2579"/>
                </a:lnTo>
                <a:lnTo>
                  <a:pt x="9685" y="2458"/>
                </a:lnTo>
                <a:lnTo>
                  <a:pt x="9174" y="2385"/>
                </a:lnTo>
                <a:lnTo>
                  <a:pt x="8687" y="233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842832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1" name="Google Shape;1871;p20"/>
          <p:cNvSpPr txBox="1">
            <a:spLocks noGrp="1"/>
          </p:cNvSpPr>
          <p:nvPr>
            <p:ph type="body" idx="1"/>
          </p:nvPr>
        </p:nvSpPr>
        <p:spPr>
          <a:xfrm>
            <a:off x="1131725" y="1773150"/>
            <a:ext cx="3339600" cy="464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ID" dirty="0"/>
              <a:t>HR </a:t>
            </a:r>
            <a:r>
              <a:rPr lang="en-ID" dirty="0" err="1"/>
              <a:t>memiliki</a:t>
            </a:r>
            <a:r>
              <a:rPr lang="en-ID" dirty="0"/>
              <a:t> </a:t>
            </a:r>
            <a:r>
              <a:rPr lang="en-ID" dirty="0" err="1"/>
              <a:t>peran</a:t>
            </a:r>
            <a:r>
              <a:rPr lang="en-ID" dirty="0"/>
              <a:t> </a:t>
            </a:r>
            <a:r>
              <a:rPr lang="en-ID" dirty="0" err="1"/>
              <a:t>kunci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sz="2400" dirty="0" err="1"/>
              <a:t>mengembangkan</a:t>
            </a:r>
            <a:r>
              <a:rPr lang="en-ID" sz="2400" dirty="0"/>
              <a:t> </a:t>
            </a:r>
            <a:r>
              <a:rPr lang="en-ID" sz="2400" dirty="0" err="1"/>
              <a:t>pemimpin</a:t>
            </a:r>
            <a:r>
              <a:rPr lang="en-ID" dirty="0"/>
              <a:t>, </a:t>
            </a:r>
            <a:r>
              <a:rPr lang="en-ID" dirty="0" err="1"/>
              <a:t>memastikan</a:t>
            </a:r>
            <a:r>
              <a:rPr lang="en-ID" dirty="0"/>
              <a:t> </a:t>
            </a:r>
            <a:r>
              <a:rPr lang="en-ID" dirty="0" err="1"/>
              <a:t>mereka</a:t>
            </a:r>
            <a:r>
              <a:rPr lang="en-ID" dirty="0"/>
              <a:t> </a:t>
            </a:r>
            <a:r>
              <a:rPr lang="en-ID" dirty="0" err="1"/>
              <a:t>bertindak</a:t>
            </a:r>
            <a:r>
              <a:rPr lang="en-ID" dirty="0"/>
              <a:t> yang </a:t>
            </a:r>
            <a:r>
              <a:rPr lang="en-ID" sz="2800" dirty="0" err="1"/>
              <a:t>benar</a:t>
            </a:r>
            <a:r>
              <a:rPr lang="en-ID" dirty="0"/>
              <a:t> dan </a:t>
            </a:r>
            <a:r>
              <a:rPr lang="en-ID" dirty="0" err="1"/>
              <a:t>bertanggungjawab</a:t>
            </a:r>
            <a:endParaRPr lang="en-ID" dirty="0"/>
          </a:p>
        </p:txBody>
      </p:sp>
      <p:sp>
        <p:nvSpPr>
          <p:cNvPr id="1872" name="Google Shape;1872;p20"/>
          <p:cNvSpPr txBox="1">
            <a:spLocks noGrp="1"/>
          </p:cNvSpPr>
          <p:nvPr>
            <p:ph type="title"/>
          </p:nvPr>
        </p:nvSpPr>
        <p:spPr>
          <a:xfrm>
            <a:off x="1131750" y="830700"/>
            <a:ext cx="6880500" cy="777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dirty="0"/>
              <a:t>KADERISASI PEMIMPIN</a:t>
            </a:r>
            <a:endParaRPr sz="3200" dirty="0"/>
          </a:p>
        </p:txBody>
      </p:sp>
      <p:sp>
        <p:nvSpPr>
          <p:cNvPr id="1873" name="Google Shape;1873;p20"/>
          <p:cNvSpPr txBox="1">
            <a:spLocks noGrp="1"/>
          </p:cNvSpPr>
          <p:nvPr>
            <p:ph type="body" idx="2"/>
          </p:nvPr>
        </p:nvSpPr>
        <p:spPr>
          <a:xfrm>
            <a:off x="4624424" y="1773150"/>
            <a:ext cx="3617205" cy="464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ID" dirty="0" err="1"/>
              <a:t>Bertanggung</a:t>
            </a:r>
            <a:r>
              <a:rPr lang="en-ID" dirty="0"/>
              <a:t> </a:t>
            </a:r>
            <a:r>
              <a:rPr lang="en-ID" dirty="0" err="1"/>
              <a:t>jawab</a:t>
            </a:r>
            <a:r>
              <a:rPr lang="en-ID" dirty="0"/>
              <a:t> </a:t>
            </a:r>
            <a:r>
              <a:rPr lang="en-ID" dirty="0" err="1"/>
              <a:t>menciptakan</a:t>
            </a:r>
            <a:r>
              <a:rPr lang="en-ID" dirty="0"/>
              <a:t> </a:t>
            </a:r>
            <a:r>
              <a:rPr lang="en-ID" dirty="0" err="1"/>
              <a:t>praktik</a:t>
            </a:r>
            <a:r>
              <a:rPr lang="en-ID" dirty="0"/>
              <a:t> </a:t>
            </a:r>
            <a:r>
              <a:rPr lang="en-ID" dirty="0" err="1"/>
              <a:t>kepemimpinan</a:t>
            </a:r>
            <a:r>
              <a:rPr lang="en-ID" dirty="0"/>
              <a:t> yang </a:t>
            </a:r>
            <a:r>
              <a:rPr lang="en-ID" dirty="0" err="1"/>
              <a:t>mempertahankan</a:t>
            </a:r>
            <a:r>
              <a:rPr lang="en-ID" dirty="0"/>
              <a:t> </a:t>
            </a:r>
            <a:r>
              <a:rPr lang="en-ID" sz="2400" dirty="0" err="1"/>
              <a:t>fokus</a:t>
            </a:r>
            <a:r>
              <a:rPr lang="en-ID" dirty="0"/>
              <a:t>, </a:t>
            </a:r>
            <a:r>
              <a:rPr lang="en-ID" dirty="0" err="1"/>
              <a:t>menciptakan</a:t>
            </a:r>
            <a:r>
              <a:rPr lang="en-ID" dirty="0"/>
              <a:t> </a:t>
            </a:r>
            <a:r>
              <a:rPr lang="en-ID" sz="2400" dirty="0" err="1"/>
              <a:t>konektivitas</a:t>
            </a:r>
            <a:r>
              <a:rPr lang="en-ID" dirty="0"/>
              <a:t>, dan </a:t>
            </a:r>
            <a:r>
              <a:rPr lang="en-ID" dirty="0" err="1"/>
              <a:t>memastikan</a:t>
            </a:r>
            <a:r>
              <a:rPr lang="en-ID" dirty="0"/>
              <a:t> </a:t>
            </a:r>
            <a:r>
              <a:rPr lang="en-ID" sz="2400" dirty="0" err="1"/>
              <a:t>kesinambungan</a:t>
            </a:r>
            <a:r>
              <a:rPr lang="en-ID" dirty="0"/>
              <a:t> di </a:t>
            </a:r>
            <a:r>
              <a:rPr lang="en-ID" dirty="0" err="1"/>
              <a:t>antara</a:t>
            </a:r>
            <a:r>
              <a:rPr lang="en-ID" dirty="0"/>
              <a:t> yang </a:t>
            </a:r>
            <a:r>
              <a:rPr lang="en-ID" dirty="0" err="1"/>
              <a:t>pemimpin</a:t>
            </a:r>
            <a:r>
              <a:rPr lang="en-ID" dirty="0"/>
              <a:t> dan </a:t>
            </a:r>
            <a:r>
              <a:rPr lang="en-ID" dirty="0" err="1"/>
              <a:t>anggota</a:t>
            </a:r>
            <a:r>
              <a:rPr lang="en-ID" dirty="0"/>
              <a:t> </a:t>
            </a:r>
            <a:r>
              <a:rPr lang="en-ID" dirty="0" err="1"/>
              <a:t>timnya</a:t>
            </a:r>
            <a:endParaRPr lang="en-ID" dirty="0"/>
          </a:p>
        </p:txBody>
      </p:sp>
      <p:sp>
        <p:nvSpPr>
          <p:cNvPr id="1874" name="Google Shape;1874;p20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42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24</a:t>
            </a:fld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42F7763-3D95-0147-B650-EFD4F4411A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32400" y="2882400"/>
            <a:ext cx="5479200" cy="1093200"/>
          </a:xfrm>
        </p:spPr>
        <p:txBody>
          <a:bodyPr/>
          <a:lstStyle/>
          <a:p>
            <a:pPr marL="88900" indent="0">
              <a:buNone/>
            </a:pPr>
            <a:r>
              <a:rPr lang="en-US" dirty="0" err="1"/>
              <a:t>Pemimpin</a:t>
            </a:r>
            <a:r>
              <a:rPr lang="en-US" dirty="0"/>
              <a:t> </a:t>
            </a:r>
            <a:r>
              <a:rPr lang="en-US" dirty="0" err="1"/>
              <a:t>membutuhkan</a:t>
            </a:r>
            <a:r>
              <a:rPr lang="en-US" dirty="0"/>
              <a:t> </a:t>
            </a:r>
            <a:r>
              <a:rPr lang="en-US" dirty="0" err="1"/>
              <a:t>keterampilan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dan yang </a:t>
            </a:r>
            <a:r>
              <a:rPr lang="en-US" dirty="0" err="1"/>
              <a:t>ditingkatkan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mengelola</a:t>
            </a:r>
            <a:r>
              <a:rPr lang="en-US" dirty="0"/>
              <a:t> </a:t>
            </a:r>
            <a:r>
              <a:rPr lang="en-US" dirty="0" err="1"/>
              <a:t>tim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 </a:t>
            </a:r>
            <a:r>
              <a:rPr lang="en-US" sz="2400" b="1" dirty="0"/>
              <a:t>remote</a:t>
            </a:r>
            <a:r>
              <a:rPr lang="en-US" dirty="0"/>
              <a:t>,</a:t>
            </a:r>
          </a:p>
          <a:p>
            <a:pPr marL="88900" indent="0">
              <a:buNone/>
            </a:pPr>
            <a:r>
              <a:rPr lang="en-US" sz="2400" b="1" dirty="0" err="1"/>
              <a:t>Memotivasi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 </a:t>
            </a:r>
            <a:r>
              <a:rPr lang="en-US" dirty="0" err="1"/>
              <a:t>menuju</a:t>
            </a:r>
            <a:r>
              <a:rPr lang="en-US" dirty="0"/>
              <a:t> </a:t>
            </a:r>
            <a:r>
              <a:rPr lang="en-US" dirty="0" err="1"/>
              <a:t>visi</a:t>
            </a:r>
            <a:r>
              <a:rPr lang="en-US" dirty="0"/>
              <a:t> di </a:t>
            </a:r>
            <a:r>
              <a:rPr lang="en-US" dirty="0" err="1"/>
              <a:t>tengah</a:t>
            </a:r>
            <a:r>
              <a:rPr lang="en-US" dirty="0"/>
              <a:t> </a:t>
            </a:r>
            <a:r>
              <a:rPr lang="en-US" sz="2400" dirty="0" err="1"/>
              <a:t>ketidakpastian</a:t>
            </a:r>
            <a:r>
              <a:rPr lang="en-US" dirty="0"/>
              <a:t>,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ketenangan</a:t>
            </a:r>
            <a:r>
              <a:rPr lang="en-US" dirty="0"/>
              <a:t> dan </a:t>
            </a:r>
            <a:r>
              <a:rPr lang="en-US" dirty="0" err="1"/>
              <a:t>kejelasan</a:t>
            </a:r>
            <a:r>
              <a:rPr lang="en-US" dirty="0"/>
              <a:t>,</a:t>
            </a:r>
          </a:p>
          <a:p>
            <a:pPr marL="88900" indent="0">
              <a:buNone/>
            </a:pPr>
            <a:r>
              <a:rPr lang="en-US" dirty="0"/>
              <a:t> </a:t>
            </a:r>
            <a:r>
              <a:rPr lang="en-US" sz="2400" b="1" dirty="0" err="1"/>
              <a:t>Menyelaraskan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di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anggota</a:t>
            </a:r>
            <a:r>
              <a:rPr lang="en-US" dirty="0"/>
              <a:t> </a:t>
            </a:r>
            <a:r>
              <a:rPr lang="en-US" dirty="0" err="1"/>
              <a:t>tim</a:t>
            </a:r>
            <a:r>
              <a:rPr lang="en-US" dirty="0"/>
              <a:t> dan </a:t>
            </a:r>
            <a:r>
              <a:rPr lang="en-US" dirty="0" err="1"/>
              <a:t>membangun</a:t>
            </a:r>
            <a:r>
              <a:rPr lang="en-US" dirty="0"/>
              <a:t> </a:t>
            </a:r>
            <a:r>
              <a:rPr lang="en-US" dirty="0" err="1"/>
              <a:t>kekompakan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763EC6-0B3C-664C-97FA-D8E24162830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25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791258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" name="Google Shape;2109;p37"/>
          <p:cNvSpPr txBox="1">
            <a:spLocks noGrp="1"/>
          </p:cNvSpPr>
          <p:nvPr>
            <p:ph type="ctrTitle" idx="4294967295"/>
          </p:nvPr>
        </p:nvSpPr>
        <p:spPr>
          <a:xfrm>
            <a:off x="1715250" y="1486725"/>
            <a:ext cx="5713500" cy="1104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solidFill>
                  <a:srgbClr val="FFFFFF"/>
                </a:solidFill>
              </a:rPr>
              <a:t>Thanks!</a:t>
            </a:r>
            <a:endParaRPr sz="4800" dirty="0">
              <a:solidFill>
                <a:srgbClr val="FFFFFF"/>
              </a:solidFill>
            </a:endParaRPr>
          </a:p>
        </p:txBody>
      </p:sp>
      <p:sp>
        <p:nvSpPr>
          <p:cNvPr id="2110" name="Google Shape;2110;p37"/>
          <p:cNvSpPr txBox="1">
            <a:spLocks noGrp="1"/>
          </p:cNvSpPr>
          <p:nvPr>
            <p:ph type="subTitle" idx="4294967295"/>
          </p:nvPr>
        </p:nvSpPr>
        <p:spPr>
          <a:xfrm>
            <a:off x="1715250" y="2905800"/>
            <a:ext cx="5713500" cy="10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800" dirty="0"/>
              <a:t>Any questions?</a:t>
            </a:r>
            <a:endParaRPr sz="2800" dirty="0"/>
          </a:p>
        </p:txBody>
      </p:sp>
      <p:sp>
        <p:nvSpPr>
          <p:cNvPr id="2112" name="Google Shape;2112;p37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42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26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9" name="Google Shape;1849;p17"/>
          <p:cNvSpPr txBox="1">
            <a:spLocks noGrp="1"/>
          </p:cNvSpPr>
          <p:nvPr>
            <p:ph type="body" idx="1"/>
          </p:nvPr>
        </p:nvSpPr>
        <p:spPr>
          <a:xfrm>
            <a:off x="1832400" y="2602247"/>
            <a:ext cx="5479200" cy="165350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ID" dirty="0"/>
              <a:t>H</a:t>
            </a:r>
            <a:r>
              <a:rPr lang="en" dirty="0"/>
              <a:t>R </a:t>
            </a:r>
            <a:r>
              <a:rPr lang="en" dirty="0" err="1"/>
              <a:t>sangat</a:t>
            </a:r>
            <a:r>
              <a:rPr lang="en" dirty="0"/>
              <a:t> </a:t>
            </a:r>
            <a:r>
              <a:rPr lang="en" dirty="0" err="1"/>
              <a:t>penting</a:t>
            </a:r>
            <a:r>
              <a:rPr lang="en" dirty="0"/>
              <a:t>?</a:t>
            </a:r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endParaRPr lang="en" dirty="0"/>
          </a:p>
          <a:p>
            <a:pPr marL="0" lvl="0" indent="0">
              <a:buNone/>
            </a:pPr>
            <a:r>
              <a:rPr lang="en-ID" sz="1800" dirty="0" err="1"/>
              <a:t>Menyelaraskan</a:t>
            </a:r>
            <a:r>
              <a:rPr lang="en-ID" sz="1800" dirty="0"/>
              <a:t> </a:t>
            </a:r>
            <a:r>
              <a:rPr lang="en-ID" sz="1800" dirty="0" err="1"/>
              <a:t>organisasi</a:t>
            </a:r>
            <a:r>
              <a:rPr lang="en-ID" sz="1800" dirty="0"/>
              <a:t> dan </a:t>
            </a:r>
            <a:r>
              <a:rPr lang="en-ID" sz="1800" dirty="0" err="1"/>
              <a:t>melindungi</a:t>
            </a:r>
            <a:r>
              <a:rPr lang="en-ID" sz="1800" dirty="0"/>
              <a:t> </a:t>
            </a:r>
            <a:r>
              <a:rPr lang="en-ID" sz="1800" dirty="0" err="1"/>
              <a:t>aset</a:t>
            </a:r>
            <a:r>
              <a:rPr lang="en-ID" sz="1800" dirty="0"/>
              <a:t> agar </a:t>
            </a:r>
            <a:r>
              <a:rPr lang="en-ID" sz="1800" dirty="0" err="1"/>
              <a:t>tetap</a:t>
            </a:r>
            <a:r>
              <a:rPr lang="en-ID" sz="1800" dirty="0"/>
              <a:t> </a:t>
            </a:r>
            <a:r>
              <a:rPr lang="en-ID" sz="1800" dirty="0" err="1"/>
              <a:t>aman</a:t>
            </a:r>
            <a:r>
              <a:rPr lang="en-ID" sz="1800" dirty="0"/>
              <a:t> dan </a:t>
            </a:r>
            <a:r>
              <a:rPr lang="en-ID" sz="1800" dirty="0" err="1"/>
              <a:t>nyaman</a:t>
            </a:r>
            <a:endParaRPr sz="1800" dirty="0"/>
          </a:p>
        </p:txBody>
      </p:sp>
      <p:sp>
        <p:nvSpPr>
          <p:cNvPr id="1850" name="Google Shape;1850;p17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42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5" name="Google Shape;1855;p18"/>
          <p:cNvSpPr txBox="1">
            <a:spLocks noGrp="1"/>
          </p:cNvSpPr>
          <p:nvPr>
            <p:ph type="title"/>
          </p:nvPr>
        </p:nvSpPr>
        <p:spPr>
          <a:xfrm>
            <a:off x="1131750" y="830700"/>
            <a:ext cx="6880500" cy="777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is a slide title</a:t>
            </a:r>
            <a:endParaRPr/>
          </a:p>
        </p:txBody>
      </p:sp>
      <p:sp>
        <p:nvSpPr>
          <p:cNvPr id="1856" name="Google Shape;1856;p18"/>
          <p:cNvSpPr txBox="1">
            <a:spLocks noGrp="1"/>
          </p:cNvSpPr>
          <p:nvPr>
            <p:ph type="body" idx="1"/>
          </p:nvPr>
        </p:nvSpPr>
        <p:spPr>
          <a:xfrm>
            <a:off x="1131750" y="1750400"/>
            <a:ext cx="6880500" cy="466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93700" algn="l" rtl="0">
              <a:spcBef>
                <a:spcPts val="600"/>
              </a:spcBef>
              <a:spcAft>
                <a:spcPts val="0"/>
              </a:spcAft>
              <a:buSzPts val="2600"/>
              <a:buChar char="✖"/>
            </a:pPr>
            <a:r>
              <a:rPr lang="en"/>
              <a:t>Here you have a list of items</a:t>
            </a:r>
            <a:endParaRPr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✖"/>
            </a:pPr>
            <a:r>
              <a:rPr lang="en"/>
              <a:t>And some text</a:t>
            </a:r>
            <a:endParaRPr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✖"/>
            </a:pPr>
            <a:r>
              <a:rPr lang="en"/>
              <a:t>But remember not to overload your slides with content</a:t>
            </a:r>
            <a:endParaRPr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Your audience will listen to you or read the content, but won’t do both. </a:t>
            </a:r>
            <a:endParaRPr/>
          </a:p>
        </p:txBody>
      </p:sp>
      <p:sp>
        <p:nvSpPr>
          <p:cNvPr id="1857" name="Google Shape;1857;p18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42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2" name="Google Shape;1862;p19"/>
          <p:cNvSpPr txBox="1">
            <a:spLocks noGrp="1"/>
          </p:cNvSpPr>
          <p:nvPr>
            <p:ph type="ctrTitle" idx="4294967295"/>
          </p:nvPr>
        </p:nvSpPr>
        <p:spPr>
          <a:xfrm>
            <a:off x="1374150" y="3258850"/>
            <a:ext cx="6395700" cy="1236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 dirty="0">
                <a:solidFill>
                  <a:srgbClr val="FFFFFF"/>
                </a:solidFill>
              </a:rPr>
              <a:t>Business Survival</a:t>
            </a:r>
            <a:endParaRPr sz="7200" dirty="0">
              <a:solidFill>
                <a:srgbClr val="FFFFFF"/>
              </a:solidFill>
            </a:endParaRPr>
          </a:p>
        </p:txBody>
      </p:sp>
      <p:sp>
        <p:nvSpPr>
          <p:cNvPr id="1863" name="Google Shape;1863;p19"/>
          <p:cNvSpPr txBox="1">
            <a:spLocks noGrp="1"/>
          </p:cNvSpPr>
          <p:nvPr>
            <p:ph type="subTitle" idx="4294967295"/>
          </p:nvPr>
        </p:nvSpPr>
        <p:spPr>
          <a:xfrm>
            <a:off x="1374143" y="4495750"/>
            <a:ext cx="6395700" cy="10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buNone/>
            </a:pPr>
            <a:r>
              <a:rPr lang="en-ID" sz="2000" dirty="0" err="1"/>
              <a:t>Apakah</a:t>
            </a:r>
            <a:r>
              <a:rPr lang="en-ID" sz="2000" dirty="0"/>
              <a:t> </a:t>
            </a:r>
            <a:r>
              <a:rPr lang="en-ID" sz="2000" i="1" dirty="0"/>
              <a:t>main business</a:t>
            </a:r>
            <a:r>
              <a:rPr lang="en-ID" sz="2000" dirty="0"/>
              <a:t> </a:t>
            </a:r>
            <a:r>
              <a:rPr lang="en-ID" sz="2000" dirty="0" err="1"/>
              <a:t>dari</a:t>
            </a:r>
            <a:r>
              <a:rPr lang="en-ID" sz="2000" dirty="0"/>
              <a:t> </a:t>
            </a:r>
            <a:r>
              <a:rPr lang="en-ID" sz="2000" dirty="0" err="1"/>
              <a:t>perusahaan</a:t>
            </a:r>
            <a:r>
              <a:rPr lang="en-ID" sz="2000" dirty="0"/>
              <a:t> </a:t>
            </a:r>
            <a:r>
              <a:rPr lang="en-ID" sz="2000" dirty="0" err="1"/>
              <a:t>bisa</a:t>
            </a:r>
            <a:r>
              <a:rPr lang="en-ID" sz="2000" dirty="0"/>
              <a:t> </a:t>
            </a:r>
            <a:r>
              <a:rPr lang="en-ID" sz="2000" i="1" dirty="0"/>
              <a:t>survive</a:t>
            </a:r>
            <a:r>
              <a:rPr lang="en-ID" sz="2000" dirty="0"/>
              <a:t> </a:t>
            </a:r>
            <a:r>
              <a:rPr lang="en-ID" sz="2000" dirty="0" err="1"/>
              <a:t>dengan</a:t>
            </a:r>
            <a:r>
              <a:rPr lang="en-ID" sz="2000" dirty="0"/>
              <a:t> </a:t>
            </a:r>
            <a:r>
              <a:rPr lang="en-ID" sz="2000" dirty="0" err="1"/>
              <a:t>situasi</a:t>
            </a:r>
            <a:r>
              <a:rPr lang="en-ID" sz="2000" dirty="0"/>
              <a:t> global dan </a:t>
            </a:r>
            <a:r>
              <a:rPr lang="en-ID" sz="2000" dirty="0" err="1"/>
              <a:t>lokal</a:t>
            </a:r>
            <a:r>
              <a:rPr lang="en-ID" sz="2000" dirty="0"/>
              <a:t> </a:t>
            </a:r>
            <a:r>
              <a:rPr lang="en-ID" sz="2000" dirty="0" err="1"/>
              <a:t>terdampak</a:t>
            </a:r>
            <a:r>
              <a:rPr lang="en-ID" sz="2000" dirty="0"/>
              <a:t> </a:t>
            </a:r>
            <a:r>
              <a:rPr lang="en-ID" sz="2000" dirty="0" err="1"/>
              <a:t>pandemi</a:t>
            </a:r>
            <a:r>
              <a:rPr lang="en-ID" sz="2000" dirty="0"/>
              <a:t> </a:t>
            </a:r>
            <a:r>
              <a:rPr lang="en-ID" sz="2000" dirty="0" err="1"/>
              <a:t>seperti</a:t>
            </a:r>
            <a:r>
              <a:rPr lang="en-ID" sz="2000" dirty="0"/>
              <a:t> </a:t>
            </a:r>
            <a:r>
              <a:rPr lang="en-ID" sz="2000" dirty="0" err="1"/>
              <a:t>ini</a:t>
            </a:r>
            <a:r>
              <a:rPr lang="en-ID" sz="2000" dirty="0"/>
              <a:t>?</a:t>
            </a:r>
            <a:endParaRPr sz="2000" dirty="0"/>
          </a:p>
        </p:txBody>
      </p:sp>
      <p:sp>
        <p:nvSpPr>
          <p:cNvPr id="1864" name="Google Shape;1864;p19"/>
          <p:cNvSpPr/>
          <p:nvPr/>
        </p:nvSpPr>
        <p:spPr>
          <a:xfrm>
            <a:off x="3213452" y="703602"/>
            <a:ext cx="2728142" cy="2522753"/>
          </a:xfrm>
          <a:custGeom>
            <a:avLst/>
            <a:gdLst/>
            <a:ahLst/>
            <a:cxnLst/>
            <a:rect l="l" t="t" r="r" b="b"/>
            <a:pathLst>
              <a:path w="89712" h="82958" extrusionOk="0">
                <a:moveTo>
                  <a:pt x="52672" y="2049"/>
                </a:moveTo>
                <a:cubicBezTo>
                  <a:pt x="40979" y="2915"/>
                  <a:pt x="28376" y="5688"/>
                  <a:pt x="19269" y="13072"/>
                </a:cubicBezTo>
                <a:cubicBezTo>
                  <a:pt x="7810" y="22364"/>
                  <a:pt x="-450" y="41692"/>
                  <a:pt x="5574" y="55159"/>
                </a:cubicBezTo>
                <a:cubicBezTo>
                  <a:pt x="12935" y="71613"/>
                  <a:pt x="33988" y="83483"/>
                  <a:pt x="52004" y="82883"/>
                </a:cubicBezTo>
                <a:cubicBezTo>
                  <a:pt x="62654" y="82528"/>
                  <a:pt x="75555" y="78169"/>
                  <a:pt x="80730" y="68854"/>
                </a:cubicBezTo>
                <a:cubicBezTo>
                  <a:pt x="89352" y="53334"/>
                  <a:pt x="86569" y="30516"/>
                  <a:pt x="76722" y="15744"/>
                </a:cubicBezTo>
                <a:cubicBezTo>
                  <a:pt x="69002" y="4163"/>
                  <a:pt x="51061" y="-2643"/>
                  <a:pt x="37641" y="1047"/>
                </a:cubicBezTo>
                <a:cubicBezTo>
                  <a:pt x="22585" y="5187"/>
                  <a:pt x="4685" y="14958"/>
                  <a:pt x="898" y="30107"/>
                </a:cubicBezTo>
                <a:cubicBezTo>
                  <a:pt x="-3402" y="47308"/>
                  <a:pt x="8934" y="71200"/>
                  <a:pt x="25616" y="77205"/>
                </a:cubicBezTo>
                <a:cubicBezTo>
                  <a:pt x="45696" y="84433"/>
                  <a:pt x="76756" y="77025"/>
                  <a:pt x="86743" y="58165"/>
                </a:cubicBezTo>
                <a:cubicBezTo>
                  <a:pt x="93824" y="44791"/>
                  <a:pt x="86932" y="25486"/>
                  <a:pt x="77390" y="13740"/>
                </a:cubicBezTo>
                <a:cubicBezTo>
                  <a:pt x="74163" y="9767"/>
                  <a:pt x="71332" y="4292"/>
                  <a:pt x="66367" y="3051"/>
                </a:cubicBezTo>
              </a:path>
            </a:pathLst>
          </a:custGeom>
          <a:noFill/>
          <a:ln w="19050" cap="rnd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66" name="Google Shape;1866;p19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42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  <p:sp>
        <p:nvSpPr>
          <p:cNvPr id="8" name="Google Shape;2186;p40">
            <a:extLst>
              <a:ext uri="{FF2B5EF4-FFF2-40B4-BE49-F238E27FC236}">
                <a16:creationId xmlns:a16="http://schemas.microsoft.com/office/drawing/2014/main" id="{01872C12-764F-B749-B671-7CD799ECFD8A}"/>
              </a:ext>
            </a:extLst>
          </p:cNvPr>
          <p:cNvSpPr/>
          <p:nvPr/>
        </p:nvSpPr>
        <p:spPr>
          <a:xfrm>
            <a:off x="3812461" y="1467826"/>
            <a:ext cx="1519077" cy="1001053"/>
          </a:xfrm>
          <a:custGeom>
            <a:avLst/>
            <a:gdLst/>
            <a:ahLst/>
            <a:cxnLst/>
            <a:rect l="l" t="t" r="r" b="b"/>
            <a:pathLst>
              <a:path w="17813" h="14479" extrusionOk="0">
                <a:moveTo>
                  <a:pt x="9904" y="1387"/>
                </a:moveTo>
                <a:lnTo>
                  <a:pt x="10074" y="1412"/>
                </a:lnTo>
                <a:lnTo>
                  <a:pt x="10245" y="1460"/>
                </a:lnTo>
                <a:lnTo>
                  <a:pt x="10391" y="1509"/>
                </a:lnTo>
                <a:lnTo>
                  <a:pt x="10464" y="1558"/>
                </a:lnTo>
                <a:lnTo>
                  <a:pt x="10537" y="1631"/>
                </a:lnTo>
                <a:lnTo>
                  <a:pt x="10610" y="1777"/>
                </a:lnTo>
                <a:lnTo>
                  <a:pt x="9880" y="1728"/>
                </a:lnTo>
                <a:lnTo>
                  <a:pt x="9150" y="1704"/>
                </a:lnTo>
                <a:lnTo>
                  <a:pt x="7057" y="1728"/>
                </a:lnTo>
                <a:lnTo>
                  <a:pt x="7082" y="1606"/>
                </a:lnTo>
                <a:lnTo>
                  <a:pt x="7179" y="1509"/>
                </a:lnTo>
                <a:lnTo>
                  <a:pt x="7276" y="1436"/>
                </a:lnTo>
                <a:lnTo>
                  <a:pt x="7422" y="1412"/>
                </a:lnTo>
                <a:lnTo>
                  <a:pt x="7568" y="1387"/>
                </a:lnTo>
                <a:lnTo>
                  <a:pt x="7714" y="1387"/>
                </a:lnTo>
                <a:lnTo>
                  <a:pt x="7982" y="1412"/>
                </a:lnTo>
                <a:lnTo>
                  <a:pt x="8980" y="1412"/>
                </a:lnTo>
                <a:lnTo>
                  <a:pt x="9344" y="1387"/>
                </a:lnTo>
                <a:close/>
                <a:moveTo>
                  <a:pt x="9393" y="414"/>
                </a:moveTo>
                <a:lnTo>
                  <a:pt x="9880" y="463"/>
                </a:lnTo>
                <a:lnTo>
                  <a:pt x="10123" y="511"/>
                </a:lnTo>
                <a:lnTo>
                  <a:pt x="10342" y="560"/>
                </a:lnTo>
                <a:lnTo>
                  <a:pt x="10561" y="633"/>
                </a:lnTo>
                <a:lnTo>
                  <a:pt x="10756" y="730"/>
                </a:lnTo>
                <a:lnTo>
                  <a:pt x="10926" y="852"/>
                </a:lnTo>
                <a:lnTo>
                  <a:pt x="11072" y="974"/>
                </a:lnTo>
                <a:lnTo>
                  <a:pt x="11194" y="1144"/>
                </a:lnTo>
                <a:lnTo>
                  <a:pt x="11291" y="1339"/>
                </a:lnTo>
                <a:lnTo>
                  <a:pt x="11364" y="1558"/>
                </a:lnTo>
                <a:lnTo>
                  <a:pt x="11364" y="1825"/>
                </a:lnTo>
                <a:lnTo>
                  <a:pt x="10999" y="1801"/>
                </a:lnTo>
                <a:lnTo>
                  <a:pt x="10999" y="1679"/>
                </a:lnTo>
                <a:lnTo>
                  <a:pt x="10975" y="1582"/>
                </a:lnTo>
                <a:lnTo>
                  <a:pt x="10926" y="1485"/>
                </a:lnTo>
                <a:lnTo>
                  <a:pt x="10877" y="1387"/>
                </a:lnTo>
                <a:lnTo>
                  <a:pt x="10707" y="1217"/>
                </a:lnTo>
                <a:lnTo>
                  <a:pt x="10537" y="1095"/>
                </a:lnTo>
                <a:lnTo>
                  <a:pt x="10293" y="1022"/>
                </a:lnTo>
                <a:lnTo>
                  <a:pt x="10050" y="974"/>
                </a:lnTo>
                <a:lnTo>
                  <a:pt x="9807" y="949"/>
                </a:lnTo>
                <a:lnTo>
                  <a:pt x="9539" y="925"/>
                </a:lnTo>
                <a:lnTo>
                  <a:pt x="9004" y="974"/>
                </a:lnTo>
                <a:lnTo>
                  <a:pt x="8493" y="998"/>
                </a:lnTo>
                <a:lnTo>
                  <a:pt x="8152" y="998"/>
                </a:lnTo>
                <a:lnTo>
                  <a:pt x="7787" y="974"/>
                </a:lnTo>
                <a:lnTo>
                  <a:pt x="7593" y="974"/>
                </a:lnTo>
                <a:lnTo>
                  <a:pt x="7422" y="998"/>
                </a:lnTo>
                <a:lnTo>
                  <a:pt x="7252" y="1047"/>
                </a:lnTo>
                <a:lnTo>
                  <a:pt x="7082" y="1095"/>
                </a:lnTo>
                <a:lnTo>
                  <a:pt x="6911" y="1217"/>
                </a:lnTo>
                <a:lnTo>
                  <a:pt x="6790" y="1363"/>
                </a:lnTo>
                <a:lnTo>
                  <a:pt x="6741" y="1460"/>
                </a:lnTo>
                <a:lnTo>
                  <a:pt x="6692" y="1558"/>
                </a:lnTo>
                <a:lnTo>
                  <a:pt x="6692" y="1631"/>
                </a:lnTo>
                <a:lnTo>
                  <a:pt x="6692" y="1728"/>
                </a:lnTo>
                <a:lnTo>
                  <a:pt x="6181" y="1728"/>
                </a:lnTo>
                <a:lnTo>
                  <a:pt x="6206" y="1436"/>
                </a:lnTo>
                <a:lnTo>
                  <a:pt x="6230" y="1290"/>
                </a:lnTo>
                <a:lnTo>
                  <a:pt x="6303" y="1168"/>
                </a:lnTo>
                <a:lnTo>
                  <a:pt x="6425" y="998"/>
                </a:lnTo>
                <a:lnTo>
                  <a:pt x="6571" y="876"/>
                </a:lnTo>
                <a:lnTo>
                  <a:pt x="6765" y="779"/>
                </a:lnTo>
                <a:lnTo>
                  <a:pt x="6936" y="706"/>
                </a:lnTo>
                <a:lnTo>
                  <a:pt x="7301" y="584"/>
                </a:lnTo>
                <a:lnTo>
                  <a:pt x="7690" y="487"/>
                </a:lnTo>
                <a:lnTo>
                  <a:pt x="8079" y="438"/>
                </a:lnTo>
                <a:lnTo>
                  <a:pt x="8493" y="414"/>
                </a:lnTo>
                <a:close/>
                <a:moveTo>
                  <a:pt x="17131" y="2336"/>
                </a:moveTo>
                <a:lnTo>
                  <a:pt x="17179" y="2604"/>
                </a:lnTo>
                <a:lnTo>
                  <a:pt x="16839" y="2945"/>
                </a:lnTo>
                <a:lnTo>
                  <a:pt x="16790" y="2482"/>
                </a:lnTo>
                <a:lnTo>
                  <a:pt x="16936" y="2336"/>
                </a:lnTo>
                <a:close/>
                <a:moveTo>
                  <a:pt x="17179" y="2969"/>
                </a:moveTo>
                <a:lnTo>
                  <a:pt x="17155" y="3431"/>
                </a:lnTo>
                <a:lnTo>
                  <a:pt x="16888" y="3577"/>
                </a:lnTo>
                <a:lnTo>
                  <a:pt x="16888" y="3455"/>
                </a:lnTo>
                <a:lnTo>
                  <a:pt x="16863" y="3310"/>
                </a:lnTo>
                <a:lnTo>
                  <a:pt x="17009" y="3188"/>
                </a:lnTo>
                <a:lnTo>
                  <a:pt x="17131" y="3042"/>
                </a:lnTo>
                <a:lnTo>
                  <a:pt x="17179" y="2969"/>
                </a:lnTo>
                <a:close/>
                <a:moveTo>
                  <a:pt x="17155" y="3626"/>
                </a:moveTo>
                <a:lnTo>
                  <a:pt x="17155" y="4064"/>
                </a:lnTo>
                <a:lnTo>
                  <a:pt x="16936" y="4234"/>
                </a:lnTo>
                <a:lnTo>
                  <a:pt x="16912" y="3869"/>
                </a:lnTo>
                <a:lnTo>
                  <a:pt x="17033" y="3747"/>
                </a:lnTo>
                <a:lnTo>
                  <a:pt x="17155" y="3626"/>
                </a:lnTo>
                <a:close/>
                <a:moveTo>
                  <a:pt x="17155" y="4258"/>
                </a:moveTo>
                <a:lnTo>
                  <a:pt x="17179" y="4599"/>
                </a:lnTo>
                <a:lnTo>
                  <a:pt x="16912" y="4769"/>
                </a:lnTo>
                <a:lnTo>
                  <a:pt x="16936" y="4526"/>
                </a:lnTo>
                <a:lnTo>
                  <a:pt x="17155" y="4258"/>
                </a:lnTo>
                <a:close/>
                <a:moveTo>
                  <a:pt x="1509" y="2093"/>
                </a:moveTo>
                <a:lnTo>
                  <a:pt x="2045" y="2117"/>
                </a:lnTo>
                <a:lnTo>
                  <a:pt x="4332" y="2190"/>
                </a:lnTo>
                <a:lnTo>
                  <a:pt x="5524" y="2239"/>
                </a:lnTo>
                <a:lnTo>
                  <a:pt x="6741" y="2239"/>
                </a:lnTo>
                <a:lnTo>
                  <a:pt x="9150" y="2215"/>
                </a:lnTo>
                <a:lnTo>
                  <a:pt x="9734" y="2215"/>
                </a:lnTo>
                <a:lnTo>
                  <a:pt x="10293" y="2239"/>
                </a:lnTo>
                <a:lnTo>
                  <a:pt x="11437" y="2312"/>
                </a:lnTo>
                <a:lnTo>
                  <a:pt x="12581" y="2385"/>
                </a:lnTo>
                <a:lnTo>
                  <a:pt x="13165" y="2409"/>
                </a:lnTo>
                <a:lnTo>
                  <a:pt x="13724" y="2409"/>
                </a:lnTo>
                <a:lnTo>
                  <a:pt x="14819" y="2361"/>
                </a:lnTo>
                <a:lnTo>
                  <a:pt x="15379" y="2361"/>
                </a:lnTo>
                <a:lnTo>
                  <a:pt x="15914" y="2336"/>
                </a:lnTo>
                <a:lnTo>
                  <a:pt x="16450" y="2361"/>
                </a:lnTo>
                <a:lnTo>
                  <a:pt x="16304" y="2458"/>
                </a:lnTo>
                <a:lnTo>
                  <a:pt x="16133" y="2555"/>
                </a:lnTo>
                <a:lnTo>
                  <a:pt x="15987" y="2653"/>
                </a:lnTo>
                <a:lnTo>
                  <a:pt x="15914" y="2726"/>
                </a:lnTo>
                <a:lnTo>
                  <a:pt x="15841" y="2799"/>
                </a:lnTo>
                <a:lnTo>
                  <a:pt x="15817" y="2872"/>
                </a:lnTo>
                <a:lnTo>
                  <a:pt x="15793" y="2969"/>
                </a:lnTo>
                <a:lnTo>
                  <a:pt x="15817" y="3018"/>
                </a:lnTo>
                <a:lnTo>
                  <a:pt x="15866" y="3042"/>
                </a:lnTo>
                <a:lnTo>
                  <a:pt x="15963" y="3042"/>
                </a:lnTo>
                <a:lnTo>
                  <a:pt x="16036" y="3018"/>
                </a:lnTo>
                <a:lnTo>
                  <a:pt x="16206" y="2920"/>
                </a:lnTo>
                <a:lnTo>
                  <a:pt x="16523" y="2677"/>
                </a:lnTo>
                <a:lnTo>
                  <a:pt x="16571" y="2653"/>
                </a:lnTo>
                <a:lnTo>
                  <a:pt x="16644" y="3091"/>
                </a:lnTo>
                <a:lnTo>
                  <a:pt x="16596" y="3139"/>
                </a:lnTo>
                <a:lnTo>
                  <a:pt x="16133" y="3407"/>
                </a:lnTo>
                <a:lnTo>
                  <a:pt x="15939" y="3577"/>
                </a:lnTo>
                <a:lnTo>
                  <a:pt x="15866" y="3674"/>
                </a:lnTo>
                <a:lnTo>
                  <a:pt x="15793" y="3772"/>
                </a:lnTo>
                <a:lnTo>
                  <a:pt x="15793" y="3820"/>
                </a:lnTo>
                <a:lnTo>
                  <a:pt x="15793" y="3869"/>
                </a:lnTo>
                <a:lnTo>
                  <a:pt x="15841" y="3893"/>
                </a:lnTo>
                <a:lnTo>
                  <a:pt x="15890" y="3893"/>
                </a:lnTo>
                <a:lnTo>
                  <a:pt x="16085" y="3820"/>
                </a:lnTo>
                <a:lnTo>
                  <a:pt x="16304" y="3723"/>
                </a:lnTo>
                <a:lnTo>
                  <a:pt x="16498" y="3601"/>
                </a:lnTo>
                <a:lnTo>
                  <a:pt x="16669" y="3455"/>
                </a:lnTo>
                <a:lnTo>
                  <a:pt x="16693" y="3699"/>
                </a:lnTo>
                <a:lnTo>
                  <a:pt x="16158" y="4039"/>
                </a:lnTo>
                <a:lnTo>
                  <a:pt x="15963" y="4185"/>
                </a:lnTo>
                <a:lnTo>
                  <a:pt x="15744" y="4356"/>
                </a:lnTo>
                <a:lnTo>
                  <a:pt x="15647" y="4453"/>
                </a:lnTo>
                <a:lnTo>
                  <a:pt x="15574" y="4575"/>
                </a:lnTo>
                <a:lnTo>
                  <a:pt x="15525" y="4672"/>
                </a:lnTo>
                <a:lnTo>
                  <a:pt x="15525" y="4794"/>
                </a:lnTo>
                <a:lnTo>
                  <a:pt x="15549" y="4818"/>
                </a:lnTo>
                <a:lnTo>
                  <a:pt x="15574" y="4842"/>
                </a:lnTo>
                <a:lnTo>
                  <a:pt x="15647" y="4867"/>
                </a:lnTo>
                <a:lnTo>
                  <a:pt x="15744" y="4818"/>
                </a:lnTo>
                <a:lnTo>
                  <a:pt x="15841" y="4769"/>
                </a:lnTo>
                <a:lnTo>
                  <a:pt x="15987" y="4599"/>
                </a:lnTo>
                <a:lnTo>
                  <a:pt x="16255" y="4356"/>
                </a:lnTo>
                <a:lnTo>
                  <a:pt x="16547" y="4137"/>
                </a:lnTo>
                <a:lnTo>
                  <a:pt x="16693" y="4039"/>
                </a:lnTo>
                <a:lnTo>
                  <a:pt x="16693" y="4404"/>
                </a:lnTo>
                <a:lnTo>
                  <a:pt x="16255" y="4672"/>
                </a:lnTo>
                <a:lnTo>
                  <a:pt x="16036" y="4818"/>
                </a:lnTo>
                <a:lnTo>
                  <a:pt x="15841" y="4964"/>
                </a:lnTo>
                <a:lnTo>
                  <a:pt x="15647" y="5134"/>
                </a:lnTo>
                <a:lnTo>
                  <a:pt x="15574" y="5232"/>
                </a:lnTo>
                <a:lnTo>
                  <a:pt x="15525" y="5329"/>
                </a:lnTo>
                <a:lnTo>
                  <a:pt x="15525" y="5378"/>
                </a:lnTo>
                <a:lnTo>
                  <a:pt x="15549" y="5402"/>
                </a:lnTo>
                <a:lnTo>
                  <a:pt x="15574" y="5426"/>
                </a:lnTo>
                <a:lnTo>
                  <a:pt x="15622" y="5426"/>
                </a:lnTo>
                <a:lnTo>
                  <a:pt x="15744" y="5378"/>
                </a:lnTo>
                <a:lnTo>
                  <a:pt x="15866" y="5329"/>
                </a:lnTo>
                <a:lnTo>
                  <a:pt x="16109" y="5159"/>
                </a:lnTo>
                <a:lnTo>
                  <a:pt x="16571" y="4818"/>
                </a:lnTo>
                <a:lnTo>
                  <a:pt x="16669" y="4745"/>
                </a:lnTo>
                <a:lnTo>
                  <a:pt x="16669" y="4745"/>
                </a:lnTo>
                <a:lnTo>
                  <a:pt x="16644" y="4964"/>
                </a:lnTo>
                <a:lnTo>
                  <a:pt x="16328" y="5207"/>
                </a:lnTo>
                <a:lnTo>
                  <a:pt x="16133" y="5378"/>
                </a:lnTo>
                <a:lnTo>
                  <a:pt x="15914" y="5572"/>
                </a:lnTo>
                <a:lnTo>
                  <a:pt x="15817" y="5694"/>
                </a:lnTo>
                <a:lnTo>
                  <a:pt x="15744" y="5791"/>
                </a:lnTo>
                <a:lnTo>
                  <a:pt x="15695" y="5913"/>
                </a:lnTo>
                <a:lnTo>
                  <a:pt x="15720" y="6035"/>
                </a:lnTo>
                <a:lnTo>
                  <a:pt x="15403" y="6083"/>
                </a:lnTo>
                <a:lnTo>
                  <a:pt x="15136" y="6108"/>
                </a:lnTo>
                <a:lnTo>
                  <a:pt x="14089" y="6108"/>
                </a:lnTo>
                <a:lnTo>
                  <a:pt x="13554" y="6059"/>
                </a:lnTo>
                <a:lnTo>
                  <a:pt x="13019" y="6059"/>
                </a:lnTo>
                <a:lnTo>
                  <a:pt x="11340" y="6108"/>
                </a:lnTo>
                <a:lnTo>
                  <a:pt x="10318" y="6108"/>
                </a:lnTo>
                <a:lnTo>
                  <a:pt x="10001" y="6156"/>
                </a:lnTo>
                <a:lnTo>
                  <a:pt x="9928" y="5962"/>
                </a:lnTo>
                <a:lnTo>
                  <a:pt x="9831" y="5791"/>
                </a:lnTo>
                <a:lnTo>
                  <a:pt x="9709" y="5670"/>
                </a:lnTo>
                <a:lnTo>
                  <a:pt x="9539" y="5548"/>
                </a:lnTo>
                <a:lnTo>
                  <a:pt x="9417" y="5499"/>
                </a:lnTo>
                <a:lnTo>
                  <a:pt x="9296" y="5475"/>
                </a:lnTo>
                <a:lnTo>
                  <a:pt x="9028" y="5426"/>
                </a:lnTo>
                <a:lnTo>
                  <a:pt x="8882" y="5451"/>
                </a:lnTo>
                <a:lnTo>
                  <a:pt x="8761" y="5451"/>
                </a:lnTo>
                <a:lnTo>
                  <a:pt x="8615" y="5499"/>
                </a:lnTo>
                <a:lnTo>
                  <a:pt x="8517" y="5548"/>
                </a:lnTo>
                <a:lnTo>
                  <a:pt x="8420" y="5572"/>
                </a:lnTo>
                <a:lnTo>
                  <a:pt x="8323" y="5597"/>
                </a:lnTo>
                <a:lnTo>
                  <a:pt x="8225" y="5645"/>
                </a:lnTo>
                <a:lnTo>
                  <a:pt x="8128" y="5718"/>
                </a:lnTo>
                <a:lnTo>
                  <a:pt x="8055" y="5816"/>
                </a:lnTo>
                <a:lnTo>
                  <a:pt x="7982" y="5913"/>
                </a:lnTo>
                <a:lnTo>
                  <a:pt x="7933" y="6059"/>
                </a:lnTo>
                <a:lnTo>
                  <a:pt x="7885" y="6205"/>
                </a:lnTo>
                <a:lnTo>
                  <a:pt x="7568" y="6229"/>
                </a:lnTo>
                <a:lnTo>
                  <a:pt x="7228" y="6229"/>
                </a:lnTo>
                <a:lnTo>
                  <a:pt x="6546" y="6205"/>
                </a:lnTo>
                <a:lnTo>
                  <a:pt x="5865" y="6181"/>
                </a:lnTo>
                <a:lnTo>
                  <a:pt x="5524" y="6156"/>
                </a:lnTo>
                <a:lnTo>
                  <a:pt x="5208" y="6181"/>
                </a:lnTo>
                <a:lnTo>
                  <a:pt x="4551" y="6205"/>
                </a:lnTo>
                <a:lnTo>
                  <a:pt x="3918" y="6205"/>
                </a:lnTo>
                <a:lnTo>
                  <a:pt x="3310" y="6181"/>
                </a:lnTo>
                <a:lnTo>
                  <a:pt x="2994" y="6156"/>
                </a:lnTo>
                <a:lnTo>
                  <a:pt x="2677" y="6108"/>
                </a:lnTo>
                <a:lnTo>
                  <a:pt x="2385" y="6035"/>
                </a:lnTo>
                <a:lnTo>
                  <a:pt x="2118" y="5962"/>
                </a:lnTo>
                <a:lnTo>
                  <a:pt x="1850" y="5840"/>
                </a:lnTo>
                <a:lnTo>
                  <a:pt x="1631" y="5718"/>
                </a:lnTo>
                <a:lnTo>
                  <a:pt x="1412" y="5548"/>
                </a:lnTo>
                <a:lnTo>
                  <a:pt x="1242" y="5329"/>
                </a:lnTo>
                <a:lnTo>
                  <a:pt x="1096" y="5110"/>
                </a:lnTo>
                <a:lnTo>
                  <a:pt x="974" y="4818"/>
                </a:lnTo>
                <a:lnTo>
                  <a:pt x="901" y="4477"/>
                </a:lnTo>
                <a:lnTo>
                  <a:pt x="877" y="4137"/>
                </a:lnTo>
                <a:lnTo>
                  <a:pt x="901" y="3796"/>
                </a:lnTo>
                <a:lnTo>
                  <a:pt x="926" y="3455"/>
                </a:lnTo>
                <a:lnTo>
                  <a:pt x="974" y="2774"/>
                </a:lnTo>
                <a:lnTo>
                  <a:pt x="974" y="2434"/>
                </a:lnTo>
                <a:lnTo>
                  <a:pt x="950" y="2093"/>
                </a:lnTo>
                <a:close/>
                <a:moveTo>
                  <a:pt x="17155" y="5767"/>
                </a:moveTo>
                <a:lnTo>
                  <a:pt x="17106" y="5864"/>
                </a:lnTo>
                <a:lnTo>
                  <a:pt x="17033" y="5986"/>
                </a:lnTo>
                <a:lnTo>
                  <a:pt x="16961" y="6083"/>
                </a:lnTo>
                <a:lnTo>
                  <a:pt x="16863" y="6181"/>
                </a:lnTo>
                <a:lnTo>
                  <a:pt x="16717" y="6302"/>
                </a:lnTo>
                <a:lnTo>
                  <a:pt x="16523" y="6400"/>
                </a:lnTo>
                <a:lnTo>
                  <a:pt x="16523" y="6400"/>
                </a:lnTo>
                <a:lnTo>
                  <a:pt x="16669" y="6229"/>
                </a:lnTo>
                <a:lnTo>
                  <a:pt x="17155" y="5767"/>
                </a:lnTo>
                <a:close/>
                <a:moveTo>
                  <a:pt x="877" y="2093"/>
                </a:moveTo>
                <a:lnTo>
                  <a:pt x="804" y="2434"/>
                </a:lnTo>
                <a:lnTo>
                  <a:pt x="755" y="2799"/>
                </a:lnTo>
                <a:lnTo>
                  <a:pt x="707" y="3164"/>
                </a:lnTo>
                <a:lnTo>
                  <a:pt x="682" y="3553"/>
                </a:lnTo>
                <a:lnTo>
                  <a:pt x="682" y="3918"/>
                </a:lnTo>
                <a:lnTo>
                  <a:pt x="707" y="4283"/>
                </a:lnTo>
                <a:lnTo>
                  <a:pt x="780" y="4648"/>
                </a:lnTo>
                <a:lnTo>
                  <a:pt x="853" y="4988"/>
                </a:lnTo>
                <a:lnTo>
                  <a:pt x="950" y="5232"/>
                </a:lnTo>
                <a:lnTo>
                  <a:pt x="1072" y="5426"/>
                </a:lnTo>
                <a:lnTo>
                  <a:pt x="1242" y="5621"/>
                </a:lnTo>
                <a:lnTo>
                  <a:pt x="1412" y="5767"/>
                </a:lnTo>
                <a:lnTo>
                  <a:pt x="1607" y="5913"/>
                </a:lnTo>
                <a:lnTo>
                  <a:pt x="1801" y="6035"/>
                </a:lnTo>
                <a:lnTo>
                  <a:pt x="2045" y="6132"/>
                </a:lnTo>
                <a:lnTo>
                  <a:pt x="2264" y="6205"/>
                </a:lnTo>
                <a:lnTo>
                  <a:pt x="2580" y="6302"/>
                </a:lnTo>
                <a:lnTo>
                  <a:pt x="2896" y="6351"/>
                </a:lnTo>
                <a:lnTo>
                  <a:pt x="3213" y="6351"/>
                </a:lnTo>
                <a:lnTo>
                  <a:pt x="3553" y="6375"/>
                </a:lnTo>
                <a:lnTo>
                  <a:pt x="4210" y="6327"/>
                </a:lnTo>
                <a:lnTo>
                  <a:pt x="4843" y="6302"/>
                </a:lnTo>
                <a:lnTo>
                  <a:pt x="5695" y="6254"/>
                </a:lnTo>
                <a:lnTo>
                  <a:pt x="6108" y="6254"/>
                </a:lnTo>
                <a:lnTo>
                  <a:pt x="6546" y="6278"/>
                </a:lnTo>
                <a:lnTo>
                  <a:pt x="7203" y="6327"/>
                </a:lnTo>
                <a:lnTo>
                  <a:pt x="7544" y="6327"/>
                </a:lnTo>
                <a:lnTo>
                  <a:pt x="7860" y="6302"/>
                </a:lnTo>
                <a:lnTo>
                  <a:pt x="7836" y="6521"/>
                </a:lnTo>
                <a:lnTo>
                  <a:pt x="7812" y="6521"/>
                </a:lnTo>
                <a:lnTo>
                  <a:pt x="6133" y="6546"/>
                </a:lnTo>
                <a:lnTo>
                  <a:pt x="4454" y="6570"/>
                </a:lnTo>
                <a:lnTo>
                  <a:pt x="2921" y="6546"/>
                </a:lnTo>
                <a:lnTo>
                  <a:pt x="2142" y="6546"/>
                </a:lnTo>
                <a:lnTo>
                  <a:pt x="1753" y="6521"/>
                </a:lnTo>
                <a:lnTo>
                  <a:pt x="1388" y="6473"/>
                </a:lnTo>
                <a:lnTo>
                  <a:pt x="1242" y="6424"/>
                </a:lnTo>
                <a:lnTo>
                  <a:pt x="1096" y="6351"/>
                </a:lnTo>
                <a:lnTo>
                  <a:pt x="974" y="6254"/>
                </a:lnTo>
                <a:lnTo>
                  <a:pt x="877" y="6132"/>
                </a:lnTo>
                <a:lnTo>
                  <a:pt x="780" y="6010"/>
                </a:lnTo>
                <a:lnTo>
                  <a:pt x="731" y="5864"/>
                </a:lnTo>
                <a:lnTo>
                  <a:pt x="609" y="5548"/>
                </a:lnTo>
                <a:lnTo>
                  <a:pt x="536" y="5207"/>
                </a:lnTo>
                <a:lnTo>
                  <a:pt x="512" y="4867"/>
                </a:lnTo>
                <a:lnTo>
                  <a:pt x="488" y="4234"/>
                </a:lnTo>
                <a:lnTo>
                  <a:pt x="463" y="3577"/>
                </a:lnTo>
                <a:lnTo>
                  <a:pt x="488" y="2896"/>
                </a:lnTo>
                <a:lnTo>
                  <a:pt x="488" y="2531"/>
                </a:lnTo>
                <a:lnTo>
                  <a:pt x="463" y="2312"/>
                </a:lnTo>
                <a:lnTo>
                  <a:pt x="439" y="2142"/>
                </a:lnTo>
                <a:lnTo>
                  <a:pt x="877" y="2093"/>
                </a:lnTo>
                <a:close/>
                <a:moveTo>
                  <a:pt x="17179" y="4842"/>
                </a:moveTo>
                <a:lnTo>
                  <a:pt x="17204" y="4964"/>
                </a:lnTo>
                <a:lnTo>
                  <a:pt x="17204" y="5183"/>
                </a:lnTo>
                <a:lnTo>
                  <a:pt x="17204" y="5378"/>
                </a:lnTo>
                <a:lnTo>
                  <a:pt x="16888" y="5597"/>
                </a:lnTo>
                <a:lnTo>
                  <a:pt x="16571" y="5864"/>
                </a:lnTo>
                <a:lnTo>
                  <a:pt x="16401" y="5986"/>
                </a:lnTo>
                <a:lnTo>
                  <a:pt x="16206" y="6132"/>
                </a:lnTo>
                <a:lnTo>
                  <a:pt x="16133" y="6229"/>
                </a:lnTo>
                <a:lnTo>
                  <a:pt x="16060" y="6327"/>
                </a:lnTo>
                <a:lnTo>
                  <a:pt x="16012" y="6424"/>
                </a:lnTo>
                <a:lnTo>
                  <a:pt x="15987" y="6521"/>
                </a:lnTo>
                <a:lnTo>
                  <a:pt x="15744" y="6546"/>
                </a:lnTo>
                <a:lnTo>
                  <a:pt x="15209" y="6570"/>
                </a:lnTo>
                <a:lnTo>
                  <a:pt x="14673" y="6546"/>
                </a:lnTo>
                <a:lnTo>
                  <a:pt x="14138" y="6521"/>
                </a:lnTo>
                <a:lnTo>
                  <a:pt x="13603" y="6521"/>
                </a:lnTo>
                <a:lnTo>
                  <a:pt x="11778" y="6546"/>
                </a:lnTo>
                <a:lnTo>
                  <a:pt x="10488" y="6546"/>
                </a:lnTo>
                <a:lnTo>
                  <a:pt x="10269" y="6570"/>
                </a:lnTo>
                <a:lnTo>
                  <a:pt x="10074" y="6619"/>
                </a:lnTo>
                <a:lnTo>
                  <a:pt x="10050" y="6327"/>
                </a:lnTo>
                <a:lnTo>
                  <a:pt x="10415" y="6351"/>
                </a:lnTo>
                <a:lnTo>
                  <a:pt x="10780" y="6327"/>
                </a:lnTo>
                <a:lnTo>
                  <a:pt x="11510" y="6302"/>
                </a:lnTo>
                <a:lnTo>
                  <a:pt x="12459" y="6254"/>
                </a:lnTo>
                <a:lnTo>
                  <a:pt x="13384" y="6254"/>
                </a:lnTo>
                <a:lnTo>
                  <a:pt x="13968" y="6278"/>
                </a:lnTo>
                <a:lnTo>
                  <a:pt x="14552" y="6302"/>
                </a:lnTo>
                <a:lnTo>
                  <a:pt x="15428" y="6302"/>
                </a:lnTo>
                <a:lnTo>
                  <a:pt x="15720" y="6254"/>
                </a:lnTo>
                <a:lnTo>
                  <a:pt x="15963" y="6205"/>
                </a:lnTo>
                <a:lnTo>
                  <a:pt x="16158" y="6132"/>
                </a:lnTo>
                <a:lnTo>
                  <a:pt x="16328" y="6010"/>
                </a:lnTo>
                <a:lnTo>
                  <a:pt x="16450" y="5889"/>
                </a:lnTo>
                <a:lnTo>
                  <a:pt x="16571" y="5743"/>
                </a:lnTo>
                <a:lnTo>
                  <a:pt x="16669" y="5572"/>
                </a:lnTo>
                <a:lnTo>
                  <a:pt x="16766" y="5402"/>
                </a:lnTo>
                <a:lnTo>
                  <a:pt x="16815" y="5207"/>
                </a:lnTo>
                <a:lnTo>
                  <a:pt x="17179" y="4842"/>
                </a:lnTo>
                <a:close/>
                <a:moveTo>
                  <a:pt x="9174" y="5937"/>
                </a:moveTo>
                <a:lnTo>
                  <a:pt x="9296" y="5986"/>
                </a:lnTo>
                <a:lnTo>
                  <a:pt x="9417" y="6059"/>
                </a:lnTo>
                <a:lnTo>
                  <a:pt x="9515" y="6181"/>
                </a:lnTo>
                <a:lnTo>
                  <a:pt x="9588" y="6351"/>
                </a:lnTo>
                <a:lnTo>
                  <a:pt x="9612" y="6521"/>
                </a:lnTo>
                <a:lnTo>
                  <a:pt x="9612" y="6692"/>
                </a:lnTo>
                <a:lnTo>
                  <a:pt x="9612" y="6911"/>
                </a:lnTo>
                <a:lnTo>
                  <a:pt x="9588" y="7105"/>
                </a:lnTo>
                <a:lnTo>
                  <a:pt x="9515" y="7300"/>
                </a:lnTo>
                <a:lnTo>
                  <a:pt x="9442" y="7470"/>
                </a:lnTo>
                <a:lnTo>
                  <a:pt x="9320" y="7592"/>
                </a:lnTo>
                <a:lnTo>
                  <a:pt x="9247" y="7665"/>
                </a:lnTo>
                <a:lnTo>
                  <a:pt x="9174" y="7689"/>
                </a:lnTo>
                <a:lnTo>
                  <a:pt x="9077" y="7714"/>
                </a:lnTo>
                <a:lnTo>
                  <a:pt x="8834" y="7714"/>
                </a:lnTo>
                <a:lnTo>
                  <a:pt x="8736" y="7689"/>
                </a:lnTo>
                <a:lnTo>
                  <a:pt x="8615" y="7641"/>
                </a:lnTo>
                <a:lnTo>
                  <a:pt x="8517" y="7568"/>
                </a:lnTo>
                <a:lnTo>
                  <a:pt x="8444" y="7495"/>
                </a:lnTo>
                <a:lnTo>
                  <a:pt x="8371" y="7422"/>
                </a:lnTo>
                <a:lnTo>
                  <a:pt x="8323" y="7349"/>
                </a:lnTo>
                <a:lnTo>
                  <a:pt x="8298" y="7251"/>
                </a:lnTo>
                <a:lnTo>
                  <a:pt x="8274" y="7057"/>
                </a:lnTo>
                <a:lnTo>
                  <a:pt x="8250" y="6862"/>
                </a:lnTo>
                <a:lnTo>
                  <a:pt x="8274" y="6692"/>
                </a:lnTo>
                <a:lnTo>
                  <a:pt x="8323" y="6302"/>
                </a:lnTo>
                <a:lnTo>
                  <a:pt x="8371" y="6108"/>
                </a:lnTo>
                <a:lnTo>
                  <a:pt x="8396" y="6035"/>
                </a:lnTo>
                <a:lnTo>
                  <a:pt x="8444" y="5962"/>
                </a:lnTo>
                <a:lnTo>
                  <a:pt x="8542" y="5986"/>
                </a:lnTo>
                <a:lnTo>
                  <a:pt x="8858" y="5937"/>
                </a:lnTo>
                <a:close/>
                <a:moveTo>
                  <a:pt x="8493" y="0"/>
                </a:moveTo>
                <a:lnTo>
                  <a:pt x="7958" y="49"/>
                </a:lnTo>
                <a:lnTo>
                  <a:pt x="7422" y="122"/>
                </a:lnTo>
                <a:lnTo>
                  <a:pt x="7179" y="195"/>
                </a:lnTo>
                <a:lnTo>
                  <a:pt x="6936" y="268"/>
                </a:lnTo>
                <a:lnTo>
                  <a:pt x="6692" y="365"/>
                </a:lnTo>
                <a:lnTo>
                  <a:pt x="6449" y="487"/>
                </a:lnTo>
                <a:lnTo>
                  <a:pt x="6303" y="584"/>
                </a:lnTo>
                <a:lnTo>
                  <a:pt x="6157" y="706"/>
                </a:lnTo>
                <a:lnTo>
                  <a:pt x="6035" y="852"/>
                </a:lnTo>
                <a:lnTo>
                  <a:pt x="5938" y="1022"/>
                </a:lnTo>
                <a:lnTo>
                  <a:pt x="5841" y="1193"/>
                </a:lnTo>
                <a:lnTo>
                  <a:pt x="5792" y="1387"/>
                </a:lnTo>
                <a:lnTo>
                  <a:pt x="5792" y="1558"/>
                </a:lnTo>
                <a:lnTo>
                  <a:pt x="5841" y="1728"/>
                </a:lnTo>
                <a:lnTo>
                  <a:pt x="4332" y="1704"/>
                </a:lnTo>
                <a:lnTo>
                  <a:pt x="3188" y="1655"/>
                </a:lnTo>
                <a:lnTo>
                  <a:pt x="2045" y="1606"/>
                </a:lnTo>
                <a:lnTo>
                  <a:pt x="853" y="1606"/>
                </a:lnTo>
                <a:lnTo>
                  <a:pt x="609" y="1631"/>
                </a:lnTo>
                <a:lnTo>
                  <a:pt x="366" y="1679"/>
                </a:lnTo>
                <a:lnTo>
                  <a:pt x="147" y="1752"/>
                </a:lnTo>
                <a:lnTo>
                  <a:pt x="74" y="1801"/>
                </a:lnTo>
                <a:lnTo>
                  <a:pt x="50" y="1825"/>
                </a:lnTo>
                <a:lnTo>
                  <a:pt x="1" y="1923"/>
                </a:lnTo>
                <a:lnTo>
                  <a:pt x="1" y="2020"/>
                </a:lnTo>
                <a:lnTo>
                  <a:pt x="50" y="2117"/>
                </a:lnTo>
                <a:lnTo>
                  <a:pt x="25" y="2336"/>
                </a:lnTo>
                <a:lnTo>
                  <a:pt x="25" y="2580"/>
                </a:lnTo>
                <a:lnTo>
                  <a:pt x="25" y="3042"/>
                </a:lnTo>
                <a:lnTo>
                  <a:pt x="1" y="3869"/>
                </a:lnTo>
                <a:lnTo>
                  <a:pt x="1" y="4258"/>
                </a:lnTo>
                <a:lnTo>
                  <a:pt x="25" y="4672"/>
                </a:lnTo>
                <a:lnTo>
                  <a:pt x="50" y="4988"/>
                </a:lnTo>
                <a:lnTo>
                  <a:pt x="98" y="5329"/>
                </a:lnTo>
                <a:lnTo>
                  <a:pt x="171" y="5645"/>
                </a:lnTo>
                <a:lnTo>
                  <a:pt x="269" y="5962"/>
                </a:lnTo>
                <a:lnTo>
                  <a:pt x="220" y="6010"/>
                </a:lnTo>
                <a:lnTo>
                  <a:pt x="220" y="6083"/>
                </a:lnTo>
                <a:lnTo>
                  <a:pt x="171" y="7251"/>
                </a:lnTo>
                <a:lnTo>
                  <a:pt x="147" y="8419"/>
                </a:lnTo>
                <a:lnTo>
                  <a:pt x="147" y="10731"/>
                </a:lnTo>
                <a:lnTo>
                  <a:pt x="147" y="11169"/>
                </a:lnTo>
                <a:lnTo>
                  <a:pt x="123" y="11582"/>
                </a:lnTo>
                <a:lnTo>
                  <a:pt x="50" y="12410"/>
                </a:lnTo>
                <a:lnTo>
                  <a:pt x="25" y="12775"/>
                </a:lnTo>
                <a:lnTo>
                  <a:pt x="25" y="13140"/>
                </a:lnTo>
                <a:lnTo>
                  <a:pt x="50" y="13310"/>
                </a:lnTo>
                <a:lnTo>
                  <a:pt x="98" y="13505"/>
                </a:lnTo>
                <a:lnTo>
                  <a:pt x="147" y="13675"/>
                </a:lnTo>
                <a:lnTo>
                  <a:pt x="220" y="13845"/>
                </a:lnTo>
                <a:lnTo>
                  <a:pt x="317" y="13991"/>
                </a:lnTo>
                <a:lnTo>
                  <a:pt x="415" y="14113"/>
                </a:lnTo>
                <a:lnTo>
                  <a:pt x="561" y="14210"/>
                </a:lnTo>
                <a:lnTo>
                  <a:pt x="707" y="14283"/>
                </a:lnTo>
                <a:lnTo>
                  <a:pt x="877" y="14356"/>
                </a:lnTo>
                <a:lnTo>
                  <a:pt x="1047" y="14405"/>
                </a:lnTo>
                <a:lnTo>
                  <a:pt x="1412" y="14454"/>
                </a:lnTo>
                <a:lnTo>
                  <a:pt x="1801" y="14478"/>
                </a:lnTo>
                <a:lnTo>
                  <a:pt x="2191" y="14454"/>
                </a:lnTo>
                <a:lnTo>
                  <a:pt x="2848" y="14405"/>
                </a:lnTo>
                <a:lnTo>
                  <a:pt x="3894" y="14332"/>
                </a:lnTo>
                <a:lnTo>
                  <a:pt x="4940" y="14308"/>
                </a:lnTo>
                <a:lnTo>
                  <a:pt x="7009" y="14235"/>
                </a:lnTo>
                <a:lnTo>
                  <a:pt x="9369" y="14210"/>
                </a:lnTo>
                <a:lnTo>
                  <a:pt x="11729" y="14235"/>
                </a:lnTo>
                <a:lnTo>
                  <a:pt x="12824" y="14283"/>
                </a:lnTo>
                <a:lnTo>
                  <a:pt x="13919" y="14332"/>
                </a:lnTo>
                <a:lnTo>
                  <a:pt x="15014" y="14356"/>
                </a:lnTo>
                <a:lnTo>
                  <a:pt x="16279" y="14356"/>
                </a:lnTo>
                <a:lnTo>
                  <a:pt x="16450" y="14332"/>
                </a:lnTo>
                <a:lnTo>
                  <a:pt x="16620" y="14283"/>
                </a:lnTo>
                <a:lnTo>
                  <a:pt x="16766" y="14235"/>
                </a:lnTo>
                <a:lnTo>
                  <a:pt x="16888" y="14162"/>
                </a:lnTo>
                <a:lnTo>
                  <a:pt x="17009" y="14089"/>
                </a:lnTo>
                <a:lnTo>
                  <a:pt x="17131" y="14016"/>
                </a:lnTo>
                <a:lnTo>
                  <a:pt x="17228" y="13918"/>
                </a:lnTo>
                <a:lnTo>
                  <a:pt x="17398" y="13675"/>
                </a:lnTo>
                <a:lnTo>
                  <a:pt x="17544" y="13407"/>
                </a:lnTo>
                <a:lnTo>
                  <a:pt x="17642" y="13091"/>
                </a:lnTo>
                <a:lnTo>
                  <a:pt x="17690" y="12750"/>
                </a:lnTo>
                <a:lnTo>
                  <a:pt x="17739" y="12337"/>
                </a:lnTo>
                <a:lnTo>
                  <a:pt x="17763" y="11631"/>
                </a:lnTo>
                <a:lnTo>
                  <a:pt x="17812" y="9733"/>
                </a:lnTo>
                <a:lnTo>
                  <a:pt x="17812" y="8760"/>
                </a:lnTo>
                <a:lnTo>
                  <a:pt x="17812" y="7860"/>
                </a:lnTo>
                <a:lnTo>
                  <a:pt x="17763" y="7154"/>
                </a:lnTo>
                <a:lnTo>
                  <a:pt x="17739" y="6911"/>
                </a:lnTo>
                <a:lnTo>
                  <a:pt x="17715" y="6765"/>
                </a:lnTo>
                <a:lnTo>
                  <a:pt x="17690" y="6692"/>
                </a:lnTo>
                <a:lnTo>
                  <a:pt x="17642" y="6643"/>
                </a:lnTo>
                <a:lnTo>
                  <a:pt x="17569" y="6619"/>
                </a:lnTo>
                <a:lnTo>
                  <a:pt x="17520" y="6619"/>
                </a:lnTo>
                <a:lnTo>
                  <a:pt x="17447" y="6643"/>
                </a:lnTo>
                <a:lnTo>
                  <a:pt x="17398" y="6667"/>
                </a:lnTo>
                <a:lnTo>
                  <a:pt x="17350" y="6692"/>
                </a:lnTo>
                <a:lnTo>
                  <a:pt x="17325" y="6740"/>
                </a:lnTo>
                <a:lnTo>
                  <a:pt x="17228" y="6765"/>
                </a:lnTo>
                <a:lnTo>
                  <a:pt x="17155" y="6813"/>
                </a:lnTo>
                <a:lnTo>
                  <a:pt x="16985" y="6959"/>
                </a:lnTo>
                <a:lnTo>
                  <a:pt x="16839" y="7130"/>
                </a:lnTo>
                <a:lnTo>
                  <a:pt x="16717" y="7276"/>
                </a:lnTo>
                <a:lnTo>
                  <a:pt x="16547" y="7495"/>
                </a:lnTo>
                <a:lnTo>
                  <a:pt x="16401" y="7762"/>
                </a:lnTo>
                <a:lnTo>
                  <a:pt x="16328" y="7908"/>
                </a:lnTo>
                <a:lnTo>
                  <a:pt x="16255" y="8054"/>
                </a:lnTo>
                <a:lnTo>
                  <a:pt x="16231" y="8176"/>
                </a:lnTo>
                <a:lnTo>
                  <a:pt x="16206" y="8322"/>
                </a:lnTo>
                <a:lnTo>
                  <a:pt x="16231" y="8371"/>
                </a:lnTo>
                <a:lnTo>
                  <a:pt x="16255" y="8395"/>
                </a:lnTo>
                <a:lnTo>
                  <a:pt x="16304" y="8395"/>
                </a:lnTo>
                <a:lnTo>
                  <a:pt x="16401" y="8346"/>
                </a:lnTo>
                <a:lnTo>
                  <a:pt x="16498" y="8273"/>
                </a:lnTo>
                <a:lnTo>
                  <a:pt x="16644" y="8103"/>
                </a:lnTo>
                <a:lnTo>
                  <a:pt x="16766" y="7884"/>
                </a:lnTo>
                <a:lnTo>
                  <a:pt x="16888" y="7689"/>
                </a:lnTo>
                <a:lnTo>
                  <a:pt x="17106" y="7373"/>
                </a:lnTo>
                <a:lnTo>
                  <a:pt x="17350" y="7057"/>
                </a:lnTo>
                <a:lnTo>
                  <a:pt x="17398" y="7762"/>
                </a:lnTo>
                <a:lnTo>
                  <a:pt x="17301" y="7787"/>
                </a:lnTo>
                <a:lnTo>
                  <a:pt x="17179" y="7811"/>
                </a:lnTo>
                <a:lnTo>
                  <a:pt x="17082" y="7884"/>
                </a:lnTo>
                <a:lnTo>
                  <a:pt x="16985" y="7957"/>
                </a:lnTo>
                <a:lnTo>
                  <a:pt x="16790" y="8152"/>
                </a:lnTo>
                <a:lnTo>
                  <a:pt x="16669" y="8322"/>
                </a:lnTo>
                <a:lnTo>
                  <a:pt x="16450" y="8590"/>
                </a:lnTo>
                <a:lnTo>
                  <a:pt x="16231" y="8882"/>
                </a:lnTo>
                <a:lnTo>
                  <a:pt x="16109" y="9101"/>
                </a:lnTo>
                <a:lnTo>
                  <a:pt x="16060" y="9198"/>
                </a:lnTo>
                <a:lnTo>
                  <a:pt x="16036" y="9271"/>
                </a:lnTo>
                <a:lnTo>
                  <a:pt x="16060" y="9320"/>
                </a:lnTo>
                <a:lnTo>
                  <a:pt x="16060" y="9393"/>
                </a:lnTo>
                <a:lnTo>
                  <a:pt x="16109" y="9417"/>
                </a:lnTo>
                <a:lnTo>
                  <a:pt x="16182" y="9417"/>
                </a:lnTo>
                <a:lnTo>
                  <a:pt x="16255" y="9368"/>
                </a:lnTo>
                <a:lnTo>
                  <a:pt x="16352" y="9271"/>
                </a:lnTo>
                <a:lnTo>
                  <a:pt x="16523" y="9028"/>
                </a:lnTo>
                <a:lnTo>
                  <a:pt x="16620" y="8882"/>
                </a:lnTo>
                <a:lnTo>
                  <a:pt x="16815" y="8638"/>
                </a:lnTo>
                <a:lnTo>
                  <a:pt x="16985" y="8419"/>
                </a:lnTo>
                <a:lnTo>
                  <a:pt x="17204" y="8200"/>
                </a:lnTo>
                <a:lnTo>
                  <a:pt x="17398" y="8006"/>
                </a:lnTo>
                <a:lnTo>
                  <a:pt x="17423" y="8468"/>
                </a:lnTo>
                <a:lnTo>
                  <a:pt x="17252" y="8565"/>
                </a:lnTo>
                <a:lnTo>
                  <a:pt x="17106" y="8687"/>
                </a:lnTo>
                <a:lnTo>
                  <a:pt x="16839" y="8955"/>
                </a:lnTo>
                <a:lnTo>
                  <a:pt x="16669" y="9149"/>
                </a:lnTo>
                <a:lnTo>
                  <a:pt x="16498" y="9368"/>
                </a:lnTo>
                <a:lnTo>
                  <a:pt x="16352" y="9587"/>
                </a:lnTo>
                <a:lnTo>
                  <a:pt x="16304" y="9709"/>
                </a:lnTo>
                <a:lnTo>
                  <a:pt x="16255" y="9831"/>
                </a:lnTo>
                <a:lnTo>
                  <a:pt x="16255" y="9879"/>
                </a:lnTo>
                <a:lnTo>
                  <a:pt x="16279" y="9904"/>
                </a:lnTo>
                <a:lnTo>
                  <a:pt x="16304" y="9928"/>
                </a:lnTo>
                <a:lnTo>
                  <a:pt x="16352" y="9928"/>
                </a:lnTo>
                <a:lnTo>
                  <a:pt x="16450" y="9879"/>
                </a:lnTo>
                <a:lnTo>
                  <a:pt x="16547" y="9806"/>
                </a:lnTo>
                <a:lnTo>
                  <a:pt x="16693" y="9660"/>
                </a:lnTo>
                <a:lnTo>
                  <a:pt x="16839" y="9514"/>
                </a:lnTo>
                <a:lnTo>
                  <a:pt x="16961" y="9320"/>
                </a:lnTo>
                <a:lnTo>
                  <a:pt x="17423" y="8784"/>
                </a:lnTo>
                <a:lnTo>
                  <a:pt x="17423" y="9076"/>
                </a:lnTo>
                <a:lnTo>
                  <a:pt x="17423" y="9101"/>
                </a:lnTo>
                <a:lnTo>
                  <a:pt x="17082" y="9441"/>
                </a:lnTo>
                <a:lnTo>
                  <a:pt x="16742" y="9806"/>
                </a:lnTo>
                <a:lnTo>
                  <a:pt x="16425" y="10123"/>
                </a:lnTo>
                <a:lnTo>
                  <a:pt x="16304" y="10293"/>
                </a:lnTo>
                <a:lnTo>
                  <a:pt x="16255" y="10366"/>
                </a:lnTo>
                <a:lnTo>
                  <a:pt x="16206" y="10463"/>
                </a:lnTo>
                <a:lnTo>
                  <a:pt x="16206" y="10512"/>
                </a:lnTo>
                <a:lnTo>
                  <a:pt x="16231" y="10536"/>
                </a:lnTo>
                <a:lnTo>
                  <a:pt x="16255" y="10561"/>
                </a:lnTo>
                <a:lnTo>
                  <a:pt x="16304" y="10561"/>
                </a:lnTo>
                <a:lnTo>
                  <a:pt x="16401" y="10512"/>
                </a:lnTo>
                <a:lnTo>
                  <a:pt x="16474" y="10463"/>
                </a:lnTo>
                <a:lnTo>
                  <a:pt x="16620" y="10293"/>
                </a:lnTo>
                <a:lnTo>
                  <a:pt x="16888" y="9977"/>
                </a:lnTo>
                <a:lnTo>
                  <a:pt x="17155" y="9612"/>
                </a:lnTo>
                <a:lnTo>
                  <a:pt x="17423" y="9222"/>
                </a:lnTo>
                <a:lnTo>
                  <a:pt x="17423" y="9928"/>
                </a:lnTo>
                <a:lnTo>
                  <a:pt x="17398" y="9928"/>
                </a:lnTo>
                <a:lnTo>
                  <a:pt x="16961" y="10293"/>
                </a:lnTo>
                <a:lnTo>
                  <a:pt x="16766" y="10488"/>
                </a:lnTo>
                <a:lnTo>
                  <a:pt x="16547" y="10682"/>
                </a:lnTo>
                <a:lnTo>
                  <a:pt x="16377" y="10853"/>
                </a:lnTo>
                <a:lnTo>
                  <a:pt x="16231" y="11047"/>
                </a:lnTo>
                <a:lnTo>
                  <a:pt x="16158" y="11145"/>
                </a:lnTo>
                <a:lnTo>
                  <a:pt x="16109" y="11266"/>
                </a:lnTo>
                <a:lnTo>
                  <a:pt x="16085" y="11388"/>
                </a:lnTo>
                <a:lnTo>
                  <a:pt x="16085" y="11485"/>
                </a:lnTo>
                <a:lnTo>
                  <a:pt x="16133" y="11534"/>
                </a:lnTo>
                <a:lnTo>
                  <a:pt x="16206" y="11558"/>
                </a:lnTo>
                <a:lnTo>
                  <a:pt x="16304" y="11509"/>
                </a:lnTo>
                <a:lnTo>
                  <a:pt x="16377" y="11461"/>
                </a:lnTo>
                <a:lnTo>
                  <a:pt x="16547" y="11291"/>
                </a:lnTo>
                <a:lnTo>
                  <a:pt x="16669" y="11096"/>
                </a:lnTo>
                <a:lnTo>
                  <a:pt x="16790" y="10926"/>
                </a:lnTo>
                <a:lnTo>
                  <a:pt x="17423" y="10196"/>
                </a:lnTo>
                <a:lnTo>
                  <a:pt x="17423" y="10755"/>
                </a:lnTo>
                <a:lnTo>
                  <a:pt x="17033" y="11096"/>
                </a:lnTo>
                <a:lnTo>
                  <a:pt x="16669" y="11436"/>
                </a:lnTo>
                <a:lnTo>
                  <a:pt x="16498" y="11607"/>
                </a:lnTo>
                <a:lnTo>
                  <a:pt x="16352" y="11777"/>
                </a:lnTo>
                <a:lnTo>
                  <a:pt x="16231" y="11972"/>
                </a:lnTo>
                <a:lnTo>
                  <a:pt x="16182" y="12093"/>
                </a:lnTo>
                <a:lnTo>
                  <a:pt x="16158" y="12191"/>
                </a:lnTo>
                <a:lnTo>
                  <a:pt x="16158" y="12239"/>
                </a:lnTo>
                <a:lnTo>
                  <a:pt x="16182" y="12288"/>
                </a:lnTo>
                <a:lnTo>
                  <a:pt x="16279" y="12288"/>
                </a:lnTo>
                <a:lnTo>
                  <a:pt x="16352" y="12239"/>
                </a:lnTo>
                <a:lnTo>
                  <a:pt x="16450" y="12166"/>
                </a:lnTo>
                <a:lnTo>
                  <a:pt x="16596" y="11996"/>
                </a:lnTo>
                <a:lnTo>
                  <a:pt x="16888" y="11655"/>
                </a:lnTo>
                <a:lnTo>
                  <a:pt x="17423" y="10999"/>
                </a:lnTo>
                <a:lnTo>
                  <a:pt x="17398" y="11485"/>
                </a:lnTo>
                <a:lnTo>
                  <a:pt x="17301" y="11582"/>
                </a:lnTo>
                <a:lnTo>
                  <a:pt x="17204" y="11680"/>
                </a:lnTo>
                <a:lnTo>
                  <a:pt x="17009" y="11899"/>
                </a:lnTo>
                <a:lnTo>
                  <a:pt x="16863" y="12045"/>
                </a:lnTo>
                <a:lnTo>
                  <a:pt x="16693" y="12191"/>
                </a:lnTo>
                <a:lnTo>
                  <a:pt x="16328" y="12410"/>
                </a:lnTo>
                <a:lnTo>
                  <a:pt x="16158" y="12556"/>
                </a:lnTo>
                <a:lnTo>
                  <a:pt x="15914" y="12750"/>
                </a:lnTo>
                <a:lnTo>
                  <a:pt x="15817" y="12848"/>
                </a:lnTo>
                <a:lnTo>
                  <a:pt x="15768" y="12969"/>
                </a:lnTo>
                <a:lnTo>
                  <a:pt x="15744" y="13018"/>
                </a:lnTo>
                <a:lnTo>
                  <a:pt x="15744" y="13067"/>
                </a:lnTo>
                <a:lnTo>
                  <a:pt x="15768" y="13115"/>
                </a:lnTo>
                <a:lnTo>
                  <a:pt x="15817" y="13164"/>
                </a:lnTo>
                <a:lnTo>
                  <a:pt x="15866" y="13213"/>
                </a:lnTo>
                <a:lnTo>
                  <a:pt x="15939" y="13188"/>
                </a:lnTo>
                <a:lnTo>
                  <a:pt x="16012" y="13164"/>
                </a:lnTo>
                <a:lnTo>
                  <a:pt x="16085" y="13140"/>
                </a:lnTo>
                <a:lnTo>
                  <a:pt x="16377" y="12872"/>
                </a:lnTo>
                <a:lnTo>
                  <a:pt x="16693" y="12653"/>
                </a:lnTo>
                <a:lnTo>
                  <a:pt x="17058" y="12361"/>
                </a:lnTo>
                <a:lnTo>
                  <a:pt x="17228" y="12191"/>
                </a:lnTo>
                <a:lnTo>
                  <a:pt x="17398" y="12020"/>
                </a:lnTo>
                <a:lnTo>
                  <a:pt x="17374" y="12312"/>
                </a:lnTo>
                <a:lnTo>
                  <a:pt x="17228" y="12385"/>
                </a:lnTo>
                <a:lnTo>
                  <a:pt x="17082" y="12507"/>
                </a:lnTo>
                <a:lnTo>
                  <a:pt x="16815" y="12726"/>
                </a:lnTo>
                <a:lnTo>
                  <a:pt x="16620" y="12921"/>
                </a:lnTo>
                <a:lnTo>
                  <a:pt x="16401" y="13115"/>
                </a:lnTo>
                <a:lnTo>
                  <a:pt x="16182" y="13359"/>
                </a:lnTo>
                <a:lnTo>
                  <a:pt x="16109" y="13456"/>
                </a:lnTo>
                <a:lnTo>
                  <a:pt x="16036" y="13578"/>
                </a:lnTo>
                <a:lnTo>
                  <a:pt x="16036" y="13626"/>
                </a:lnTo>
                <a:lnTo>
                  <a:pt x="16036" y="13675"/>
                </a:lnTo>
                <a:lnTo>
                  <a:pt x="16085" y="13699"/>
                </a:lnTo>
                <a:lnTo>
                  <a:pt x="16133" y="13699"/>
                </a:lnTo>
                <a:lnTo>
                  <a:pt x="16255" y="13651"/>
                </a:lnTo>
                <a:lnTo>
                  <a:pt x="16352" y="13602"/>
                </a:lnTo>
                <a:lnTo>
                  <a:pt x="16547" y="13432"/>
                </a:lnTo>
                <a:lnTo>
                  <a:pt x="16888" y="13067"/>
                </a:lnTo>
                <a:lnTo>
                  <a:pt x="17301" y="12677"/>
                </a:lnTo>
                <a:lnTo>
                  <a:pt x="17350" y="12629"/>
                </a:lnTo>
                <a:lnTo>
                  <a:pt x="17350" y="12629"/>
                </a:lnTo>
                <a:lnTo>
                  <a:pt x="17301" y="12969"/>
                </a:lnTo>
                <a:lnTo>
                  <a:pt x="17204" y="13286"/>
                </a:lnTo>
                <a:lnTo>
                  <a:pt x="17131" y="13456"/>
                </a:lnTo>
                <a:lnTo>
                  <a:pt x="17033" y="13578"/>
                </a:lnTo>
                <a:lnTo>
                  <a:pt x="16936" y="13699"/>
                </a:lnTo>
                <a:lnTo>
                  <a:pt x="16815" y="13797"/>
                </a:lnTo>
                <a:lnTo>
                  <a:pt x="16669" y="13894"/>
                </a:lnTo>
                <a:lnTo>
                  <a:pt x="16474" y="13967"/>
                </a:lnTo>
                <a:lnTo>
                  <a:pt x="16279" y="13991"/>
                </a:lnTo>
                <a:lnTo>
                  <a:pt x="15671" y="13991"/>
                </a:lnTo>
                <a:lnTo>
                  <a:pt x="15282" y="13943"/>
                </a:lnTo>
                <a:lnTo>
                  <a:pt x="14162" y="13894"/>
                </a:lnTo>
                <a:lnTo>
                  <a:pt x="13043" y="13821"/>
                </a:lnTo>
                <a:lnTo>
                  <a:pt x="11924" y="13797"/>
                </a:lnTo>
                <a:lnTo>
                  <a:pt x="10780" y="13772"/>
                </a:lnTo>
                <a:lnTo>
                  <a:pt x="8517" y="13772"/>
                </a:lnTo>
                <a:lnTo>
                  <a:pt x="6279" y="13797"/>
                </a:lnTo>
                <a:lnTo>
                  <a:pt x="4016" y="13870"/>
                </a:lnTo>
                <a:lnTo>
                  <a:pt x="3651" y="13894"/>
                </a:lnTo>
                <a:lnTo>
                  <a:pt x="3237" y="13943"/>
                </a:lnTo>
                <a:lnTo>
                  <a:pt x="2410" y="14016"/>
                </a:lnTo>
                <a:lnTo>
                  <a:pt x="1996" y="14040"/>
                </a:lnTo>
                <a:lnTo>
                  <a:pt x="1582" y="14016"/>
                </a:lnTo>
                <a:lnTo>
                  <a:pt x="1193" y="13943"/>
                </a:lnTo>
                <a:lnTo>
                  <a:pt x="1023" y="13894"/>
                </a:lnTo>
                <a:lnTo>
                  <a:pt x="828" y="13821"/>
                </a:lnTo>
                <a:lnTo>
                  <a:pt x="755" y="13772"/>
                </a:lnTo>
                <a:lnTo>
                  <a:pt x="682" y="13699"/>
                </a:lnTo>
                <a:lnTo>
                  <a:pt x="609" y="13626"/>
                </a:lnTo>
                <a:lnTo>
                  <a:pt x="561" y="13529"/>
                </a:lnTo>
                <a:lnTo>
                  <a:pt x="512" y="13334"/>
                </a:lnTo>
                <a:lnTo>
                  <a:pt x="488" y="13115"/>
                </a:lnTo>
                <a:lnTo>
                  <a:pt x="463" y="12896"/>
                </a:lnTo>
                <a:lnTo>
                  <a:pt x="488" y="12677"/>
                </a:lnTo>
                <a:lnTo>
                  <a:pt x="536" y="12288"/>
                </a:lnTo>
                <a:lnTo>
                  <a:pt x="585" y="11412"/>
                </a:lnTo>
                <a:lnTo>
                  <a:pt x="609" y="10561"/>
                </a:lnTo>
                <a:lnTo>
                  <a:pt x="609" y="9563"/>
                </a:lnTo>
                <a:lnTo>
                  <a:pt x="634" y="8565"/>
                </a:lnTo>
                <a:lnTo>
                  <a:pt x="634" y="7543"/>
                </a:lnTo>
                <a:lnTo>
                  <a:pt x="609" y="6546"/>
                </a:lnTo>
                <a:lnTo>
                  <a:pt x="731" y="6667"/>
                </a:lnTo>
                <a:lnTo>
                  <a:pt x="853" y="6765"/>
                </a:lnTo>
                <a:lnTo>
                  <a:pt x="999" y="6862"/>
                </a:lnTo>
                <a:lnTo>
                  <a:pt x="1144" y="6911"/>
                </a:lnTo>
                <a:lnTo>
                  <a:pt x="1315" y="6959"/>
                </a:lnTo>
                <a:lnTo>
                  <a:pt x="1485" y="6984"/>
                </a:lnTo>
                <a:lnTo>
                  <a:pt x="1290" y="7154"/>
                </a:lnTo>
                <a:lnTo>
                  <a:pt x="1193" y="7227"/>
                </a:lnTo>
                <a:lnTo>
                  <a:pt x="1096" y="7324"/>
                </a:lnTo>
                <a:lnTo>
                  <a:pt x="1047" y="7373"/>
                </a:lnTo>
                <a:lnTo>
                  <a:pt x="1023" y="7446"/>
                </a:lnTo>
                <a:lnTo>
                  <a:pt x="1047" y="7495"/>
                </a:lnTo>
                <a:lnTo>
                  <a:pt x="1096" y="7543"/>
                </a:lnTo>
                <a:lnTo>
                  <a:pt x="1169" y="7592"/>
                </a:lnTo>
                <a:lnTo>
                  <a:pt x="1217" y="7592"/>
                </a:lnTo>
                <a:lnTo>
                  <a:pt x="1242" y="7568"/>
                </a:lnTo>
                <a:lnTo>
                  <a:pt x="1363" y="7470"/>
                </a:lnTo>
                <a:lnTo>
                  <a:pt x="1509" y="7349"/>
                </a:lnTo>
                <a:lnTo>
                  <a:pt x="1704" y="7154"/>
                </a:lnTo>
                <a:lnTo>
                  <a:pt x="1826" y="7008"/>
                </a:lnTo>
                <a:lnTo>
                  <a:pt x="2020" y="7032"/>
                </a:lnTo>
                <a:lnTo>
                  <a:pt x="2264" y="7032"/>
                </a:lnTo>
                <a:lnTo>
                  <a:pt x="2093" y="7154"/>
                </a:lnTo>
                <a:lnTo>
                  <a:pt x="1850" y="7349"/>
                </a:lnTo>
                <a:lnTo>
                  <a:pt x="1753" y="7446"/>
                </a:lnTo>
                <a:lnTo>
                  <a:pt x="1680" y="7543"/>
                </a:lnTo>
                <a:lnTo>
                  <a:pt x="1655" y="7641"/>
                </a:lnTo>
                <a:lnTo>
                  <a:pt x="1680" y="7714"/>
                </a:lnTo>
                <a:lnTo>
                  <a:pt x="1753" y="7738"/>
                </a:lnTo>
                <a:lnTo>
                  <a:pt x="1850" y="7714"/>
                </a:lnTo>
                <a:lnTo>
                  <a:pt x="1947" y="7665"/>
                </a:lnTo>
                <a:lnTo>
                  <a:pt x="2045" y="7568"/>
                </a:lnTo>
                <a:lnTo>
                  <a:pt x="2239" y="7373"/>
                </a:lnTo>
                <a:lnTo>
                  <a:pt x="2410" y="7203"/>
                </a:lnTo>
                <a:lnTo>
                  <a:pt x="2580" y="7032"/>
                </a:lnTo>
                <a:lnTo>
                  <a:pt x="2775" y="7032"/>
                </a:lnTo>
                <a:lnTo>
                  <a:pt x="2726" y="7081"/>
                </a:lnTo>
                <a:lnTo>
                  <a:pt x="2483" y="7276"/>
                </a:lnTo>
                <a:lnTo>
                  <a:pt x="2361" y="7397"/>
                </a:lnTo>
                <a:lnTo>
                  <a:pt x="2288" y="7519"/>
                </a:lnTo>
                <a:lnTo>
                  <a:pt x="2264" y="7568"/>
                </a:lnTo>
                <a:lnTo>
                  <a:pt x="2264" y="7641"/>
                </a:lnTo>
                <a:lnTo>
                  <a:pt x="2288" y="7689"/>
                </a:lnTo>
                <a:lnTo>
                  <a:pt x="2312" y="7738"/>
                </a:lnTo>
                <a:lnTo>
                  <a:pt x="2361" y="7762"/>
                </a:lnTo>
                <a:lnTo>
                  <a:pt x="2410" y="7787"/>
                </a:lnTo>
                <a:lnTo>
                  <a:pt x="2458" y="7787"/>
                </a:lnTo>
                <a:lnTo>
                  <a:pt x="2531" y="7762"/>
                </a:lnTo>
                <a:lnTo>
                  <a:pt x="2653" y="7665"/>
                </a:lnTo>
                <a:lnTo>
                  <a:pt x="2848" y="7470"/>
                </a:lnTo>
                <a:lnTo>
                  <a:pt x="3042" y="7251"/>
                </a:lnTo>
                <a:lnTo>
                  <a:pt x="3140" y="7154"/>
                </a:lnTo>
                <a:lnTo>
                  <a:pt x="3188" y="7057"/>
                </a:lnTo>
                <a:lnTo>
                  <a:pt x="3505" y="7057"/>
                </a:lnTo>
                <a:lnTo>
                  <a:pt x="3261" y="7203"/>
                </a:lnTo>
                <a:lnTo>
                  <a:pt x="3067" y="7349"/>
                </a:lnTo>
                <a:lnTo>
                  <a:pt x="2969" y="7446"/>
                </a:lnTo>
                <a:lnTo>
                  <a:pt x="2921" y="7543"/>
                </a:lnTo>
                <a:lnTo>
                  <a:pt x="2896" y="7616"/>
                </a:lnTo>
                <a:lnTo>
                  <a:pt x="2896" y="7665"/>
                </a:lnTo>
                <a:lnTo>
                  <a:pt x="2921" y="7714"/>
                </a:lnTo>
                <a:lnTo>
                  <a:pt x="2945" y="7738"/>
                </a:lnTo>
                <a:lnTo>
                  <a:pt x="2994" y="7762"/>
                </a:lnTo>
                <a:lnTo>
                  <a:pt x="3042" y="7787"/>
                </a:lnTo>
                <a:lnTo>
                  <a:pt x="3091" y="7762"/>
                </a:lnTo>
                <a:lnTo>
                  <a:pt x="3164" y="7738"/>
                </a:lnTo>
                <a:lnTo>
                  <a:pt x="3310" y="7568"/>
                </a:lnTo>
                <a:lnTo>
                  <a:pt x="3456" y="7397"/>
                </a:lnTo>
                <a:lnTo>
                  <a:pt x="3748" y="7057"/>
                </a:lnTo>
                <a:lnTo>
                  <a:pt x="4186" y="7057"/>
                </a:lnTo>
                <a:lnTo>
                  <a:pt x="4040" y="7154"/>
                </a:lnTo>
                <a:lnTo>
                  <a:pt x="3870" y="7324"/>
                </a:lnTo>
                <a:lnTo>
                  <a:pt x="3724" y="7495"/>
                </a:lnTo>
                <a:lnTo>
                  <a:pt x="3699" y="7568"/>
                </a:lnTo>
                <a:lnTo>
                  <a:pt x="3699" y="7616"/>
                </a:lnTo>
                <a:lnTo>
                  <a:pt x="3724" y="7665"/>
                </a:lnTo>
                <a:lnTo>
                  <a:pt x="3772" y="7714"/>
                </a:lnTo>
                <a:lnTo>
                  <a:pt x="3845" y="7738"/>
                </a:lnTo>
                <a:lnTo>
                  <a:pt x="3894" y="7738"/>
                </a:lnTo>
                <a:lnTo>
                  <a:pt x="3967" y="7714"/>
                </a:lnTo>
                <a:lnTo>
                  <a:pt x="4016" y="7665"/>
                </a:lnTo>
                <a:lnTo>
                  <a:pt x="4137" y="7495"/>
                </a:lnTo>
                <a:lnTo>
                  <a:pt x="4259" y="7324"/>
                </a:lnTo>
                <a:lnTo>
                  <a:pt x="4332" y="7203"/>
                </a:lnTo>
                <a:lnTo>
                  <a:pt x="4381" y="7057"/>
                </a:lnTo>
                <a:lnTo>
                  <a:pt x="4624" y="7057"/>
                </a:lnTo>
                <a:lnTo>
                  <a:pt x="4502" y="7154"/>
                </a:lnTo>
                <a:lnTo>
                  <a:pt x="4405" y="7300"/>
                </a:lnTo>
                <a:lnTo>
                  <a:pt x="4332" y="7422"/>
                </a:lnTo>
                <a:lnTo>
                  <a:pt x="4259" y="7543"/>
                </a:lnTo>
                <a:lnTo>
                  <a:pt x="4259" y="7616"/>
                </a:lnTo>
                <a:lnTo>
                  <a:pt x="4283" y="7665"/>
                </a:lnTo>
                <a:lnTo>
                  <a:pt x="4308" y="7714"/>
                </a:lnTo>
                <a:lnTo>
                  <a:pt x="4356" y="7762"/>
                </a:lnTo>
                <a:lnTo>
                  <a:pt x="4405" y="7787"/>
                </a:lnTo>
                <a:lnTo>
                  <a:pt x="4454" y="7787"/>
                </a:lnTo>
                <a:lnTo>
                  <a:pt x="4527" y="7762"/>
                </a:lnTo>
                <a:lnTo>
                  <a:pt x="4575" y="7738"/>
                </a:lnTo>
                <a:lnTo>
                  <a:pt x="4600" y="7689"/>
                </a:lnTo>
                <a:lnTo>
                  <a:pt x="4746" y="7495"/>
                </a:lnTo>
                <a:lnTo>
                  <a:pt x="4867" y="7300"/>
                </a:lnTo>
                <a:lnTo>
                  <a:pt x="4965" y="7178"/>
                </a:lnTo>
                <a:lnTo>
                  <a:pt x="5038" y="7032"/>
                </a:lnTo>
                <a:lnTo>
                  <a:pt x="5354" y="7032"/>
                </a:lnTo>
                <a:lnTo>
                  <a:pt x="5208" y="7178"/>
                </a:lnTo>
                <a:lnTo>
                  <a:pt x="5062" y="7373"/>
                </a:lnTo>
                <a:lnTo>
                  <a:pt x="4989" y="7470"/>
                </a:lnTo>
                <a:lnTo>
                  <a:pt x="4940" y="7592"/>
                </a:lnTo>
                <a:lnTo>
                  <a:pt x="4940" y="7641"/>
                </a:lnTo>
                <a:lnTo>
                  <a:pt x="4940" y="7665"/>
                </a:lnTo>
                <a:lnTo>
                  <a:pt x="4989" y="7762"/>
                </a:lnTo>
                <a:lnTo>
                  <a:pt x="5086" y="7787"/>
                </a:lnTo>
                <a:lnTo>
                  <a:pt x="5135" y="7787"/>
                </a:lnTo>
                <a:lnTo>
                  <a:pt x="5159" y="7762"/>
                </a:lnTo>
                <a:lnTo>
                  <a:pt x="5257" y="7689"/>
                </a:lnTo>
                <a:lnTo>
                  <a:pt x="5330" y="7616"/>
                </a:lnTo>
                <a:lnTo>
                  <a:pt x="5451" y="7422"/>
                </a:lnTo>
                <a:lnTo>
                  <a:pt x="5670" y="7032"/>
                </a:lnTo>
                <a:lnTo>
                  <a:pt x="6011" y="7032"/>
                </a:lnTo>
                <a:lnTo>
                  <a:pt x="5889" y="7130"/>
                </a:lnTo>
                <a:lnTo>
                  <a:pt x="5719" y="7300"/>
                </a:lnTo>
                <a:lnTo>
                  <a:pt x="5573" y="7495"/>
                </a:lnTo>
                <a:lnTo>
                  <a:pt x="5549" y="7568"/>
                </a:lnTo>
                <a:lnTo>
                  <a:pt x="5573" y="7616"/>
                </a:lnTo>
                <a:lnTo>
                  <a:pt x="5597" y="7665"/>
                </a:lnTo>
                <a:lnTo>
                  <a:pt x="5646" y="7714"/>
                </a:lnTo>
                <a:lnTo>
                  <a:pt x="5695" y="7738"/>
                </a:lnTo>
                <a:lnTo>
                  <a:pt x="5743" y="7738"/>
                </a:lnTo>
                <a:lnTo>
                  <a:pt x="5816" y="7714"/>
                </a:lnTo>
                <a:lnTo>
                  <a:pt x="5865" y="7665"/>
                </a:lnTo>
                <a:lnTo>
                  <a:pt x="6060" y="7349"/>
                </a:lnTo>
                <a:lnTo>
                  <a:pt x="6157" y="7178"/>
                </a:lnTo>
                <a:lnTo>
                  <a:pt x="6230" y="7032"/>
                </a:lnTo>
                <a:lnTo>
                  <a:pt x="6936" y="7008"/>
                </a:lnTo>
                <a:lnTo>
                  <a:pt x="6936" y="7008"/>
                </a:lnTo>
                <a:lnTo>
                  <a:pt x="6765" y="7154"/>
                </a:lnTo>
                <a:lnTo>
                  <a:pt x="6619" y="7276"/>
                </a:lnTo>
                <a:lnTo>
                  <a:pt x="6449" y="7422"/>
                </a:lnTo>
                <a:lnTo>
                  <a:pt x="6303" y="7592"/>
                </a:lnTo>
                <a:lnTo>
                  <a:pt x="6279" y="7641"/>
                </a:lnTo>
                <a:lnTo>
                  <a:pt x="6254" y="7714"/>
                </a:lnTo>
                <a:lnTo>
                  <a:pt x="6279" y="7762"/>
                </a:lnTo>
                <a:lnTo>
                  <a:pt x="6303" y="7811"/>
                </a:lnTo>
                <a:lnTo>
                  <a:pt x="6352" y="7835"/>
                </a:lnTo>
                <a:lnTo>
                  <a:pt x="6400" y="7860"/>
                </a:lnTo>
                <a:lnTo>
                  <a:pt x="6473" y="7835"/>
                </a:lnTo>
                <a:lnTo>
                  <a:pt x="6522" y="7811"/>
                </a:lnTo>
                <a:lnTo>
                  <a:pt x="6790" y="7470"/>
                </a:lnTo>
                <a:lnTo>
                  <a:pt x="6911" y="7251"/>
                </a:lnTo>
                <a:lnTo>
                  <a:pt x="7009" y="7032"/>
                </a:lnTo>
                <a:lnTo>
                  <a:pt x="7009" y="7008"/>
                </a:lnTo>
                <a:lnTo>
                  <a:pt x="7398" y="7008"/>
                </a:lnTo>
                <a:lnTo>
                  <a:pt x="7252" y="7130"/>
                </a:lnTo>
                <a:lnTo>
                  <a:pt x="7106" y="7276"/>
                </a:lnTo>
                <a:lnTo>
                  <a:pt x="6984" y="7446"/>
                </a:lnTo>
                <a:lnTo>
                  <a:pt x="6887" y="7616"/>
                </a:lnTo>
                <a:lnTo>
                  <a:pt x="6863" y="7689"/>
                </a:lnTo>
                <a:lnTo>
                  <a:pt x="6887" y="7738"/>
                </a:lnTo>
                <a:lnTo>
                  <a:pt x="6911" y="7787"/>
                </a:lnTo>
                <a:lnTo>
                  <a:pt x="6960" y="7835"/>
                </a:lnTo>
                <a:lnTo>
                  <a:pt x="7009" y="7860"/>
                </a:lnTo>
                <a:lnTo>
                  <a:pt x="7057" y="7860"/>
                </a:lnTo>
                <a:lnTo>
                  <a:pt x="7130" y="7835"/>
                </a:lnTo>
                <a:lnTo>
                  <a:pt x="7179" y="7787"/>
                </a:lnTo>
                <a:lnTo>
                  <a:pt x="7398" y="7397"/>
                </a:lnTo>
                <a:lnTo>
                  <a:pt x="7617" y="7008"/>
                </a:lnTo>
                <a:lnTo>
                  <a:pt x="7812" y="7008"/>
                </a:lnTo>
                <a:lnTo>
                  <a:pt x="7812" y="7081"/>
                </a:lnTo>
                <a:lnTo>
                  <a:pt x="7690" y="7251"/>
                </a:lnTo>
                <a:lnTo>
                  <a:pt x="7568" y="7446"/>
                </a:lnTo>
                <a:lnTo>
                  <a:pt x="7520" y="7568"/>
                </a:lnTo>
                <a:lnTo>
                  <a:pt x="7471" y="7665"/>
                </a:lnTo>
                <a:lnTo>
                  <a:pt x="7471" y="7762"/>
                </a:lnTo>
                <a:lnTo>
                  <a:pt x="7495" y="7811"/>
                </a:lnTo>
                <a:lnTo>
                  <a:pt x="7544" y="7860"/>
                </a:lnTo>
                <a:lnTo>
                  <a:pt x="7593" y="7884"/>
                </a:lnTo>
                <a:lnTo>
                  <a:pt x="7666" y="7908"/>
                </a:lnTo>
                <a:lnTo>
                  <a:pt x="7739" y="7884"/>
                </a:lnTo>
                <a:lnTo>
                  <a:pt x="7787" y="7835"/>
                </a:lnTo>
                <a:lnTo>
                  <a:pt x="7836" y="7762"/>
                </a:lnTo>
                <a:lnTo>
                  <a:pt x="7933" y="7519"/>
                </a:lnTo>
                <a:lnTo>
                  <a:pt x="8031" y="7665"/>
                </a:lnTo>
                <a:lnTo>
                  <a:pt x="8152" y="7835"/>
                </a:lnTo>
                <a:lnTo>
                  <a:pt x="8274" y="7957"/>
                </a:lnTo>
                <a:lnTo>
                  <a:pt x="8444" y="8054"/>
                </a:lnTo>
                <a:lnTo>
                  <a:pt x="8615" y="8127"/>
                </a:lnTo>
                <a:lnTo>
                  <a:pt x="8785" y="8176"/>
                </a:lnTo>
                <a:lnTo>
                  <a:pt x="9004" y="8200"/>
                </a:lnTo>
                <a:lnTo>
                  <a:pt x="9198" y="8152"/>
                </a:lnTo>
                <a:lnTo>
                  <a:pt x="9393" y="8079"/>
                </a:lnTo>
                <a:lnTo>
                  <a:pt x="9563" y="7981"/>
                </a:lnTo>
                <a:lnTo>
                  <a:pt x="9709" y="7860"/>
                </a:lnTo>
                <a:lnTo>
                  <a:pt x="9807" y="7714"/>
                </a:lnTo>
                <a:lnTo>
                  <a:pt x="9904" y="7543"/>
                </a:lnTo>
                <a:lnTo>
                  <a:pt x="9977" y="7373"/>
                </a:lnTo>
                <a:lnTo>
                  <a:pt x="10026" y="7178"/>
                </a:lnTo>
                <a:lnTo>
                  <a:pt x="10050" y="6984"/>
                </a:lnTo>
                <a:lnTo>
                  <a:pt x="10415" y="7032"/>
                </a:lnTo>
                <a:lnTo>
                  <a:pt x="10293" y="7130"/>
                </a:lnTo>
                <a:lnTo>
                  <a:pt x="10172" y="7227"/>
                </a:lnTo>
                <a:lnTo>
                  <a:pt x="10026" y="7397"/>
                </a:lnTo>
                <a:lnTo>
                  <a:pt x="9928" y="7616"/>
                </a:lnTo>
                <a:lnTo>
                  <a:pt x="9904" y="7665"/>
                </a:lnTo>
                <a:lnTo>
                  <a:pt x="9928" y="7738"/>
                </a:lnTo>
                <a:lnTo>
                  <a:pt x="9977" y="7762"/>
                </a:lnTo>
                <a:lnTo>
                  <a:pt x="10026" y="7811"/>
                </a:lnTo>
                <a:lnTo>
                  <a:pt x="10099" y="7811"/>
                </a:lnTo>
                <a:lnTo>
                  <a:pt x="10147" y="7787"/>
                </a:lnTo>
                <a:lnTo>
                  <a:pt x="10220" y="7762"/>
                </a:lnTo>
                <a:lnTo>
                  <a:pt x="10245" y="7689"/>
                </a:lnTo>
                <a:lnTo>
                  <a:pt x="10342" y="7519"/>
                </a:lnTo>
                <a:lnTo>
                  <a:pt x="10439" y="7349"/>
                </a:lnTo>
                <a:lnTo>
                  <a:pt x="10488" y="7203"/>
                </a:lnTo>
                <a:lnTo>
                  <a:pt x="10512" y="7057"/>
                </a:lnTo>
                <a:lnTo>
                  <a:pt x="11048" y="7057"/>
                </a:lnTo>
                <a:lnTo>
                  <a:pt x="10926" y="7178"/>
                </a:lnTo>
                <a:lnTo>
                  <a:pt x="10829" y="7300"/>
                </a:lnTo>
                <a:lnTo>
                  <a:pt x="10756" y="7446"/>
                </a:lnTo>
                <a:lnTo>
                  <a:pt x="10683" y="7592"/>
                </a:lnTo>
                <a:lnTo>
                  <a:pt x="10683" y="7641"/>
                </a:lnTo>
                <a:lnTo>
                  <a:pt x="10683" y="7665"/>
                </a:lnTo>
                <a:lnTo>
                  <a:pt x="10707" y="7714"/>
                </a:lnTo>
                <a:lnTo>
                  <a:pt x="10756" y="7714"/>
                </a:lnTo>
                <a:lnTo>
                  <a:pt x="10829" y="7738"/>
                </a:lnTo>
                <a:lnTo>
                  <a:pt x="10877" y="7714"/>
                </a:lnTo>
                <a:lnTo>
                  <a:pt x="10902" y="7689"/>
                </a:lnTo>
                <a:lnTo>
                  <a:pt x="10999" y="7543"/>
                </a:lnTo>
                <a:lnTo>
                  <a:pt x="11096" y="7373"/>
                </a:lnTo>
                <a:lnTo>
                  <a:pt x="11267" y="7057"/>
                </a:lnTo>
                <a:lnTo>
                  <a:pt x="11534" y="7032"/>
                </a:lnTo>
                <a:lnTo>
                  <a:pt x="11340" y="7300"/>
                </a:lnTo>
                <a:lnTo>
                  <a:pt x="11242" y="7446"/>
                </a:lnTo>
                <a:lnTo>
                  <a:pt x="11169" y="7592"/>
                </a:lnTo>
                <a:lnTo>
                  <a:pt x="11169" y="7665"/>
                </a:lnTo>
                <a:lnTo>
                  <a:pt x="11194" y="7714"/>
                </a:lnTo>
                <a:lnTo>
                  <a:pt x="11218" y="7762"/>
                </a:lnTo>
                <a:lnTo>
                  <a:pt x="11267" y="7787"/>
                </a:lnTo>
                <a:lnTo>
                  <a:pt x="11388" y="7787"/>
                </a:lnTo>
                <a:lnTo>
                  <a:pt x="11437" y="7762"/>
                </a:lnTo>
                <a:lnTo>
                  <a:pt x="11461" y="7714"/>
                </a:lnTo>
                <a:lnTo>
                  <a:pt x="11632" y="7373"/>
                </a:lnTo>
                <a:lnTo>
                  <a:pt x="11778" y="7032"/>
                </a:lnTo>
                <a:lnTo>
                  <a:pt x="12191" y="7032"/>
                </a:lnTo>
                <a:lnTo>
                  <a:pt x="12021" y="7227"/>
                </a:lnTo>
                <a:lnTo>
                  <a:pt x="11948" y="7349"/>
                </a:lnTo>
                <a:lnTo>
                  <a:pt x="11875" y="7470"/>
                </a:lnTo>
                <a:lnTo>
                  <a:pt x="11851" y="7592"/>
                </a:lnTo>
                <a:lnTo>
                  <a:pt x="11851" y="7641"/>
                </a:lnTo>
                <a:lnTo>
                  <a:pt x="11875" y="7714"/>
                </a:lnTo>
                <a:lnTo>
                  <a:pt x="11924" y="7738"/>
                </a:lnTo>
                <a:lnTo>
                  <a:pt x="11972" y="7762"/>
                </a:lnTo>
                <a:lnTo>
                  <a:pt x="12021" y="7738"/>
                </a:lnTo>
                <a:lnTo>
                  <a:pt x="12070" y="7689"/>
                </a:lnTo>
                <a:lnTo>
                  <a:pt x="12143" y="7592"/>
                </a:lnTo>
                <a:lnTo>
                  <a:pt x="12240" y="7349"/>
                </a:lnTo>
                <a:lnTo>
                  <a:pt x="12386" y="7032"/>
                </a:lnTo>
                <a:lnTo>
                  <a:pt x="12775" y="7008"/>
                </a:lnTo>
                <a:lnTo>
                  <a:pt x="12654" y="7130"/>
                </a:lnTo>
                <a:lnTo>
                  <a:pt x="12556" y="7276"/>
                </a:lnTo>
                <a:lnTo>
                  <a:pt x="12459" y="7397"/>
                </a:lnTo>
                <a:lnTo>
                  <a:pt x="12386" y="7568"/>
                </a:lnTo>
                <a:lnTo>
                  <a:pt x="12386" y="7616"/>
                </a:lnTo>
                <a:lnTo>
                  <a:pt x="12410" y="7665"/>
                </a:lnTo>
                <a:lnTo>
                  <a:pt x="12435" y="7689"/>
                </a:lnTo>
                <a:lnTo>
                  <a:pt x="12483" y="7714"/>
                </a:lnTo>
                <a:lnTo>
                  <a:pt x="12581" y="7714"/>
                </a:lnTo>
                <a:lnTo>
                  <a:pt x="12605" y="7689"/>
                </a:lnTo>
                <a:lnTo>
                  <a:pt x="12654" y="7641"/>
                </a:lnTo>
                <a:lnTo>
                  <a:pt x="12702" y="7470"/>
                </a:lnTo>
                <a:lnTo>
                  <a:pt x="12775" y="7300"/>
                </a:lnTo>
                <a:lnTo>
                  <a:pt x="12970" y="7008"/>
                </a:lnTo>
                <a:lnTo>
                  <a:pt x="13384" y="7008"/>
                </a:lnTo>
                <a:lnTo>
                  <a:pt x="13165" y="7276"/>
                </a:lnTo>
                <a:lnTo>
                  <a:pt x="12994" y="7568"/>
                </a:lnTo>
                <a:lnTo>
                  <a:pt x="12970" y="7641"/>
                </a:lnTo>
                <a:lnTo>
                  <a:pt x="12994" y="7714"/>
                </a:lnTo>
                <a:lnTo>
                  <a:pt x="13043" y="7762"/>
                </a:lnTo>
                <a:lnTo>
                  <a:pt x="13116" y="7787"/>
                </a:lnTo>
                <a:lnTo>
                  <a:pt x="13189" y="7762"/>
                </a:lnTo>
                <a:lnTo>
                  <a:pt x="13238" y="7714"/>
                </a:lnTo>
                <a:lnTo>
                  <a:pt x="13408" y="7373"/>
                </a:lnTo>
                <a:lnTo>
                  <a:pt x="13578" y="7008"/>
                </a:lnTo>
                <a:lnTo>
                  <a:pt x="13919" y="7008"/>
                </a:lnTo>
                <a:lnTo>
                  <a:pt x="13676" y="7300"/>
                </a:lnTo>
                <a:lnTo>
                  <a:pt x="13457" y="7592"/>
                </a:lnTo>
                <a:lnTo>
                  <a:pt x="13432" y="7665"/>
                </a:lnTo>
                <a:lnTo>
                  <a:pt x="13432" y="7714"/>
                </a:lnTo>
                <a:lnTo>
                  <a:pt x="13457" y="7738"/>
                </a:lnTo>
                <a:lnTo>
                  <a:pt x="13505" y="7787"/>
                </a:lnTo>
                <a:lnTo>
                  <a:pt x="13554" y="7811"/>
                </a:lnTo>
                <a:lnTo>
                  <a:pt x="13603" y="7811"/>
                </a:lnTo>
                <a:lnTo>
                  <a:pt x="13651" y="7787"/>
                </a:lnTo>
                <a:lnTo>
                  <a:pt x="13700" y="7738"/>
                </a:lnTo>
                <a:lnTo>
                  <a:pt x="13943" y="7397"/>
                </a:lnTo>
                <a:lnTo>
                  <a:pt x="14041" y="7203"/>
                </a:lnTo>
                <a:lnTo>
                  <a:pt x="14089" y="7008"/>
                </a:lnTo>
                <a:lnTo>
                  <a:pt x="14357" y="7032"/>
                </a:lnTo>
                <a:lnTo>
                  <a:pt x="14211" y="7178"/>
                </a:lnTo>
                <a:lnTo>
                  <a:pt x="14065" y="7349"/>
                </a:lnTo>
                <a:lnTo>
                  <a:pt x="13943" y="7519"/>
                </a:lnTo>
                <a:lnTo>
                  <a:pt x="13846" y="7714"/>
                </a:lnTo>
                <a:lnTo>
                  <a:pt x="13846" y="7787"/>
                </a:lnTo>
                <a:lnTo>
                  <a:pt x="13846" y="7860"/>
                </a:lnTo>
                <a:lnTo>
                  <a:pt x="13895" y="7884"/>
                </a:lnTo>
                <a:lnTo>
                  <a:pt x="13943" y="7908"/>
                </a:lnTo>
                <a:lnTo>
                  <a:pt x="14016" y="7933"/>
                </a:lnTo>
                <a:lnTo>
                  <a:pt x="14065" y="7908"/>
                </a:lnTo>
                <a:lnTo>
                  <a:pt x="14138" y="7860"/>
                </a:lnTo>
                <a:lnTo>
                  <a:pt x="14162" y="7811"/>
                </a:lnTo>
                <a:lnTo>
                  <a:pt x="14260" y="7616"/>
                </a:lnTo>
                <a:lnTo>
                  <a:pt x="14357" y="7446"/>
                </a:lnTo>
                <a:lnTo>
                  <a:pt x="14576" y="7105"/>
                </a:lnTo>
                <a:lnTo>
                  <a:pt x="14576" y="7081"/>
                </a:lnTo>
                <a:lnTo>
                  <a:pt x="14576" y="7032"/>
                </a:lnTo>
                <a:lnTo>
                  <a:pt x="15014" y="7057"/>
                </a:lnTo>
                <a:lnTo>
                  <a:pt x="14795" y="7203"/>
                </a:lnTo>
                <a:lnTo>
                  <a:pt x="14625" y="7397"/>
                </a:lnTo>
                <a:lnTo>
                  <a:pt x="14552" y="7495"/>
                </a:lnTo>
                <a:lnTo>
                  <a:pt x="14479" y="7616"/>
                </a:lnTo>
                <a:lnTo>
                  <a:pt x="14454" y="7738"/>
                </a:lnTo>
                <a:lnTo>
                  <a:pt x="14430" y="7860"/>
                </a:lnTo>
                <a:lnTo>
                  <a:pt x="14430" y="7908"/>
                </a:lnTo>
                <a:lnTo>
                  <a:pt x="14454" y="7957"/>
                </a:lnTo>
                <a:lnTo>
                  <a:pt x="14503" y="7981"/>
                </a:lnTo>
                <a:lnTo>
                  <a:pt x="14552" y="8006"/>
                </a:lnTo>
                <a:lnTo>
                  <a:pt x="14649" y="8006"/>
                </a:lnTo>
                <a:lnTo>
                  <a:pt x="14673" y="7981"/>
                </a:lnTo>
                <a:lnTo>
                  <a:pt x="14722" y="7933"/>
                </a:lnTo>
                <a:lnTo>
                  <a:pt x="14819" y="7689"/>
                </a:lnTo>
                <a:lnTo>
                  <a:pt x="14941" y="7470"/>
                </a:lnTo>
                <a:lnTo>
                  <a:pt x="15160" y="7057"/>
                </a:lnTo>
                <a:lnTo>
                  <a:pt x="15720" y="7032"/>
                </a:lnTo>
                <a:lnTo>
                  <a:pt x="15622" y="7130"/>
                </a:lnTo>
                <a:lnTo>
                  <a:pt x="15476" y="7251"/>
                </a:lnTo>
                <a:lnTo>
                  <a:pt x="15379" y="7397"/>
                </a:lnTo>
                <a:lnTo>
                  <a:pt x="15282" y="7543"/>
                </a:lnTo>
                <a:lnTo>
                  <a:pt x="15209" y="7714"/>
                </a:lnTo>
                <a:lnTo>
                  <a:pt x="15184" y="7787"/>
                </a:lnTo>
                <a:lnTo>
                  <a:pt x="15209" y="7860"/>
                </a:lnTo>
                <a:lnTo>
                  <a:pt x="15257" y="7908"/>
                </a:lnTo>
                <a:lnTo>
                  <a:pt x="15330" y="7933"/>
                </a:lnTo>
                <a:lnTo>
                  <a:pt x="15403" y="7957"/>
                </a:lnTo>
                <a:lnTo>
                  <a:pt x="15452" y="7957"/>
                </a:lnTo>
                <a:lnTo>
                  <a:pt x="15525" y="7933"/>
                </a:lnTo>
                <a:lnTo>
                  <a:pt x="15574" y="7860"/>
                </a:lnTo>
                <a:lnTo>
                  <a:pt x="15647" y="7714"/>
                </a:lnTo>
                <a:lnTo>
                  <a:pt x="15744" y="7568"/>
                </a:lnTo>
                <a:lnTo>
                  <a:pt x="15963" y="7300"/>
                </a:lnTo>
                <a:lnTo>
                  <a:pt x="16060" y="7154"/>
                </a:lnTo>
                <a:lnTo>
                  <a:pt x="16133" y="7081"/>
                </a:lnTo>
                <a:lnTo>
                  <a:pt x="16158" y="6984"/>
                </a:lnTo>
                <a:lnTo>
                  <a:pt x="16450" y="6935"/>
                </a:lnTo>
                <a:lnTo>
                  <a:pt x="16693" y="6838"/>
                </a:lnTo>
                <a:lnTo>
                  <a:pt x="16474" y="7008"/>
                </a:lnTo>
                <a:lnTo>
                  <a:pt x="16279" y="7178"/>
                </a:lnTo>
                <a:lnTo>
                  <a:pt x="16158" y="7300"/>
                </a:lnTo>
                <a:lnTo>
                  <a:pt x="16036" y="7446"/>
                </a:lnTo>
                <a:lnTo>
                  <a:pt x="15939" y="7592"/>
                </a:lnTo>
                <a:lnTo>
                  <a:pt x="15866" y="7762"/>
                </a:lnTo>
                <a:lnTo>
                  <a:pt x="15866" y="7835"/>
                </a:lnTo>
                <a:lnTo>
                  <a:pt x="15890" y="7884"/>
                </a:lnTo>
                <a:lnTo>
                  <a:pt x="15914" y="7933"/>
                </a:lnTo>
                <a:lnTo>
                  <a:pt x="15963" y="7957"/>
                </a:lnTo>
                <a:lnTo>
                  <a:pt x="16085" y="7957"/>
                </a:lnTo>
                <a:lnTo>
                  <a:pt x="16133" y="7933"/>
                </a:lnTo>
                <a:lnTo>
                  <a:pt x="16182" y="7884"/>
                </a:lnTo>
                <a:lnTo>
                  <a:pt x="16352" y="7616"/>
                </a:lnTo>
                <a:lnTo>
                  <a:pt x="16547" y="7373"/>
                </a:lnTo>
                <a:lnTo>
                  <a:pt x="16766" y="7105"/>
                </a:lnTo>
                <a:lnTo>
                  <a:pt x="16863" y="6984"/>
                </a:lnTo>
                <a:lnTo>
                  <a:pt x="16936" y="6838"/>
                </a:lnTo>
                <a:lnTo>
                  <a:pt x="16961" y="6813"/>
                </a:lnTo>
                <a:lnTo>
                  <a:pt x="16936" y="6789"/>
                </a:lnTo>
                <a:lnTo>
                  <a:pt x="16912" y="6740"/>
                </a:lnTo>
                <a:lnTo>
                  <a:pt x="17082" y="6643"/>
                </a:lnTo>
                <a:lnTo>
                  <a:pt x="17252" y="6497"/>
                </a:lnTo>
                <a:lnTo>
                  <a:pt x="17374" y="6327"/>
                </a:lnTo>
                <a:lnTo>
                  <a:pt x="17496" y="6156"/>
                </a:lnTo>
                <a:lnTo>
                  <a:pt x="17593" y="5962"/>
                </a:lnTo>
                <a:lnTo>
                  <a:pt x="17642" y="5743"/>
                </a:lnTo>
                <a:lnTo>
                  <a:pt x="17690" y="5499"/>
                </a:lnTo>
                <a:lnTo>
                  <a:pt x="17690" y="5256"/>
                </a:lnTo>
                <a:lnTo>
                  <a:pt x="17690" y="4842"/>
                </a:lnTo>
                <a:lnTo>
                  <a:pt x="17666" y="4429"/>
                </a:lnTo>
                <a:lnTo>
                  <a:pt x="17642" y="3991"/>
                </a:lnTo>
                <a:lnTo>
                  <a:pt x="17642" y="3577"/>
                </a:lnTo>
                <a:lnTo>
                  <a:pt x="17690" y="2945"/>
                </a:lnTo>
                <a:lnTo>
                  <a:pt x="17690" y="2628"/>
                </a:lnTo>
                <a:lnTo>
                  <a:pt x="17642" y="2312"/>
                </a:lnTo>
                <a:lnTo>
                  <a:pt x="17690" y="2239"/>
                </a:lnTo>
                <a:lnTo>
                  <a:pt x="17739" y="2166"/>
                </a:lnTo>
                <a:lnTo>
                  <a:pt x="17763" y="2069"/>
                </a:lnTo>
                <a:lnTo>
                  <a:pt x="17715" y="1971"/>
                </a:lnTo>
                <a:lnTo>
                  <a:pt x="17666" y="1898"/>
                </a:lnTo>
                <a:lnTo>
                  <a:pt x="17569" y="1850"/>
                </a:lnTo>
                <a:lnTo>
                  <a:pt x="17423" y="1825"/>
                </a:lnTo>
                <a:lnTo>
                  <a:pt x="17252" y="1801"/>
                </a:lnTo>
                <a:lnTo>
                  <a:pt x="16912" y="1801"/>
                </a:lnTo>
                <a:lnTo>
                  <a:pt x="16571" y="1825"/>
                </a:lnTo>
                <a:lnTo>
                  <a:pt x="16279" y="1850"/>
                </a:lnTo>
                <a:lnTo>
                  <a:pt x="14649" y="1850"/>
                </a:lnTo>
                <a:lnTo>
                  <a:pt x="14089" y="1874"/>
                </a:lnTo>
                <a:lnTo>
                  <a:pt x="13530" y="1923"/>
                </a:lnTo>
                <a:lnTo>
                  <a:pt x="12946" y="1898"/>
                </a:lnTo>
                <a:lnTo>
                  <a:pt x="12362" y="1898"/>
                </a:lnTo>
                <a:lnTo>
                  <a:pt x="11802" y="1850"/>
                </a:lnTo>
                <a:lnTo>
                  <a:pt x="11778" y="1533"/>
                </a:lnTo>
                <a:lnTo>
                  <a:pt x="11729" y="1266"/>
                </a:lnTo>
                <a:lnTo>
                  <a:pt x="11632" y="1022"/>
                </a:lnTo>
                <a:lnTo>
                  <a:pt x="11486" y="803"/>
                </a:lnTo>
                <a:lnTo>
                  <a:pt x="11315" y="633"/>
                </a:lnTo>
                <a:lnTo>
                  <a:pt x="11121" y="463"/>
                </a:lnTo>
                <a:lnTo>
                  <a:pt x="10902" y="341"/>
                </a:lnTo>
                <a:lnTo>
                  <a:pt x="10658" y="244"/>
                </a:lnTo>
                <a:lnTo>
                  <a:pt x="10415" y="171"/>
                </a:lnTo>
                <a:lnTo>
                  <a:pt x="10147" y="98"/>
                </a:lnTo>
                <a:lnTo>
                  <a:pt x="9855" y="49"/>
                </a:lnTo>
                <a:lnTo>
                  <a:pt x="9588" y="25"/>
                </a:lnTo>
                <a:lnTo>
                  <a:pt x="900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925724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2" name="Google Shape;1872;p20"/>
          <p:cNvSpPr txBox="1">
            <a:spLocks noGrp="1"/>
          </p:cNvSpPr>
          <p:nvPr>
            <p:ph type="title"/>
          </p:nvPr>
        </p:nvSpPr>
        <p:spPr>
          <a:xfrm>
            <a:off x="1131653" y="1275869"/>
            <a:ext cx="6880500" cy="777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en-ID" dirty="0" err="1"/>
              <a:t>Sulit</a:t>
            </a:r>
            <a:r>
              <a:rPr lang="en-ID" dirty="0"/>
              <a:t> Survive??</a:t>
            </a:r>
          </a:p>
        </p:txBody>
      </p:sp>
      <p:sp>
        <p:nvSpPr>
          <p:cNvPr id="1873" name="Google Shape;1873;p20"/>
          <p:cNvSpPr txBox="1">
            <a:spLocks noGrp="1"/>
          </p:cNvSpPr>
          <p:nvPr>
            <p:ph type="body" idx="2"/>
          </p:nvPr>
        </p:nvSpPr>
        <p:spPr>
          <a:xfrm>
            <a:off x="1131653" y="2052869"/>
            <a:ext cx="6880500" cy="464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endParaRPr lang="en-ID" dirty="0"/>
          </a:p>
          <a:p>
            <a:pPr marL="88900" indent="0">
              <a:buNone/>
            </a:pPr>
            <a:r>
              <a:rPr lang="en-ID" u="sng" strike="sngStrike" dirty="0">
                <a:hlinkClick r:id="rId3"/>
              </a:rPr>
              <a:t>pengaturan </a:t>
            </a:r>
            <a:r>
              <a:rPr lang="en-ID" i="1" strike="sngStrike" dirty="0">
                <a:hlinkClick r:id="rId3"/>
              </a:rPr>
              <a:t>work from home</a:t>
            </a:r>
            <a:r>
              <a:rPr lang="en-ID" i="1" u="sng" strike="sngStrike" dirty="0">
                <a:hlinkClick r:id="rId3"/>
              </a:rPr>
              <a:t>/</a:t>
            </a:r>
            <a:r>
              <a:rPr lang="en-ID" u="sng" strike="sngStrike" dirty="0">
                <a:hlinkClick r:id="rId3"/>
              </a:rPr>
              <a:t> </a:t>
            </a:r>
            <a:r>
              <a:rPr lang="en-ID" i="1" strike="sngStrike" dirty="0">
                <a:hlinkClick r:id="rId3"/>
              </a:rPr>
              <a:t>remote working</a:t>
            </a:r>
            <a:r>
              <a:rPr lang="en-ID" strike="sngStrike" dirty="0"/>
              <a:t> </a:t>
            </a:r>
            <a:r>
              <a:rPr lang="en-ID" strike="sngStrike" dirty="0" err="1"/>
              <a:t>restrukturisasi</a:t>
            </a:r>
            <a:r>
              <a:rPr lang="en-ID" strike="sngStrike" dirty="0"/>
              <a:t> </a:t>
            </a:r>
            <a:r>
              <a:rPr lang="en-ID" strike="sngStrike" dirty="0" err="1"/>
              <a:t>organisasi</a:t>
            </a:r>
            <a:r>
              <a:rPr lang="en-ID" strike="sngStrike" dirty="0"/>
              <a:t> </a:t>
            </a:r>
            <a:r>
              <a:rPr lang="en-ID" strike="sngStrike" dirty="0" err="1"/>
              <a:t>pengelolaan</a:t>
            </a:r>
            <a:r>
              <a:rPr lang="en-ID" strike="sngStrike" dirty="0"/>
              <a:t> </a:t>
            </a:r>
            <a:r>
              <a:rPr lang="en-ID" strike="sngStrike" dirty="0" err="1"/>
              <a:t>biaya</a:t>
            </a:r>
            <a:r>
              <a:rPr lang="en-ID" strike="sngStrike" dirty="0"/>
              <a:t> </a:t>
            </a:r>
            <a:r>
              <a:rPr lang="en-ID" u="sng" strike="sngStrike" dirty="0">
                <a:hlinkClick r:id="rId4" tooltip="Peran SDM, MSDM, Fungsi Manajemen Sumber Daya Manusia Adalah"/>
              </a:rPr>
              <a:t>sumber daya manusia</a:t>
            </a:r>
            <a:r>
              <a:rPr lang="en-ID" strike="sngStrike" dirty="0"/>
              <a:t> </a:t>
            </a:r>
          </a:p>
          <a:p>
            <a:pPr marL="88900" indent="0">
              <a:buNone/>
            </a:pPr>
            <a:endParaRPr lang="en-ID" strike="sngStrike" dirty="0"/>
          </a:p>
          <a:p>
            <a:r>
              <a:rPr lang="en-ID" dirty="0"/>
              <a:t>FORGET IT!</a:t>
            </a:r>
          </a:p>
        </p:txBody>
      </p:sp>
      <p:sp>
        <p:nvSpPr>
          <p:cNvPr id="1874" name="Google Shape;1874;p20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42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78371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A98E76B-BEB3-0440-B42A-8F7399D5D9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32400" y="2653800"/>
            <a:ext cx="5479200" cy="1340684"/>
          </a:xfrm>
        </p:spPr>
        <p:txBody>
          <a:bodyPr/>
          <a:lstStyle/>
          <a:p>
            <a:pPr marL="88900" indent="0">
              <a:buNone/>
            </a:pPr>
            <a:r>
              <a:rPr lang="en-ID" sz="2000" b="1" i="0" dirty="0" err="1"/>
              <a:t>Tantangan</a:t>
            </a:r>
            <a:r>
              <a:rPr lang="en-ID" sz="2000" b="1" i="0" dirty="0"/>
              <a:t> </a:t>
            </a:r>
            <a:r>
              <a:rPr lang="en-ID" sz="2000" b="1" i="0" dirty="0" err="1"/>
              <a:t>utama</a:t>
            </a:r>
            <a:r>
              <a:rPr lang="en-ID" sz="2000" b="1" i="0" dirty="0"/>
              <a:t>:</a:t>
            </a:r>
          </a:p>
          <a:p>
            <a:pPr marL="88900" indent="0">
              <a:buNone/>
            </a:pPr>
            <a:r>
              <a:rPr lang="en-ID" sz="2800" b="1" i="0" dirty="0" err="1"/>
              <a:t>Bagaimana</a:t>
            </a:r>
            <a:r>
              <a:rPr lang="en-ID" sz="2800" b="1" i="0" dirty="0"/>
              <a:t> </a:t>
            </a:r>
            <a:r>
              <a:rPr lang="en-ID" sz="2800" b="1" i="0" dirty="0" err="1"/>
              <a:t>bisa</a:t>
            </a:r>
            <a:r>
              <a:rPr lang="en-ID" sz="2800" b="1" i="0" dirty="0"/>
              <a:t> </a:t>
            </a:r>
            <a:r>
              <a:rPr lang="en-ID" sz="2800" b="1" i="0" dirty="0" err="1"/>
              <a:t>membantu</a:t>
            </a:r>
            <a:r>
              <a:rPr lang="en-ID" sz="2800" b="1" i="0" dirty="0"/>
              <a:t> </a:t>
            </a:r>
            <a:r>
              <a:rPr lang="en-ID" sz="2800" b="1" i="0" dirty="0" err="1"/>
              <a:t>bisnis</a:t>
            </a:r>
            <a:r>
              <a:rPr lang="en-ID" sz="2800" b="1" i="0" dirty="0"/>
              <a:t> </a:t>
            </a:r>
            <a:r>
              <a:rPr lang="en-ID" sz="2800" b="1" i="0" dirty="0" err="1"/>
              <a:t>perusahaan</a:t>
            </a:r>
            <a:r>
              <a:rPr lang="en-ID" sz="2800" b="1" i="0" dirty="0"/>
              <a:t> </a:t>
            </a:r>
            <a:r>
              <a:rPr lang="en-ID" sz="2800" b="1" i="0" dirty="0" err="1"/>
              <a:t>bisa</a:t>
            </a:r>
            <a:r>
              <a:rPr lang="en-ID" sz="2800" b="1" i="0" dirty="0"/>
              <a:t> </a:t>
            </a:r>
            <a:r>
              <a:rPr lang="en-ID" sz="2800" b="1" i="0" dirty="0" err="1"/>
              <a:t>tetap</a:t>
            </a:r>
            <a:r>
              <a:rPr lang="en-ID" sz="2800" b="1" i="0" dirty="0"/>
              <a:t> </a:t>
            </a:r>
            <a:r>
              <a:rPr lang="en-ID" sz="2800" b="1" dirty="0"/>
              <a:t>survive</a:t>
            </a:r>
            <a:r>
              <a:rPr lang="en-ID" sz="2800" b="1" i="0" dirty="0"/>
              <a:t> </a:t>
            </a:r>
            <a:r>
              <a:rPr lang="en-ID" sz="2800" b="1" i="0" dirty="0" err="1"/>
              <a:t>dalam</a:t>
            </a:r>
            <a:r>
              <a:rPr lang="en-ID" sz="2800" b="1" i="0" dirty="0"/>
              <a:t> arti </a:t>
            </a:r>
            <a:r>
              <a:rPr lang="en-ID" sz="2800" b="1" dirty="0"/>
              <a:t>profitable</a:t>
            </a:r>
            <a:r>
              <a:rPr lang="en-ID" sz="2800" b="1" i="0" dirty="0"/>
              <a:t>.</a:t>
            </a:r>
            <a:endParaRPr lang="en-ID" sz="2000" b="1" i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C65B6C-F2B0-044B-A155-19451A7565C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7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4998270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E4BE807-BC84-4F4E-AE87-6DC602EE54A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88900" indent="0">
              <a:buNone/>
            </a:pPr>
            <a:r>
              <a:rPr lang="en-ID" sz="2400" i="0" dirty="0"/>
              <a:t>Bisa </a:t>
            </a:r>
            <a:r>
              <a:rPr lang="en-ID" sz="2400" i="0" dirty="0" err="1"/>
              <a:t>jadi</a:t>
            </a:r>
            <a:r>
              <a:rPr lang="en-ID" sz="2400" i="0" dirty="0"/>
              <a:t> </a:t>
            </a:r>
            <a:r>
              <a:rPr lang="en-ID" sz="2400" i="0" dirty="0" err="1"/>
              <a:t>mengharuskan</a:t>
            </a:r>
            <a:r>
              <a:rPr lang="en-ID" sz="2400" i="0" dirty="0"/>
              <a:t> HR </a:t>
            </a:r>
            <a:r>
              <a:rPr lang="en-ID" sz="2400" i="0" dirty="0" err="1"/>
              <a:t>untuk</a:t>
            </a:r>
            <a:r>
              <a:rPr lang="en-ID" sz="2400" i="0" dirty="0"/>
              <a:t> </a:t>
            </a:r>
            <a:r>
              <a:rPr lang="en-ID" sz="2400" i="0" dirty="0" err="1"/>
              <a:t>lebih</a:t>
            </a:r>
            <a:r>
              <a:rPr lang="en-ID" sz="2400" i="0" dirty="0"/>
              <a:t> </a:t>
            </a:r>
            <a:r>
              <a:rPr lang="en-ID" sz="3200" dirty="0"/>
              <a:t>agile</a:t>
            </a:r>
            <a:r>
              <a:rPr lang="en-ID" sz="2400" i="0" dirty="0"/>
              <a:t> </a:t>
            </a:r>
            <a:r>
              <a:rPr lang="en-ID" sz="2400" i="0" dirty="0" err="1"/>
              <a:t>terutama</a:t>
            </a:r>
            <a:r>
              <a:rPr lang="en-ID" sz="2400" i="0" dirty="0"/>
              <a:t> </a:t>
            </a:r>
            <a:r>
              <a:rPr lang="en-ID" sz="2400" i="0" dirty="0" err="1"/>
              <a:t>untuk</a:t>
            </a:r>
            <a:r>
              <a:rPr lang="en-ID" sz="2400" i="0" dirty="0"/>
              <a:t> </a:t>
            </a:r>
            <a:r>
              <a:rPr lang="en-ID" sz="2400" i="0" dirty="0" err="1"/>
              <a:t>mempersiapkan</a:t>
            </a:r>
            <a:r>
              <a:rPr lang="en-ID" sz="2400" i="0" dirty="0"/>
              <a:t> </a:t>
            </a:r>
            <a:r>
              <a:rPr lang="en-ID" sz="3200" dirty="0"/>
              <a:t>skill up</a:t>
            </a:r>
            <a:r>
              <a:rPr lang="en-ID" sz="3200" i="0" dirty="0"/>
              <a:t> </a:t>
            </a:r>
            <a:r>
              <a:rPr lang="en-ID" sz="2400" i="0" dirty="0" err="1"/>
              <a:t>atau</a:t>
            </a:r>
            <a:r>
              <a:rPr lang="en-ID" sz="2400" i="0" dirty="0"/>
              <a:t> </a:t>
            </a:r>
            <a:r>
              <a:rPr lang="en-ID" sz="2400" i="0" dirty="0" err="1"/>
              <a:t>bahkan</a:t>
            </a:r>
            <a:r>
              <a:rPr lang="en-ID" sz="2400" i="0" dirty="0"/>
              <a:t> </a:t>
            </a:r>
            <a:r>
              <a:rPr lang="en-ID" sz="3200" dirty="0"/>
              <a:t>new skill</a:t>
            </a:r>
            <a:r>
              <a:rPr lang="en-ID" sz="3200" i="0" dirty="0"/>
              <a:t> </a:t>
            </a:r>
            <a:r>
              <a:rPr lang="en-ID" sz="2400" i="0" dirty="0" err="1"/>
              <a:t>ke</a:t>
            </a:r>
            <a:r>
              <a:rPr lang="en-ID" sz="2400" i="0" dirty="0"/>
              <a:t> </a:t>
            </a:r>
            <a:r>
              <a:rPr lang="en-ID" sz="2400" i="0" dirty="0" err="1"/>
              <a:t>karyawan</a:t>
            </a:r>
            <a:r>
              <a:rPr lang="en-ID" sz="2400" i="0" dirty="0"/>
              <a:t> agar </a:t>
            </a:r>
            <a:r>
              <a:rPr lang="en-ID" sz="2400" i="0" dirty="0" err="1"/>
              <a:t>bisa</a:t>
            </a:r>
            <a:r>
              <a:rPr lang="en-ID" sz="2400" i="0" dirty="0"/>
              <a:t> </a:t>
            </a:r>
            <a:r>
              <a:rPr lang="en-ID" sz="2400" i="0" u="sng" dirty="0" err="1"/>
              <a:t>menyesuaikan</a:t>
            </a:r>
            <a:r>
              <a:rPr lang="en-ID" sz="2400" i="0" dirty="0"/>
              <a:t> </a:t>
            </a:r>
            <a:r>
              <a:rPr lang="en-ID" sz="2400" i="0" dirty="0" err="1"/>
              <a:t>dengan</a:t>
            </a:r>
            <a:r>
              <a:rPr lang="en-ID" sz="2400" i="0" dirty="0"/>
              <a:t> </a:t>
            </a:r>
            <a:r>
              <a:rPr lang="en-ID" sz="2400" i="0" dirty="0" err="1"/>
              <a:t>perkembangan</a:t>
            </a:r>
            <a:r>
              <a:rPr lang="en-ID" sz="2400" i="0" dirty="0"/>
              <a:t> </a:t>
            </a:r>
            <a:r>
              <a:rPr lang="en-ID" sz="2400" i="0" dirty="0" err="1"/>
              <a:t>bisnis</a:t>
            </a:r>
            <a:r>
              <a:rPr lang="en-ID" sz="2400" i="0" dirty="0"/>
              <a:t> yang </a:t>
            </a:r>
            <a:r>
              <a:rPr lang="en-ID" sz="2400" i="0" dirty="0" err="1"/>
              <a:t>cepat</a:t>
            </a:r>
            <a:r>
              <a:rPr lang="en-ID" sz="2400" i="0" dirty="0"/>
              <a:t> </a:t>
            </a:r>
            <a:r>
              <a:rPr lang="en-ID" sz="2400" i="0" dirty="0" err="1"/>
              <a:t>berubah</a:t>
            </a:r>
            <a:r>
              <a:rPr lang="en-ID" sz="2400" i="0" dirty="0"/>
              <a:t> </a:t>
            </a:r>
            <a:r>
              <a:rPr lang="en-ID" sz="2400" i="0" dirty="0" err="1"/>
              <a:t>sesuai</a:t>
            </a:r>
            <a:r>
              <a:rPr lang="en-ID" sz="2400" i="0" dirty="0"/>
              <a:t> </a:t>
            </a:r>
            <a:r>
              <a:rPr lang="en-ID" sz="2400" i="0" dirty="0" err="1"/>
              <a:t>tuntutan</a:t>
            </a:r>
            <a:r>
              <a:rPr lang="en-ID" sz="2400" i="0" dirty="0"/>
              <a:t> pasar</a:t>
            </a:r>
            <a:endParaRPr lang="en-US" sz="24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2455354-F7EF-8A42-8AE9-2733AECA4DE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8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946016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7BC2F75-2457-434C-B840-B5E031EAD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How?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45D4B3-5DEF-2A43-B807-C81C044B2EA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 b="1" dirty="0" err="1"/>
              <a:t>Efisiensi</a:t>
            </a:r>
            <a:r>
              <a:rPr lang="en-ID" b="1" dirty="0"/>
              <a:t> </a:t>
            </a:r>
            <a:r>
              <a:rPr lang="en-ID" b="1" dirty="0" err="1"/>
              <a:t>biaya</a:t>
            </a:r>
            <a:r>
              <a:rPr lang="en-ID" b="1" dirty="0"/>
              <a:t> </a:t>
            </a:r>
            <a:r>
              <a:rPr lang="en-ID" dirty="0" err="1"/>
              <a:t>besar</a:t>
            </a:r>
            <a:r>
              <a:rPr lang="en-ID" dirty="0"/>
              <a:t> </a:t>
            </a:r>
            <a:r>
              <a:rPr lang="en-ID" dirty="0" err="1"/>
              <a:t>kemungkinan</a:t>
            </a:r>
            <a:r>
              <a:rPr lang="en-ID" dirty="0"/>
              <a:t> </a:t>
            </a:r>
            <a:r>
              <a:rPr lang="en-ID" dirty="0" err="1"/>
              <a:t>bisa</a:t>
            </a:r>
            <a:r>
              <a:rPr lang="en-ID" dirty="0"/>
              <a:t> </a:t>
            </a:r>
            <a:r>
              <a:rPr lang="en-ID" dirty="0" err="1"/>
              <a:t>mendukung</a:t>
            </a:r>
            <a:r>
              <a:rPr lang="en-ID" dirty="0"/>
              <a:t> survival </a:t>
            </a:r>
            <a:r>
              <a:rPr lang="en-ID" dirty="0" err="1"/>
              <a:t>tersebut</a:t>
            </a:r>
            <a:r>
              <a:rPr lang="en-ID" dirty="0"/>
              <a:t>, </a:t>
            </a:r>
            <a:r>
              <a:rPr lang="en-ID" u="sng" dirty="0" err="1"/>
              <a:t>walau</a:t>
            </a:r>
            <a:r>
              <a:rPr lang="en-ID" u="sng" dirty="0"/>
              <a:t> </a:t>
            </a:r>
            <a:r>
              <a:rPr lang="en-ID" u="sng" dirty="0" err="1"/>
              <a:t>tidak</a:t>
            </a:r>
            <a:r>
              <a:rPr lang="en-ID" u="sng" dirty="0"/>
              <a:t> </a:t>
            </a:r>
            <a:r>
              <a:rPr lang="en-ID" u="sng" dirty="0" err="1"/>
              <a:t>harus</a:t>
            </a:r>
            <a:r>
              <a:rPr lang="en-ID" u="sng" dirty="0"/>
              <a:t> </a:t>
            </a:r>
            <a:r>
              <a:rPr lang="en-ID" u="sng" dirty="0" err="1"/>
              <a:t>selalu</a:t>
            </a:r>
            <a:r>
              <a:rPr lang="en-ID" u="sng" dirty="0"/>
              <a:t> </a:t>
            </a:r>
            <a:r>
              <a:rPr lang="en-ID" dirty="0" err="1"/>
              <a:t>diakhiri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pemutusan</a:t>
            </a:r>
            <a:r>
              <a:rPr lang="en-ID" dirty="0"/>
              <a:t> </a:t>
            </a:r>
            <a:r>
              <a:rPr lang="en-ID" dirty="0" err="1"/>
              <a:t>hubungan</a:t>
            </a:r>
            <a:r>
              <a:rPr lang="en-ID" dirty="0"/>
              <a:t> </a:t>
            </a:r>
            <a:r>
              <a:rPr lang="en-ID" dirty="0" err="1"/>
              <a:t>kerja</a:t>
            </a:r>
            <a:r>
              <a:rPr lang="en-ID" dirty="0"/>
              <a:t>.</a:t>
            </a:r>
          </a:p>
          <a:p>
            <a:endParaRPr lang="en-ID" dirty="0"/>
          </a:p>
          <a:p>
            <a:r>
              <a:rPr lang="en-ID" dirty="0"/>
              <a:t>Strategi:</a:t>
            </a:r>
          </a:p>
          <a:p>
            <a:pPr lvl="1"/>
            <a:r>
              <a:rPr lang="en-ID" dirty="0"/>
              <a:t>HR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menyelami</a:t>
            </a:r>
            <a:r>
              <a:rPr lang="en-ID" dirty="0"/>
              <a:t> </a:t>
            </a:r>
            <a:r>
              <a:rPr lang="en-ID" dirty="0" err="1"/>
              <a:t>struktur</a:t>
            </a:r>
            <a:r>
              <a:rPr lang="en-ID" dirty="0"/>
              <a:t> </a:t>
            </a:r>
            <a:r>
              <a:rPr lang="en-ID" dirty="0" err="1"/>
              <a:t>biaya</a:t>
            </a:r>
            <a:r>
              <a:rPr lang="en-ID" dirty="0"/>
              <a:t>, </a:t>
            </a:r>
          </a:p>
          <a:p>
            <a:pPr lvl="1"/>
            <a:r>
              <a:rPr lang="en-ID" i="1" dirty="0"/>
              <a:t>Cashflow</a:t>
            </a:r>
            <a:r>
              <a:rPr lang="en-ID" dirty="0"/>
              <a:t> dan </a:t>
            </a:r>
            <a:r>
              <a:rPr lang="en-ID" dirty="0" err="1"/>
              <a:t>berbagai</a:t>
            </a:r>
            <a:r>
              <a:rPr lang="en-ID" dirty="0"/>
              <a:t> </a:t>
            </a:r>
            <a:r>
              <a:rPr lang="en-ID" dirty="0" err="1"/>
              <a:t>prediksi</a:t>
            </a:r>
            <a:r>
              <a:rPr lang="en-ID" dirty="0"/>
              <a:t> </a:t>
            </a:r>
            <a:r>
              <a:rPr lang="en-ID" dirty="0" err="1"/>
              <a:t>keuangan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bisa</a:t>
            </a:r>
            <a:r>
              <a:rPr lang="en-ID" dirty="0"/>
              <a:t> </a:t>
            </a:r>
            <a:r>
              <a:rPr lang="en-ID" dirty="0" err="1"/>
              <a:t>memberikan</a:t>
            </a:r>
            <a:r>
              <a:rPr lang="en-ID" dirty="0"/>
              <a:t> insight yang </a:t>
            </a:r>
            <a:r>
              <a:rPr lang="en-ID" dirty="0" err="1"/>
              <a:t>tepat</a:t>
            </a:r>
            <a:r>
              <a:rPr lang="en-ID" dirty="0"/>
              <a:t> agar </a:t>
            </a:r>
            <a:r>
              <a:rPr lang="en-ID" dirty="0" err="1"/>
              <a:t>bisnis</a:t>
            </a:r>
            <a:r>
              <a:rPr lang="en-ID" dirty="0"/>
              <a:t> </a:t>
            </a:r>
            <a:r>
              <a:rPr lang="en-ID" dirty="0" err="1"/>
              <a:t>tetap</a:t>
            </a:r>
            <a:r>
              <a:rPr lang="en-ID" dirty="0"/>
              <a:t> </a:t>
            </a:r>
            <a:r>
              <a:rPr lang="en-ID" i="1" dirty="0"/>
              <a:t>survive</a:t>
            </a:r>
            <a:r>
              <a:rPr lang="en-ID" dirty="0"/>
              <a:t>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4274A41-6E24-4240-85A4-D48DB34CAAC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9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336471142"/>
      </p:ext>
    </p:extLst>
  </p:cSld>
  <p:clrMapOvr>
    <a:masterClrMapping/>
  </p:clrMapOvr>
</p:sld>
</file>

<file path=ppt/theme/theme1.xml><?xml version="1.0" encoding="utf-8"?>
<a:theme xmlns:a="http://schemas.openxmlformats.org/drawingml/2006/main" name="Nathaniel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638</Words>
  <Application>Microsoft Macintosh PowerPoint</Application>
  <PresentationFormat>On-screen Show (4:3)</PresentationFormat>
  <Paragraphs>111</Paragraphs>
  <Slides>26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Amatic SC</vt:lpstr>
      <vt:lpstr>Arial</vt:lpstr>
      <vt:lpstr>Wingdings</vt:lpstr>
      <vt:lpstr>Merriweather</vt:lpstr>
      <vt:lpstr>Nathaniel template</vt:lpstr>
      <vt:lpstr>HR DI ERA  NEW NORMAL</vt:lpstr>
      <vt:lpstr>PREPARED BY</vt:lpstr>
      <vt:lpstr>PowerPoint Presentation</vt:lpstr>
      <vt:lpstr>This is a slide title</vt:lpstr>
      <vt:lpstr>Business Survival</vt:lpstr>
      <vt:lpstr>Sulit Survive??</vt:lpstr>
      <vt:lpstr>PowerPoint Presentation</vt:lpstr>
      <vt:lpstr>PowerPoint Presentation</vt:lpstr>
      <vt:lpstr>How?</vt:lpstr>
      <vt:lpstr>Digitalization</vt:lpstr>
      <vt:lpstr>PowerPoint Presentation</vt:lpstr>
      <vt:lpstr>PowerPoint Presentation</vt:lpstr>
      <vt:lpstr>Dituntut optimal, berkontribusi:</vt:lpstr>
      <vt:lpstr>Talenta</vt:lpstr>
      <vt:lpstr>Health &amp; Safety</vt:lpstr>
      <vt:lpstr>PowerPoint Presentation</vt:lpstr>
      <vt:lpstr>How??</vt:lpstr>
      <vt:lpstr>Systemic Thinking</vt:lpstr>
      <vt:lpstr>Helicopter view??</vt:lpstr>
      <vt:lpstr>Corporate Culture</vt:lpstr>
      <vt:lpstr>Culture Assessment</vt:lpstr>
      <vt:lpstr>PowerPoint Presentation</vt:lpstr>
      <vt:lpstr>Leadership</vt:lpstr>
      <vt:lpstr>KADERISASI PEMIMPIN</vt:lpstr>
      <vt:lpstr>PowerPoint Presentation</vt:lpstr>
      <vt:lpstr>Thanks!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HR DI ERA  NEW NORMAL</dc:title>
  <cp:lastModifiedBy>Aldo Hardi Sancoko, SE., MM.</cp:lastModifiedBy>
  <cp:revision>6</cp:revision>
  <dcterms:modified xsi:type="dcterms:W3CDTF">2021-04-05T13:09:49Z</dcterms:modified>
</cp:coreProperties>
</file>