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Raleway"/>
      <p:regular r:id="rId21"/>
      <p:bold r:id="rId22"/>
      <p:italic r:id="rId23"/>
      <p:boldItalic r:id="rId24"/>
    </p:embeddedFont>
    <p:embeddedFont>
      <p:font typeface="Overlock"/>
      <p:regular r:id="rId25"/>
      <p:bold r:id="rId26"/>
      <p:italic r:id="rId27"/>
      <p:boldItalic r:id="rId28"/>
    </p:embeddedFont>
    <p:embeddedFont>
      <p:font typeface="Lato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33" roundtripDataSignature="AMtx7mhsJvRciaU1/PpzAJiUnO7+T5Cl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aleway-bold.fntdata"/><Relationship Id="rId21" Type="http://schemas.openxmlformats.org/officeDocument/2006/relationships/font" Target="fonts/Raleway-regular.fntdata"/><Relationship Id="rId24" Type="http://schemas.openxmlformats.org/officeDocument/2006/relationships/font" Target="fonts/Raleway-boldItalic.fntdata"/><Relationship Id="rId23" Type="http://schemas.openxmlformats.org/officeDocument/2006/relationships/font" Target="fonts/Raleway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verlock-bold.fntdata"/><Relationship Id="rId25" Type="http://schemas.openxmlformats.org/officeDocument/2006/relationships/font" Target="fonts/Overlock-regular.fntdata"/><Relationship Id="rId28" Type="http://schemas.openxmlformats.org/officeDocument/2006/relationships/font" Target="fonts/Overlock-boldItalic.fntdata"/><Relationship Id="rId27" Type="http://schemas.openxmlformats.org/officeDocument/2006/relationships/font" Target="fonts/Overlock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ato-italic.fntdata"/><Relationship Id="rId30" Type="http://schemas.openxmlformats.org/officeDocument/2006/relationships/font" Target="fonts/Lato-bold.fntdata"/><Relationship Id="rId11" Type="http://schemas.openxmlformats.org/officeDocument/2006/relationships/slide" Target="slides/slide6.xml"/><Relationship Id="rId33" Type="http://customschemas.google.com/relationships/presentationmetadata" Target="metadata"/><Relationship Id="rId10" Type="http://schemas.openxmlformats.org/officeDocument/2006/relationships/slide" Target="slides/slide5.xml"/><Relationship Id="rId32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f67d4e99d6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f67d4e99d6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f67d4e99d6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f67d4e99d6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4" name="Google Shape;74;p2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2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7" name="Google Shape;77;p2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2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" name="Google Shape;79;p28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0" name="Google Shape;80;p28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1" name="Google Shape;81;p2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" name="Google Shape;13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4" name="Google Shape;14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19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19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20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1" name="Google Shape;21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20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2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2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27" name="Google Shape;27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29;p21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2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" name="Google Shape;33;p2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2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36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3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" name="Google Shape;41;p2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2" name="Google Shape;42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" name="Google Shape;44;p23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5" name="Google Shape;45;p23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0" name="Google Shape;50;p2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1" name="Google Shape;51;p2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2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p24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4" name="Google Shape;54;p2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" name="Google Shape;57;p2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8" name="Google Shape;58;p2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2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25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1" name="Google Shape;61;p25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2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6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5" name="Google Shape;65;p2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6" name="Google Shape;66;p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2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8" name="Google Shape;68;p26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9" name="Google Shape;69;p26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70" name="Google Shape;70;p26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f67d4e99d6_0_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EXPERT SYSTEM</a:t>
            </a:r>
            <a:endParaRPr sz="300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2f67d4e99d6_0_3"/>
          <p:cNvSpPr txBox="1"/>
          <p:nvPr>
            <p:ph idx="1" type="subTitle"/>
          </p:nvPr>
        </p:nvSpPr>
        <p:spPr>
          <a:xfrm>
            <a:off x="729625" y="3172900"/>
            <a:ext cx="7688100" cy="114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 u="sng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Muchamad Kurniawan</a:t>
            </a:r>
            <a:endParaRPr b="1" sz="3000" u="sng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Pertemuan ke-6</a:t>
            </a:r>
            <a:endParaRPr b="1" sz="300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Create Diagnosis System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475" y="142100"/>
            <a:ext cx="8007475" cy="327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2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Create Diagnosis System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7117550" cy="251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4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Testing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6613175" cy="217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2475725"/>
            <a:ext cx="6228800" cy="245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Expert System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b="0" lang="en" sz="3900"/>
              <a:t>(Tree rule)</a:t>
            </a:r>
            <a:endParaRPr b="0" sz="3900"/>
          </a:p>
        </p:txBody>
      </p:sp>
      <p:sp>
        <p:nvSpPr>
          <p:cNvPr id="93" name="Google Shape;93;p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"/>
              <a:t>Muchamad Kurniawan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f67d4e99d6_0_8"/>
          <p:cNvSpPr txBox="1"/>
          <p:nvPr>
            <p:ph type="title"/>
          </p:nvPr>
        </p:nvSpPr>
        <p:spPr>
          <a:xfrm>
            <a:off x="729450" y="5710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 of Views</a:t>
            </a:r>
            <a:endParaRPr/>
          </a:p>
        </p:txBody>
      </p:sp>
      <p:sp>
        <p:nvSpPr>
          <p:cNvPr id="99" name="Google Shape;99;g2f67d4e99d6_0_8"/>
          <p:cNvSpPr txBox="1"/>
          <p:nvPr>
            <p:ph idx="1" type="body"/>
          </p:nvPr>
        </p:nvSpPr>
        <p:spPr>
          <a:xfrm>
            <a:off x="729450" y="1390550"/>
            <a:ext cx="7688700" cy="294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Create structure Node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Create Rule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Create Diagnosys System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Testing in Main Program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Create Rule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8839199" cy="2693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Create Code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Create Tree with Struct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206750"/>
            <a:ext cx="8991600" cy="1891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8991599" cy="42281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