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Overlock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iEdqolebkR2bcc6xk4Ic58K4GK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073D3B-8823-46C0-8981-ADD0E4ABA699}">
  <a:tblStyle styleId="{13073D3B-8823-46C0-8981-ADD0E4ABA6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verlock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verlock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verlock-bold.fntdata"/><Relationship Id="rId16" Type="http://schemas.openxmlformats.org/officeDocument/2006/relationships/slide" Target="slides/slide11.xml"/><Relationship Id="rId38" Type="http://schemas.openxmlformats.org/officeDocument/2006/relationships/font" Target="fonts/Overlock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95331" y="3288283"/>
            <a:ext cx="9592365" cy="346323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9CC2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Kecerdasan Buatan (fuzzy logic and FIS)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PERTEMUAN KE-7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Muchamad Kurniawan</a:t>
            </a:r>
            <a:endParaRPr b="1" i="0" sz="40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314373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2"/>
          <p:cNvGraphicFramePr/>
          <p:nvPr/>
        </p:nvGraphicFramePr>
        <p:xfrm>
          <a:off x="714102" y="771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{13073D3B-8823-46C0-8981-ADD0E4ABA699}</a:tableStyleId>
              </a:tblPr>
              <a:tblGrid>
                <a:gridCol w="2160925"/>
                <a:gridCol w="288300"/>
                <a:gridCol w="8549700"/>
              </a:tblGrid>
              <a:tr h="31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Pertemuan Minggu ke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8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Jenis Mata kuliah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Basic Sciences ; 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8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Capaian Lulusan yang di Bebankan (CPL)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mahasiswa mampu memahami dan implementasi kecerdsan buatan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8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Capaian Mata Kuliah  (CP MK)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Mahasiswa mampu mengimplementasikan teknik Reasoning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Bahan Kajian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Reasoning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8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Sub. Bahan Kajian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1.1. Logic Program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1.2. Expert System 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07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Rencana Assement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Presentasi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8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Indikator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Berisi ketepatan ketercapaian pembelajaran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Contoh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Ketepatan (Bahan Kajian) (Rencana Assment)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Ketepatan dalam Memahami Jenis bencana di Indonesia melalui Assement dalam bentuk Tugas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03193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528460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675992" cy="65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8000" y="152400"/>
            <a:ext cx="5451600" cy="299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732601" cy="51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7401" y="152400"/>
            <a:ext cx="5002200" cy="566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7101000" y="6102000"/>
            <a:ext cx="511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variable persediaan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233136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7101000" y="6102000"/>
            <a:ext cx="511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variable produksi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578413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106274" cy="57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4500" y="3506300"/>
            <a:ext cx="6697501" cy="329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205300" cy="33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1422" y="2484000"/>
            <a:ext cx="8320575" cy="43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38422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205099" cy="19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023150"/>
            <a:ext cx="7205100" cy="468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4702629" y="3239589"/>
            <a:ext cx="2181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verlock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MATERI</a:t>
            </a:r>
            <a:endParaRPr b="0" i="0" sz="44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43683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/>
        </p:nvSpPr>
        <p:spPr>
          <a:xfrm>
            <a:off x="4702629" y="3239589"/>
            <a:ext cx="18918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verlock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TUGAS</a:t>
            </a:r>
            <a:endParaRPr b="0" i="0" sz="44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9768" y="1698768"/>
            <a:ext cx="2732864" cy="273286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/>
          <p:nvPr/>
        </p:nvSpPr>
        <p:spPr>
          <a:xfrm>
            <a:off x="5124905" y="2732203"/>
            <a:ext cx="62616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Ayo Kuliah di ITATS</a:t>
            </a:r>
            <a:endParaRPr b="1" i="0" sz="54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/>
        </p:nvSpPr>
        <p:spPr>
          <a:xfrm>
            <a:off x="4702629" y="3239589"/>
            <a:ext cx="2181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MATERI</a:t>
            </a:r>
            <a:endParaRPr b="0" i="0" sz="44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