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90" r:id="rId3"/>
    <p:sldMasterId id="2147483673" r:id="rId4"/>
  </p:sldMasterIdLst>
  <p:notesMasterIdLst>
    <p:notesMasterId r:id="rId8"/>
  </p:notesMasterIdLst>
  <p:sldIdLst>
    <p:sldId id="355" r:id="rId5"/>
    <p:sldId id="364" r:id="rId6"/>
    <p:sldId id="34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0BA"/>
    <a:srgbClr val="277BBF"/>
    <a:srgbClr val="134070"/>
    <a:srgbClr val="FEC012"/>
    <a:srgbClr val="B96D00"/>
    <a:srgbClr val="FDB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="" xmlns:a16="http://schemas.microsoft.com/office/drawing/2014/main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="" xmlns:a16="http://schemas.microsoft.com/office/drawing/2014/main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36E6B0-0030-4C24-AF1C-09B7BB3C4770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="" xmlns:a16="http://schemas.microsoft.com/office/drawing/2014/main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4388469D-CBAC-4278-96C5-9EBCCAF5DD50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4DE17AA3-92FD-4003-9A41-EC77EF819880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="" xmlns:a16="http://schemas.microsoft.com/office/drawing/2014/main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="" xmlns:a16="http://schemas.microsoft.com/office/drawing/2014/main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="" xmlns:a16="http://schemas.microsoft.com/office/drawing/2014/main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="" xmlns:a16="http://schemas.microsoft.com/office/drawing/2014/main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="" xmlns:a16="http://schemas.microsoft.com/office/drawing/2014/main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="" xmlns:a16="http://schemas.microsoft.com/office/drawing/2014/main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="" xmlns:a16="http://schemas.microsoft.com/office/drawing/2014/main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="" xmlns:a16="http://schemas.microsoft.com/office/drawing/2014/main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="" xmlns:a16="http://schemas.microsoft.com/office/drawing/2014/main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="" xmlns:a16="http://schemas.microsoft.com/office/drawing/2014/main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Picture Placeholder 66">
            <a:extLst>
              <a:ext uri="{FF2B5EF4-FFF2-40B4-BE49-F238E27FC236}">
                <a16:creationId xmlns="" xmlns:a16="http://schemas.microsoft.com/office/drawing/2014/main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8" name="Picture Placeholder 67">
            <a:extLst>
              <a:ext uri="{FF2B5EF4-FFF2-40B4-BE49-F238E27FC236}">
                <a16:creationId xmlns="" xmlns:a16="http://schemas.microsoft.com/office/drawing/2014/main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="" xmlns:a16="http://schemas.microsoft.com/office/drawing/2014/main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E7591A-CAF2-8102-711A-CB60A239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794"/>
            <a:ext cx="10515600" cy="590550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89816D-72BA-1110-EA6D-FB8642ADC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000"/>
            <a:ext cx="10515600" cy="4144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90DBCC-B6D7-C004-0F70-2EB167E3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7229" y="6356350"/>
            <a:ext cx="51779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E1D4C7-1A29-9151-79D8-8D344B1E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5829" y="6356350"/>
            <a:ext cx="5177971" cy="365125"/>
          </a:xfrm>
        </p:spPr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75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F844D0-313B-54BD-A5FD-7C2301D8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1143"/>
            <a:ext cx="10515600" cy="747259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9BD561-0D62-CDED-0B6F-959F99E8D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2629"/>
            <a:ext cx="5181600" cy="4014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163676-2BE5-EF6E-9FFE-EB9857A47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2629"/>
            <a:ext cx="5181600" cy="4014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786320-8579-2344-39B3-09425ED0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334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62BAFE-0725-F194-6D14-20C371B3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8229" y="6356350"/>
            <a:ext cx="5025571" cy="365125"/>
          </a:xfrm>
        </p:spPr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87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0E5251-F484-C637-1365-D64D24DC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276"/>
            <a:ext cx="10515600" cy="823913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3639CD-8EB8-F774-E967-7CF32C794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8736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B2BA95-9CB9-2891-5AF1-C1D1075E5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63448"/>
            <a:ext cx="5157787" cy="29262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F8DF228-C072-DE2C-2C15-170583A2C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8736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5ABADD0-B86D-3DCC-0ACB-7098DF451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63448"/>
            <a:ext cx="5183188" cy="29262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6DF4BD9-8B97-7ABB-D57F-78ED4F1D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4A3FA90-39D3-3B82-9C42-E8DC1424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04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8AD0570-3A88-03AC-00CF-6A3DD3A2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5812609-CE71-1754-E73A-431C24A1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21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0497F4-1613-B159-F3D3-8020D37B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6025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D7832D-375C-873D-38AE-603A4001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05139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CD80E9A-AFE1-B9E1-64D2-2A5DA1109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89942"/>
            <a:ext cx="3932237" cy="3096759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5E6C26-0801-C9A8-E71A-1201BF76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EFB269-2194-8AB4-D4A1-9CE624D2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005F35-D949-08ED-86E8-1E867887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41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9249578" y="63233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17" name="Google Shape;17;p1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947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icture Placeholder 162">
            <a:extLst>
              <a:ext uri="{FF2B5EF4-FFF2-40B4-BE49-F238E27FC236}">
                <a16:creationId xmlns="" xmlns:a16="http://schemas.microsoft.com/office/drawing/2014/main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5030F87-A103-5E19-7270-D469C617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9B02D9-F40C-BC53-263A-E311BC8EB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3C34DB-5C0E-19F0-2E37-660D95198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CFE0E7-26E5-A259-29D2-E855265A3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57B9D0-FA9F-46EC-9B20-E2C37C8DA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7" r:id="rId4"/>
    <p:sldLayoutId id="214748369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02894AB-D42D-4C72-AF38-625276C2FFA8}"/>
              </a:ext>
            </a:extLst>
          </p:cNvPr>
          <p:cNvSpPr/>
          <p:nvPr/>
        </p:nvSpPr>
        <p:spPr>
          <a:xfrm>
            <a:off x="0" y="5167744"/>
            <a:ext cx="12192000" cy="1241223"/>
          </a:xfrm>
          <a:prstGeom prst="rect">
            <a:avLst/>
          </a:prstGeom>
          <a:solidFill>
            <a:srgbClr val="0870BA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F0DB56-26DE-4005-902B-2E68ACC2F5A6}"/>
              </a:ext>
            </a:extLst>
          </p:cNvPr>
          <p:cNvSpPr txBox="1"/>
          <p:nvPr/>
        </p:nvSpPr>
        <p:spPr>
          <a:xfrm>
            <a:off x="678873" y="5814894"/>
            <a:ext cx="1039090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Pertemuan ke 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8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Google Shape;118;p1">
            <a:extLst>
              <a:ext uri="{FF2B5EF4-FFF2-40B4-BE49-F238E27FC236}">
                <a16:creationId xmlns="" xmlns:a16="http://schemas.microsoft.com/office/drawing/2014/main" id="{A304D554-ECE0-DBE9-C274-0886FA747B54}"/>
              </a:ext>
            </a:extLst>
          </p:cNvPr>
          <p:cNvSpPr txBox="1"/>
          <p:nvPr/>
        </p:nvSpPr>
        <p:spPr>
          <a:xfrm flipH="1">
            <a:off x="1063229" y="2634902"/>
            <a:ext cx="100065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D07"/>
              </a:buClr>
              <a:buSzPts val="3600"/>
              <a:buFont typeface="Montserrat ExtraBold"/>
              <a:buNone/>
            </a:pPr>
            <a:r>
              <a:rPr lang="en-ID" sz="3600" b="1" dirty="0" smtClean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UTS</a:t>
            </a:r>
            <a:endParaRPr lang="en-ID" sz="3600" b="1" i="0" u="none" strike="noStrike" cap="none" dirty="0">
              <a:solidFill>
                <a:schemeClr val="bg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2F1C18A-6A40-610D-0807-8043D64671AC}"/>
              </a:ext>
            </a:extLst>
          </p:cNvPr>
          <p:cNvSpPr/>
          <p:nvPr/>
        </p:nvSpPr>
        <p:spPr>
          <a:xfrm>
            <a:off x="-2" y="5108179"/>
            <a:ext cx="12191998" cy="45719"/>
          </a:xfrm>
          <a:prstGeom prst="rect">
            <a:avLst/>
          </a:prstGeom>
          <a:solidFill>
            <a:srgbClr val="FEC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C4EBF5E-7F7F-964E-DB46-67A250CB10C4}"/>
              </a:ext>
            </a:extLst>
          </p:cNvPr>
          <p:cNvSpPr txBox="1"/>
          <p:nvPr/>
        </p:nvSpPr>
        <p:spPr>
          <a:xfrm>
            <a:off x="5094902" y="4268574"/>
            <a:ext cx="59748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Dosen 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Pengampu	: Syahri Muharom</a:t>
            </a:r>
            <a:b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			</a:t>
            </a:r>
            <a:r>
              <a:rPr lang="en-US" altLang="ko-KR" sz="2000" smtClean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n-US" altLang="ko-KR" sz="2000" smtClean="0">
                <a:solidFill>
                  <a:schemeClr val="bg1"/>
                </a:solidFill>
                <a:cs typeface="Arial" pitchFamily="34" charset="0"/>
              </a:rPr>
              <a:t>rief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Wisaksono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292127-EA9F-B365-3228-BA9D83EFF075}"/>
              </a:ext>
            </a:extLst>
          </p:cNvPr>
          <p:cNvSpPr txBox="1"/>
          <p:nvPr/>
        </p:nvSpPr>
        <p:spPr>
          <a:xfrm>
            <a:off x="678872" y="5325002"/>
            <a:ext cx="1095894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Mata Kuliah : </a:t>
            </a:r>
            <a:r>
              <a:rPr lang="en-US" altLang="ko-KR" sz="2400" dirty="0" smtClean="0">
                <a:solidFill>
                  <a:schemeClr val="bg1"/>
                </a:solidFill>
                <a:cs typeface="Arial" pitchFamily="34" charset="0"/>
              </a:rPr>
              <a:t>UTS</a:t>
            </a:r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83B1F8EA-5692-2660-1613-D16DE71B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D5F3EE4F-2940-25EA-0493-1910A26B4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8" y="1872344"/>
            <a:ext cx="10189028" cy="4144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b-NO" sz="2400" b="1" dirty="0" smtClean="0"/>
              <a:t>Buatlah </a:t>
            </a:r>
            <a:r>
              <a:rPr lang="nb-NO" sz="2400" b="1" dirty="0"/>
              <a:t>simulasi Mikrokontroler menggunakan </a:t>
            </a:r>
            <a:r>
              <a:rPr lang="nb-NO" sz="2400" b="1" dirty="0" smtClean="0"/>
              <a:t>thinkercad:</a:t>
            </a:r>
          </a:p>
          <a:p>
            <a:pPr marL="514350" indent="-514350" algn="just">
              <a:buAutoNum type="arabicPeriod"/>
            </a:pPr>
            <a:r>
              <a:rPr lang="nb-NO" sz="1800" dirty="0" smtClean="0"/>
              <a:t>Simulasi </a:t>
            </a:r>
            <a:r>
              <a:rPr lang="nb-NO" sz="1800" dirty="0"/>
              <a:t>menyalakan LED menggunakan push Button, jika Push button 1 di tekan LED akan menyala, jika push button 2 di tekan maka LED akan </a:t>
            </a:r>
            <a:r>
              <a:rPr lang="nb-NO" sz="1800" dirty="0" smtClean="0"/>
              <a:t>mati.</a:t>
            </a:r>
          </a:p>
          <a:p>
            <a:pPr marL="514350" indent="-514350" algn="just">
              <a:buAutoNum type="arabicPeriod"/>
            </a:pPr>
            <a:r>
              <a:rPr lang="nb-NO" sz="1800" dirty="0" smtClean="0"/>
              <a:t>Simulasi </a:t>
            </a:r>
            <a:r>
              <a:rPr lang="nb-NO" sz="1800" dirty="0"/>
              <a:t>menyalakan LCD 16x2 menggunakan push Button, jika Push button 1 di tekan LCD akan menampilkan nama dan npm Mahasiswa, jika push button 2 di tekan maka LCD clear, dan menampilkan karakter baris 0,0 ‘UTS’, baris 0,1 ‘MIKROKONTROLER</a:t>
            </a:r>
            <a:r>
              <a:rPr lang="nb-NO" sz="1800" dirty="0" smtClean="0"/>
              <a:t>’.</a:t>
            </a:r>
          </a:p>
          <a:p>
            <a:pPr marL="514350" indent="-514350" algn="just">
              <a:buAutoNum type="arabicPeriod"/>
            </a:pPr>
            <a:endParaRPr lang="nb-NO" sz="1800" dirty="0" smtClean="0"/>
          </a:p>
          <a:p>
            <a:pPr marL="0" indent="0" algn="ctr">
              <a:buNone/>
            </a:pPr>
            <a:r>
              <a:rPr lang="en-US" sz="1800" b="1" dirty="0" smtClean="0"/>
              <a:t>Dengan ketentuan:</a:t>
            </a:r>
          </a:p>
          <a:p>
            <a:pPr marL="342900" indent="-342900">
              <a:buAutoNum type="alphaLcPeriod"/>
            </a:pPr>
            <a:r>
              <a:rPr lang="en-US" sz="1800" dirty="0" smtClean="0"/>
              <a:t>UTS </a:t>
            </a:r>
            <a:r>
              <a:rPr lang="en-US" sz="1800" dirty="0"/>
              <a:t>berupa video, dimana di dalam video terdapat proses pembuatan rangkaian, proses pembuatan coding dan hasil simulasi running </a:t>
            </a:r>
            <a:r>
              <a:rPr lang="en-US" sz="1800" dirty="0" err="1" smtClean="0"/>
              <a:t>tinkercad</a:t>
            </a:r>
            <a:r>
              <a:rPr lang="en-US" sz="1800" dirty="0" smtClean="0"/>
              <a:t>.</a:t>
            </a:r>
          </a:p>
          <a:p>
            <a:pPr marL="342900" indent="-342900">
              <a:buAutoNum type="alphaLcPeriod"/>
            </a:pPr>
            <a:r>
              <a:rPr lang="en-US" sz="1800" dirty="0" smtClean="0"/>
              <a:t>Di </a:t>
            </a:r>
            <a:r>
              <a:rPr lang="en-US" sz="1800" dirty="0"/>
              <a:t>dalam video harus terdapat penjelasan narasi berupa suara dan </a:t>
            </a:r>
            <a:r>
              <a:rPr lang="en-US" sz="1800" dirty="0" err="1"/>
              <a:t>dan</a:t>
            </a:r>
            <a:r>
              <a:rPr lang="en-US" sz="1800" dirty="0"/>
              <a:t> foto </a:t>
            </a:r>
            <a:r>
              <a:rPr lang="en-US" sz="1800" dirty="0" smtClean="0"/>
              <a:t>mahasiswa.</a:t>
            </a:r>
          </a:p>
          <a:p>
            <a:pPr marL="342900" indent="-342900">
              <a:buAutoNum type="alphaLcPeriod"/>
            </a:pPr>
            <a:r>
              <a:rPr lang="en-US" sz="1800" dirty="0" smtClean="0"/>
              <a:t>Hasil UTS </a:t>
            </a:r>
            <a:r>
              <a:rPr lang="en-US" sz="1800" dirty="0"/>
              <a:t>di upload pada YouTube atau Google drive, dan yang di upload di </a:t>
            </a:r>
            <a:r>
              <a:rPr lang="en-US" sz="1800" dirty="0" err="1"/>
              <a:t>spada</a:t>
            </a:r>
            <a:r>
              <a:rPr lang="en-US" sz="1800" dirty="0"/>
              <a:t> cukup link video.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895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1209D1-D6D2-4A73-B72D-BA783EBA6C35}"/>
              </a:ext>
            </a:extLst>
          </p:cNvPr>
          <p:cNvSpPr txBox="1"/>
          <p:nvPr/>
        </p:nvSpPr>
        <p:spPr>
          <a:xfrm>
            <a:off x="6789510" y="3946003"/>
            <a:ext cx="45196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Break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152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 Unicode MS</vt:lpstr>
      <vt:lpstr>맑은 고딕</vt:lpstr>
      <vt:lpstr>Arial</vt:lpstr>
      <vt:lpstr>Calibri</vt:lpstr>
      <vt:lpstr>Calibri Light</vt:lpstr>
      <vt:lpstr>Montserrat ExtraBold</vt:lpstr>
      <vt:lpstr>Cover and End Slide Master</vt:lpstr>
      <vt:lpstr>Contents Slide Master</vt:lpstr>
      <vt:lpstr>Custom Design</vt:lpstr>
      <vt:lpstr>Section Break Slide Master</vt:lpstr>
      <vt:lpstr>PowerPoint Presentation</vt:lpstr>
      <vt:lpstr>UTS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Syahri Muharom</cp:lastModifiedBy>
  <cp:revision>100</cp:revision>
  <dcterms:created xsi:type="dcterms:W3CDTF">2020-01-20T05:08:25Z</dcterms:created>
  <dcterms:modified xsi:type="dcterms:W3CDTF">2024-11-28T02:09:51Z</dcterms:modified>
</cp:coreProperties>
</file>