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69" r:id="rId4"/>
    <p:sldId id="261" r:id="rId5"/>
    <p:sldId id="302" r:id="rId6"/>
    <p:sldId id="272" r:id="rId7"/>
    <p:sldId id="307" r:id="rId8"/>
    <p:sldId id="298" r:id="rId9"/>
    <p:sldId id="306" r:id="rId10"/>
    <p:sldId id="262" r:id="rId11"/>
    <p:sldId id="308" r:id="rId12"/>
    <p:sldId id="264" r:id="rId13"/>
    <p:sldId id="310" r:id="rId14"/>
    <p:sldId id="311" r:id="rId15"/>
    <p:sldId id="312" r:id="rId16"/>
    <p:sldId id="314" r:id="rId17"/>
    <p:sldId id="313" r:id="rId18"/>
    <p:sldId id="299" r:id="rId19"/>
    <p:sldId id="309" r:id="rId20"/>
    <p:sldId id="265" r:id="rId21"/>
    <p:sldId id="319" r:id="rId22"/>
    <p:sldId id="316" r:id="rId23"/>
    <p:sldId id="315" r:id="rId24"/>
    <p:sldId id="318" r:id="rId25"/>
    <p:sldId id="320" r:id="rId26"/>
    <p:sldId id="275" r:id="rId27"/>
  </p:sldIdLst>
  <p:sldSz cx="9144000" cy="5143500" type="screen16x9"/>
  <p:notesSz cx="6858000" cy="9144000"/>
  <p:embeddedFontLst>
    <p:embeddedFont>
      <p:font typeface="Be Vietnam Pro Black" panose="020B0604020202020204" charset="0"/>
      <p:bold r:id="rId29"/>
      <p:boldItalic r:id="rId30"/>
    </p:embeddedFont>
    <p:embeddedFont>
      <p:font typeface="Inter" panose="020B0604020202020204" charset="0"/>
      <p:regular r:id="rId31"/>
      <p:bold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ED24B-099B-44D3-85BB-BAFA2B11E400}">
  <a:tblStyle styleId="{D81ED24B-099B-44D3-85BB-BAFA2B11E4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FE3BE47D-BBB0-8464-0DC4-AEEA4A48E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AD1C43E4-83A5-FB91-311F-9EAA46C72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AC0F5FE2-6F7A-1F60-CB4C-8CDAA02979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22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b611eaca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2b611eaca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17BFC2AB-19D7-B5CE-A1BE-9BEE73D2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535D04D7-37E7-4EF2-F546-7E1B27E90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0590AD52-A6C3-F7D2-5EF0-1400B00092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07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2CD9E01F-727B-FB55-81D9-0FEDDEB1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3F60AFBA-C4C4-201C-2CA4-1E157E15D9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D77D4BF2-14FF-012B-2F20-E63461B867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16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E49F9864-9C24-419C-8577-8E1C65F0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1FF3E03B-6AA9-AE1B-7991-C53D58BE2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ABA3618D-F3FA-E9D3-B037-1594E40AE6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18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613809C7-00E7-EA9C-5B55-A8FE3D250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323AD596-4730-9EC9-48F7-FAD2686EF3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A1D6E710-FD49-487D-D69B-B4A8B9DE0F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690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DB012C22-280B-352F-5893-2126F0499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068EA653-9631-AE0B-37C2-7863DF4D43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6FF7732E-A59A-B44A-36FF-A75664A25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77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>
          <a:extLst>
            <a:ext uri="{FF2B5EF4-FFF2-40B4-BE49-F238E27FC236}">
              <a16:creationId xmlns:a16="http://schemas.microsoft.com/office/drawing/2014/main" id="{683DFAFA-82F4-0158-1FBC-442A2299A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>
            <a:extLst>
              <a:ext uri="{FF2B5EF4-FFF2-40B4-BE49-F238E27FC236}">
                <a16:creationId xmlns:a16="http://schemas.microsoft.com/office/drawing/2014/main" id="{50F54CFE-0CE5-403E-33BC-2B627BDA86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>
            <a:extLst>
              <a:ext uri="{FF2B5EF4-FFF2-40B4-BE49-F238E27FC236}">
                <a16:creationId xmlns:a16="http://schemas.microsoft.com/office/drawing/2014/main" id="{1E8FEB77-C06D-28BD-F03C-383205DBF9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062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>
          <a:extLst>
            <a:ext uri="{FF2B5EF4-FFF2-40B4-BE49-F238E27FC236}">
              <a16:creationId xmlns:a16="http://schemas.microsoft.com/office/drawing/2014/main" id="{15588061-3FA8-D2BF-1E80-4014BDC61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b611eaca63_0_63:notes">
            <a:extLst>
              <a:ext uri="{FF2B5EF4-FFF2-40B4-BE49-F238E27FC236}">
                <a16:creationId xmlns:a16="http://schemas.microsoft.com/office/drawing/2014/main" id="{43A24221-78DC-6802-F36B-1B5EE8E77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b611eaca63_0_63:notes">
            <a:extLst>
              <a:ext uri="{FF2B5EF4-FFF2-40B4-BE49-F238E27FC236}">
                <a16:creationId xmlns:a16="http://schemas.microsoft.com/office/drawing/2014/main" id="{E1AA8280-D44E-BFF5-2476-14BC31C87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0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12126a3be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12126a3be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2126a3bec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2126a3bec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>
          <a:extLst>
            <a:ext uri="{FF2B5EF4-FFF2-40B4-BE49-F238E27FC236}">
              <a16:creationId xmlns:a16="http://schemas.microsoft.com/office/drawing/2014/main" id="{B2D23EFF-5B8B-62EC-618E-99684011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2126a3bec9_0_132:notes">
            <a:extLst>
              <a:ext uri="{FF2B5EF4-FFF2-40B4-BE49-F238E27FC236}">
                <a16:creationId xmlns:a16="http://schemas.microsoft.com/office/drawing/2014/main" id="{B8AF4A1D-073F-B9F8-17AD-F97024A2F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2126a3bec9_0_132:notes">
            <a:extLst>
              <a:ext uri="{FF2B5EF4-FFF2-40B4-BE49-F238E27FC236}">
                <a16:creationId xmlns:a16="http://schemas.microsoft.com/office/drawing/2014/main" id="{B112B7E8-3BA9-813E-5929-2ABA993E24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78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>
          <a:extLst>
            <a:ext uri="{FF2B5EF4-FFF2-40B4-BE49-F238E27FC236}">
              <a16:creationId xmlns:a16="http://schemas.microsoft.com/office/drawing/2014/main" id="{2617BC19-2366-53DF-CF47-B23D0ADB9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2126a3bec9_0_132:notes">
            <a:extLst>
              <a:ext uri="{FF2B5EF4-FFF2-40B4-BE49-F238E27FC236}">
                <a16:creationId xmlns:a16="http://schemas.microsoft.com/office/drawing/2014/main" id="{DA8E3DFE-B813-6CB9-1D2A-9C4DCBC13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2126a3bec9_0_132:notes">
            <a:extLst>
              <a:ext uri="{FF2B5EF4-FFF2-40B4-BE49-F238E27FC236}">
                <a16:creationId xmlns:a16="http://schemas.microsoft.com/office/drawing/2014/main" id="{211B6A71-FBB4-CEAE-7E2C-8369F11CF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872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>
          <a:extLst>
            <a:ext uri="{FF2B5EF4-FFF2-40B4-BE49-F238E27FC236}">
              <a16:creationId xmlns:a16="http://schemas.microsoft.com/office/drawing/2014/main" id="{1C14D772-0231-583D-4698-73A353394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2126a3bec9_0_132:notes">
            <a:extLst>
              <a:ext uri="{FF2B5EF4-FFF2-40B4-BE49-F238E27FC236}">
                <a16:creationId xmlns:a16="http://schemas.microsoft.com/office/drawing/2014/main" id="{EAED1925-0246-688F-FC19-61FACC71C7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2126a3bec9_0_132:notes">
            <a:extLst>
              <a:ext uri="{FF2B5EF4-FFF2-40B4-BE49-F238E27FC236}">
                <a16:creationId xmlns:a16="http://schemas.microsoft.com/office/drawing/2014/main" id="{5BEC7D19-EB32-3CA6-78AC-B5A46FF35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819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>
          <a:extLst>
            <a:ext uri="{FF2B5EF4-FFF2-40B4-BE49-F238E27FC236}">
              <a16:creationId xmlns:a16="http://schemas.microsoft.com/office/drawing/2014/main" id="{638CAB94-FD1E-AE42-7657-04C17040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2126a3bec9_0_132:notes">
            <a:extLst>
              <a:ext uri="{FF2B5EF4-FFF2-40B4-BE49-F238E27FC236}">
                <a16:creationId xmlns:a16="http://schemas.microsoft.com/office/drawing/2014/main" id="{2B20F0D7-FD57-CF88-4E60-E6AB12CE77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2126a3bec9_0_132:notes">
            <a:extLst>
              <a:ext uri="{FF2B5EF4-FFF2-40B4-BE49-F238E27FC236}">
                <a16:creationId xmlns:a16="http://schemas.microsoft.com/office/drawing/2014/main" id="{275C2C87-22FB-E364-F55D-68FA9CC36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663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>
          <a:extLst>
            <a:ext uri="{FF2B5EF4-FFF2-40B4-BE49-F238E27FC236}">
              <a16:creationId xmlns:a16="http://schemas.microsoft.com/office/drawing/2014/main" id="{504119D7-BDB3-1443-826B-128FF4E0A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2126a3bec9_0_132:notes">
            <a:extLst>
              <a:ext uri="{FF2B5EF4-FFF2-40B4-BE49-F238E27FC236}">
                <a16:creationId xmlns:a16="http://schemas.microsoft.com/office/drawing/2014/main" id="{894D6910-7B04-0014-28D8-1B85E218FB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2126a3bec9_0_132:notes">
            <a:extLst>
              <a:ext uri="{FF2B5EF4-FFF2-40B4-BE49-F238E27FC236}">
                <a16:creationId xmlns:a16="http://schemas.microsoft.com/office/drawing/2014/main" id="{BBDE9179-8C00-F2F2-8C83-84B2E0D4BA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325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2b611eaca63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2b611eaca63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2b611eaca6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2b611eaca6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>
          <a:extLst>
            <a:ext uri="{FF2B5EF4-FFF2-40B4-BE49-F238E27FC236}">
              <a16:creationId xmlns:a16="http://schemas.microsoft.com/office/drawing/2014/main" id="{435C4E84-5598-23B9-E8F0-11757C4E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b611eaca63_0_77:notes">
            <a:extLst>
              <a:ext uri="{FF2B5EF4-FFF2-40B4-BE49-F238E27FC236}">
                <a16:creationId xmlns:a16="http://schemas.microsoft.com/office/drawing/2014/main" id="{D89993F7-8B81-AD75-4401-D40FE4A38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2b611eaca63_0_77:notes">
            <a:extLst>
              <a:ext uri="{FF2B5EF4-FFF2-40B4-BE49-F238E27FC236}">
                <a16:creationId xmlns:a16="http://schemas.microsoft.com/office/drawing/2014/main" id="{4F456B69-BA06-5804-08EE-D091DB41A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39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b611eaca63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2b611eaca63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>
          <a:extLst>
            <a:ext uri="{FF2B5EF4-FFF2-40B4-BE49-F238E27FC236}">
              <a16:creationId xmlns:a16="http://schemas.microsoft.com/office/drawing/2014/main" id="{88A7DBE5-576A-72D7-7A7B-FB7A6653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b611eaca63_0_348:notes">
            <a:extLst>
              <a:ext uri="{FF2B5EF4-FFF2-40B4-BE49-F238E27FC236}">
                <a16:creationId xmlns:a16="http://schemas.microsoft.com/office/drawing/2014/main" id="{F64B9275-9F7A-7610-702D-81FEDA21A5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2b611eaca63_0_348:notes">
            <a:extLst>
              <a:ext uri="{FF2B5EF4-FFF2-40B4-BE49-F238E27FC236}">
                <a16:creationId xmlns:a16="http://schemas.microsoft.com/office/drawing/2014/main" id="{D13D7C60-C204-582B-4ED5-EC8B96C44C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57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>
          <a:extLst>
            <a:ext uri="{FF2B5EF4-FFF2-40B4-BE49-F238E27FC236}">
              <a16:creationId xmlns:a16="http://schemas.microsoft.com/office/drawing/2014/main" id="{86F52450-2437-D857-B0EA-E2B41446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>
            <a:extLst>
              <a:ext uri="{FF2B5EF4-FFF2-40B4-BE49-F238E27FC236}">
                <a16:creationId xmlns:a16="http://schemas.microsoft.com/office/drawing/2014/main" id="{F7F937CE-5377-9FF1-771D-8B064BA2E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>
            <a:extLst>
              <a:ext uri="{FF2B5EF4-FFF2-40B4-BE49-F238E27FC236}">
                <a16:creationId xmlns:a16="http://schemas.microsoft.com/office/drawing/2014/main" id="{D4AB09C5-346B-CF3F-BAB6-0D98C290B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95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>
          <a:extLst>
            <a:ext uri="{FF2B5EF4-FFF2-40B4-BE49-F238E27FC236}">
              <a16:creationId xmlns:a16="http://schemas.microsoft.com/office/drawing/2014/main" id="{AED47B59-6733-CFE5-04B7-A64191EC7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b611eaca63_0_348:notes">
            <a:extLst>
              <a:ext uri="{FF2B5EF4-FFF2-40B4-BE49-F238E27FC236}">
                <a16:creationId xmlns:a16="http://schemas.microsoft.com/office/drawing/2014/main" id="{B79779E0-972D-023B-44F8-B0607EA73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2b611eaca63_0_348:notes">
            <a:extLst>
              <a:ext uri="{FF2B5EF4-FFF2-40B4-BE49-F238E27FC236}">
                <a16:creationId xmlns:a16="http://schemas.microsoft.com/office/drawing/2014/main" id="{AD3CED50-6532-D33F-652D-2E518790DC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11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48978" y="-5"/>
            <a:ext cx="1395033" cy="605506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4" y="26"/>
            <a:ext cx="535010" cy="535010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8251178" y="1206041"/>
            <a:ext cx="1067170" cy="206374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4489025" y="4416997"/>
            <a:ext cx="165950" cy="858016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2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 txBox="1">
            <a:spLocks noGrp="1"/>
          </p:cNvSpPr>
          <p:nvPr>
            <p:ph type="subTitle" idx="1"/>
          </p:nvPr>
        </p:nvSpPr>
        <p:spPr>
          <a:xfrm>
            <a:off x="72000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1" name="Google Shape;881;p16"/>
          <p:cNvSpPr txBox="1">
            <a:spLocks noGrp="1"/>
          </p:cNvSpPr>
          <p:nvPr>
            <p:ph type="subTitle" idx="2"/>
          </p:nvPr>
        </p:nvSpPr>
        <p:spPr>
          <a:xfrm>
            <a:off x="72000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6"/>
          <p:cNvSpPr txBox="1">
            <a:spLocks noGrp="1"/>
          </p:cNvSpPr>
          <p:nvPr>
            <p:ph type="title" idx="3" hasCustomPrompt="1"/>
          </p:nvPr>
        </p:nvSpPr>
        <p:spPr>
          <a:xfrm>
            <a:off x="1617001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4" name="Google Shape;884;p16"/>
          <p:cNvSpPr txBox="1">
            <a:spLocks noGrp="1"/>
          </p:cNvSpPr>
          <p:nvPr>
            <p:ph type="subTitle" idx="4"/>
          </p:nvPr>
        </p:nvSpPr>
        <p:spPr>
          <a:xfrm>
            <a:off x="33595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5" name="Google Shape;885;p16"/>
          <p:cNvSpPr txBox="1">
            <a:spLocks noGrp="1"/>
          </p:cNvSpPr>
          <p:nvPr>
            <p:ph type="subTitle" idx="5"/>
          </p:nvPr>
        </p:nvSpPr>
        <p:spPr>
          <a:xfrm>
            <a:off x="33595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6"/>
          <p:cNvSpPr txBox="1">
            <a:spLocks noGrp="1"/>
          </p:cNvSpPr>
          <p:nvPr>
            <p:ph type="title" idx="6" hasCustomPrompt="1"/>
          </p:nvPr>
        </p:nvSpPr>
        <p:spPr>
          <a:xfrm>
            <a:off x="4256552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7" name="Google Shape;887;p16"/>
          <p:cNvSpPr txBox="1">
            <a:spLocks noGrp="1"/>
          </p:cNvSpPr>
          <p:nvPr>
            <p:ph type="subTitle" idx="7"/>
          </p:nvPr>
        </p:nvSpPr>
        <p:spPr>
          <a:xfrm>
            <a:off x="59990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16"/>
          <p:cNvSpPr txBox="1">
            <a:spLocks noGrp="1"/>
          </p:cNvSpPr>
          <p:nvPr>
            <p:ph type="subTitle" idx="8"/>
          </p:nvPr>
        </p:nvSpPr>
        <p:spPr>
          <a:xfrm>
            <a:off x="59990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6"/>
          <p:cNvSpPr txBox="1">
            <a:spLocks noGrp="1"/>
          </p:cNvSpPr>
          <p:nvPr>
            <p:ph type="title" idx="9" hasCustomPrompt="1"/>
          </p:nvPr>
        </p:nvSpPr>
        <p:spPr>
          <a:xfrm>
            <a:off x="6896076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0" name="Google Shape;890;p16"/>
          <p:cNvSpPr txBox="1">
            <a:spLocks noGrp="1"/>
          </p:cNvSpPr>
          <p:nvPr>
            <p:ph type="subTitle" idx="13"/>
          </p:nvPr>
        </p:nvSpPr>
        <p:spPr>
          <a:xfrm>
            <a:off x="20398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subTitle" idx="14"/>
          </p:nvPr>
        </p:nvSpPr>
        <p:spPr>
          <a:xfrm>
            <a:off x="20398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6"/>
          <p:cNvSpPr txBox="1">
            <a:spLocks noGrp="1"/>
          </p:cNvSpPr>
          <p:nvPr>
            <p:ph type="title" idx="15" hasCustomPrompt="1"/>
          </p:nvPr>
        </p:nvSpPr>
        <p:spPr>
          <a:xfrm>
            <a:off x="29368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3" name="Google Shape;893;p16"/>
          <p:cNvSpPr txBox="1">
            <a:spLocks noGrp="1"/>
          </p:cNvSpPr>
          <p:nvPr>
            <p:ph type="subTitle" idx="16"/>
          </p:nvPr>
        </p:nvSpPr>
        <p:spPr>
          <a:xfrm>
            <a:off x="46793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4" name="Google Shape;894;p16"/>
          <p:cNvSpPr txBox="1">
            <a:spLocks noGrp="1"/>
          </p:cNvSpPr>
          <p:nvPr>
            <p:ph type="subTitle" idx="17"/>
          </p:nvPr>
        </p:nvSpPr>
        <p:spPr>
          <a:xfrm>
            <a:off x="46793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"/>
          <p:cNvSpPr txBox="1">
            <a:spLocks noGrp="1"/>
          </p:cNvSpPr>
          <p:nvPr>
            <p:ph type="title" idx="18" hasCustomPrompt="1"/>
          </p:nvPr>
        </p:nvSpPr>
        <p:spPr>
          <a:xfrm>
            <a:off x="55763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6" name="Google Shape;896;p1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898" name="Google Shape;898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911" name="Google Shape;91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8677886" y="4362417"/>
            <a:ext cx="466335" cy="466335"/>
            <a:chOff x="5807050" y="884950"/>
            <a:chExt cx="343550" cy="343550"/>
          </a:xfrm>
        </p:grpSpPr>
        <p:sp>
          <p:nvSpPr>
            <p:cNvPr id="921" name="Google Shape;92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5400000">
            <a:off x="8330798" y="508559"/>
            <a:ext cx="886061" cy="173737"/>
            <a:chOff x="5589725" y="3057300"/>
            <a:chExt cx="352900" cy="68250"/>
          </a:xfrm>
        </p:grpSpPr>
        <p:sp>
          <p:nvSpPr>
            <p:cNvPr id="931" name="Google Shape;931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9"/>
          <p:cNvSpPr txBox="1">
            <a:spLocks noGrp="1"/>
          </p:cNvSpPr>
          <p:nvPr>
            <p:ph type="title"/>
          </p:nvPr>
        </p:nvSpPr>
        <p:spPr>
          <a:xfrm>
            <a:off x="4064275" y="445025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9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62" name="Google Shape;1062;p19"/>
          <p:cNvGrpSpPr/>
          <p:nvPr/>
        </p:nvGrpSpPr>
        <p:grpSpPr>
          <a:xfrm rot="-5400000">
            <a:off x="-303121" y="301809"/>
            <a:ext cx="1072603" cy="466362"/>
            <a:chOff x="3468800" y="239525"/>
            <a:chExt cx="843175" cy="365975"/>
          </a:xfrm>
        </p:grpSpPr>
        <p:sp>
          <p:nvSpPr>
            <p:cNvPr id="1063" name="Google Shape;1063;p1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9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1082" name="Google Shape;1082;p1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19"/>
          <p:cNvGrpSpPr/>
          <p:nvPr/>
        </p:nvGrpSpPr>
        <p:grpSpPr>
          <a:xfrm rot="-5400000">
            <a:off x="8374529" y="301809"/>
            <a:ext cx="1072603" cy="466362"/>
            <a:chOff x="3468800" y="239525"/>
            <a:chExt cx="843175" cy="365975"/>
          </a:xfrm>
        </p:grpSpPr>
        <p:sp>
          <p:nvSpPr>
            <p:cNvPr id="1095" name="Google Shape;1095;p1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19"/>
          <p:cNvGrpSpPr/>
          <p:nvPr/>
        </p:nvGrpSpPr>
        <p:grpSpPr>
          <a:xfrm rot="-5400000">
            <a:off x="8314498" y="4124233"/>
            <a:ext cx="921351" cy="178180"/>
            <a:chOff x="5589725" y="3057300"/>
            <a:chExt cx="352900" cy="68250"/>
          </a:xfrm>
        </p:grpSpPr>
        <p:sp>
          <p:nvSpPr>
            <p:cNvPr id="1114" name="Google Shape;1114;p1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0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0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29" name="Google Shape;1129;p20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130" name="Google Shape;1130;p2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20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149" name="Google Shape;1149;p2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20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162" name="Google Shape;1162;p2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20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181" name="Google Shape;1181;p2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1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6" name="Google Shape;1196;p21"/>
          <p:cNvGrpSpPr/>
          <p:nvPr/>
        </p:nvGrpSpPr>
        <p:grpSpPr>
          <a:xfrm rot="5400000">
            <a:off x="-303121" y="303122"/>
            <a:ext cx="1072603" cy="466362"/>
            <a:chOff x="3468800" y="239525"/>
            <a:chExt cx="843175" cy="365975"/>
          </a:xfrm>
        </p:grpSpPr>
        <p:sp>
          <p:nvSpPr>
            <p:cNvPr id="1197" name="Google Shape;1197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1"/>
          <p:cNvGrpSpPr/>
          <p:nvPr/>
        </p:nvGrpSpPr>
        <p:grpSpPr>
          <a:xfrm>
            <a:off x="8679849" y="4495808"/>
            <a:ext cx="921351" cy="178180"/>
            <a:chOff x="5589725" y="3057300"/>
            <a:chExt cx="352900" cy="68250"/>
          </a:xfrm>
        </p:grpSpPr>
        <p:sp>
          <p:nvSpPr>
            <p:cNvPr id="1216" name="Google Shape;1216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21"/>
          <p:cNvGrpSpPr/>
          <p:nvPr/>
        </p:nvGrpSpPr>
        <p:grpSpPr>
          <a:xfrm>
            <a:off x="-474059" y="4495808"/>
            <a:ext cx="921351" cy="178180"/>
            <a:chOff x="5589725" y="3057300"/>
            <a:chExt cx="352900" cy="68250"/>
          </a:xfrm>
        </p:grpSpPr>
        <p:sp>
          <p:nvSpPr>
            <p:cNvPr id="1229" name="Google Shape;1229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21"/>
          <p:cNvGrpSpPr/>
          <p:nvPr/>
        </p:nvGrpSpPr>
        <p:grpSpPr>
          <a:xfrm rot="5400000">
            <a:off x="8374529" y="303122"/>
            <a:ext cx="1072603" cy="466362"/>
            <a:chOff x="3468800" y="239525"/>
            <a:chExt cx="843175" cy="365975"/>
          </a:xfrm>
        </p:grpSpPr>
        <p:sp>
          <p:nvSpPr>
            <p:cNvPr id="1242" name="Google Shape;1242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2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62" name="Google Shape;1262;p22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263" name="Google Shape;1263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22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282" name="Google Shape;1282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22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295" name="Google Shape;1295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314" name="Google Shape;1314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22"/>
          <p:cNvSpPr txBox="1">
            <a:spLocks noGrp="1"/>
          </p:cNvSpPr>
          <p:nvPr>
            <p:ph type="title"/>
          </p:nvPr>
        </p:nvSpPr>
        <p:spPr>
          <a:xfrm>
            <a:off x="2347938" y="6409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22"/>
          <p:cNvSpPr txBox="1">
            <a:spLocks noGrp="1"/>
          </p:cNvSpPr>
          <p:nvPr>
            <p:ph type="subTitle" idx="1"/>
          </p:nvPr>
        </p:nvSpPr>
        <p:spPr>
          <a:xfrm>
            <a:off x="2347900" y="1451080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p22"/>
          <p:cNvSpPr txBox="1"/>
          <p:nvPr/>
        </p:nvSpPr>
        <p:spPr>
          <a:xfrm>
            <a:off x="1989000" y="3430855"/>
            <a:ext cx="516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1" u="sng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1331" name="Google Shape;1331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3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1350" name="Google Shape;1350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23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1369" name="Google Shape;1369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2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84" name="Google Shape;1384;p24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385" name="Google Shape;1385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24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404" name="Google Shape;1404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4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417" name="Google Shape;1417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24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436" name="Google Shape;1436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719746"/>
            <a:ext cx="914400" cy="91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2335050" y="3241150"/>
            <a:ext cx="4473900" cy="42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1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8608847" y="26"/>
            <a:ext cx="535010" cy="535010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0" y="-5"/>
            <a:ext cx="1395033" cy="605506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8260789" y="3568991"/>
            <a:ext cx="1067170" cy="206374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174336" y="1206041"/>
            <a:ext cx="1067170" cy="206374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4489037" y="4416997"/>
            <a:ext cx="165950" cy="858016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715100" y="448056"/>
            <a:ext cx="4046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715100" y="1375650"/>
            <a:ext cx="4046700" cy="27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158" name="Google Shape;158;p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171" name="Google Shape;17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181" name="Google Shape;18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65" name="Google Shape;265;p6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266" name="Google Shape;26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6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76" name="Google Shape;27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6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86" name="Google Shape;286;p6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305" name="Google Shape;305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6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318" name="Google Shape;318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-614971" y="4360034"/>
            <a:ext cx="1072603" cy="466362"/>
            <a:chOff x="3468800" y="239525"/>
            <a:chExt cx="843175" cy="365975"/>
          </a:xfrm>
        </p:grpSpPr>
        <p:sp>
          <p:nvSpPr>
            <p:cNvPr id="335" name="Google Shape;335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-5400000">
            <a:off x="-209825" y="508571"/>
            <a:ext cx="886061" cy="173737"/>
            <a:chOff x="5589725" y="3057300"/>
            <a:chExt cx="352900" cy="68250"/>
          </a:xfrm>
        </p:grpSpPr>
        <p:sp>
          <p:nvSpPr>
            <p:cNvPr id="354" name="Google Shape;35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-5400000">
            <a:off x="8343263" y="487821"/>
            <a:ext cx="886061" cy="173737"/>
            <a:chOff x="5589725" y="3057300"/>
            <a:chExt cx="352900" cy="68250"/>
          </a:xfrm>
        </p:grpSpPr>
        <p:sp>
          <p:nvSpPr>
            <p:cNvPr id="367" name="Google Shape;367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7"/>
          <p:cNvGrpSpPr/>
          <p:nvPr/>
        </p:nvGrpSpPr>
        <p:grpSpPr>
          <a:xfrm>
            <a:off x="8749879" y="4360034"/>
            <a:ext cx="1072603" cy="466362"/>
            <a:chOff x="3468800" y="239525"/>
            <a:chExt cx="843175" cy="365975"/>
          </a:xfrm>
        </p:grpSpPr>
        <p:sp>
          <p:nvSpPr>
            <p:cNvPr id="380" name="Google Shape;380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7755903" y="3679970"/>
            <a:ext cx="1395033" cy="605506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8329553" y="582791"/>
            <a:ext cx="1067170" cy="206374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4038415" y="4611291"/>
            <a:ext cx="1067170" cy="206374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4" y="3750476"/>
            <a:ext cx="535010" cy="535010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7748964" y="-5"/>
            <a:ext cx="1395033" cy="605506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8260778" y="3568991"/>
            <a:ext cx="1067170" cy="206374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715103" y="164304"/>
            <a:ext cx="1067170" cy="206374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394761" y="3285195"/>
            <a:ext cx="1395033" cy="605506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1" y="1"/>
            <a:ext cx="535010" cy="535010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32" name="Google Shape;632;p11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633" name="Google Shape;633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11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652" name="Google Shape;652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1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665" name="Google Shape;665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11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678" name="Google Shape;678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697" name="Google Shape;697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7" name="Google Shape;70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2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ngall.com/fire-extinguisher-png/download/51490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8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SISTEM</a:t>
            </a:r>
            <a:br>
              <a:rPr lang="en" sz="5000" dirty="0"/>
            </a:br>
            <a:r>
              <a:rPr lang="en" sz="5000" dirty="0"/>
              <a:t> </a:t>
            </a:r>
            <a:r>
              <a:rPr lang="en" sz="4000" dirty="0">
                <a:solidFill>
                  <a:schemeClr val="lt1"/>
                </a:solidFill>
              </a:rPr>
              <a:t>PENCEGAHAN KEBAKARAN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459" name="Google Shape;1459;p28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PERTEMUAN 11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/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DETEKSI DINI</a:t>
            </a:r>
            <a:endParaRPr dirty="0"/>
          </a:p>
        </p:txBody>
      </p:sp>
      <p:sp>
        <p:nvSpPr>
          <p:cNvPr id="1530" name="Google Shape;1530;p34"/>
          <p:cNvSpPr txBox="1">
            <a:spLocks noGrp="1"/>
          </p:cNvSpPr>
          <p:nvPr>
            <p:ph type="body" idx="4294967295"/>
          </p:nvPr>
        </p:nvSpPr>
        <p:spPr>
          <a:xfrm>
            <a:off x="3842830" y="1528763"/>
            <a:ext cx="4180200" cy="470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Pengindra</a:t>
            </a:r>
            <a:r>
              <a:rPr lang="en-US" dirty="0"/>
              <a:t> asap (Smoke detector) dan </a:t>
            </a:r>
            <a:r>
              <a:rPr lang="en-US" dirty="0" err="1"/>
              <a:t>pengindra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(heat detector)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1BBE1-AB53-B2CE-CAF8-26D7A8693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69" y="915481"/>
            <a:ext cx="1932011" cy="1814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9F390-C5A0-C728-8D7A-DA44DC3E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13" y="2799331"/>
            <a:ext cx="2657846" cy="1838582"/>
          </a:xfrm>
          <a:prstGeom prst="rect">
            <a:avLst/>
          </a:prstGeom>
        </p:spPr>
      </p:pic>
      <p:sp>
        <p:nvSpPr>
          <p:cNvPr id="6" name="Google Shape;1530;p34">
            <a:extLst>
              <a:ext uri="{FF2B5EF4-FFF2-40B4-BE49-F238E27FC236}">
                <a16:creationId xmlns:a16="http://schemas.microsoft.com/office/drawing/2014/main" id="{F54A96C4-8DAA-12B1-F69D-5FBB971D55B2}"/>
              </a:ext>
            </a:extLst>
          </p:cNvPr>
          <p:cNvSpPr txBox="1">
            <a:spLocks/>
          </p:cNvSpPr>
          <p:nvPr/>
        </p:nvSpPr>
        <p:spPr>
          <a:xfrm>
            <a:off x="3842830" y="3477529"/>
            <a:ext cx="4180200" cy="35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dirty="0"/>
              <a:t>Manual fire alarm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C4BD93F7-8870-406E-93DC-34DA3CDC6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01336E69-FB62-A8A3-CA32-14C98643E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AKTIF</a:t>
            </a:r>
            <a:endParaRPr dirty="0"/>
          </a:p>
        </p:txBody>
      </p:sp>
      <p:sp>
        <p:nvSpPr>
          <p:cNvPr id="1530" name="Google Shape;1530;p34">
            <a:extLst>
              <a:ext uri="{FF2B5EF4-FFF2-40B4-BE49-F238E27FC236}">
                <a16:creationId xmlns:a16="http://schemas.microsoft.com/office/drawing/2014/main" id="{67C20EFB-16C7-87AF-19B8-D6C4FD0BC9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1549" y="2336501"/>
            <a:ext cx="4180200" cy="470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APAR (Alat </a:t>
            </a:r>
            <a:r>
              <a:rPr lang="en-US" dirty="0" err="1"/>
              <a:t>Pemadam</a:t>
            </a:r>
            <a:r>
              <a:rPr lang="en-US" dirty="0"/>
              <a:t> Api </a:t>
            </a:r>
            <a:r>
              <a:rPr lang="en-US" dirty="0" err="1"/>
              <a:t>Ringan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36066-3CED-4693-F70F-10907910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7" y="1446469"/>
            <a:ext cx="4391638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4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6"/>
          <p:cNvSpPr txBox="1">
            <a:spLocks noGrp="1"/>
          </p:cNvSpPr>
          <p:nvPr>
            <p:ph type="body" idx="1"/>
          </p:nvPr>
        </p:nvSpPr>
        <p:spPr>
          <a:xfrm>
            <a:off x="479356" y="1257300"/>
            <a:ext cx="3349694" cy="957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</a:rPr>
              <a:t>Kewajiban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menyediakan</a:t>
            </a:r>
            <a:r>
              <a:rPr lang="en-US" dirty="0">
                <a:solidFill>
                  <a:schemeClr val="lt1"/>
                </a:solidFill>
              </a:rPr>
              <a:t> APAR (Alat </a:t>
            </a:r>
            <a:r>
              <a:rPr lang="en-US" dirty="0" err="1">
                <a:solidFill>
                  <a:schemeClr val="lt1"/>
                </a:solidFill>
              </a:rPr>
              <a:t>Pemadam</a:t>
            </a:r>
            <a:r>
              <a:rPr lang="en-US" dirty="0">
                <a:solidFill>
                  <a:schemeClr val="lt1"/>
                </a:solidFill>
              </a:rPr>
              <a:t> Api </a:t>
            </a:r>
            <a:r>
              <a:rPr lang="en-US" dirty="0" err="1">
                <a:solidFill>
                  <a:schemeClr val="lt1"/>
                </a:solidFill>
              </a:rPr>
              <a:t>Ringan</a:t>
            </a:r>
            <a:r>
              <a:rPr lang="en-US" dirty="0">
                <a:solidFill>
                  <a:schemeClr val="lt1"/>
                </a:solidFill>
              </a:rPr>
              <a:t>) pada </a:t>
            </a:r>
            <a:r>
              <a:rPr lang="en-US" dirty="0" err="1">
                <a:solidFill>
                  <a:schemeClr val="lt1"/>
                </a:solidFill>
              </a:rPr>
              <a:t>bangunan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hunian</a:t>
            </a:r>
            <a:r>
              <a:rPr lang="en-US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64820-1F80-9313-FB4E-2EB4EFB5E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88" y="885825"/>
            <a:ext cx="4963218" cy="383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BF514-0E8C-6737-DEE3-7FF35A052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8594" y="2214563"/>
            <a:ext cx="3779522" cy="1828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3DC45B8F-FBD3-4E5C-06EA-E33474DF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50A0D210-1FAC-AF2A-9DFA-6BFF2EC2F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AKTIF</a:t>
            </a:r>
            <a:endParaRPr dirty="0"/>
          </a:p>
        </p:txBody>
      </p:sp>
      <p:sp>
        <p:nvSpPr>
          <p:cNvPr id="1530" name="Google Shape;1530;p34">
            <a:extLst>
              <a:ext uri="{FF2B5EF4-FFF2-40B4-BE49-F238E27FC236}">
                <a16:creationId xmlns:a16="http://schemas.microsoft.com/office/drawing/2014/main" id="{BD581C6C-5B64-315D-81BA-E6921F8C13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8655" y="2336501"/>
            <a:ext cx="4180200" cy="470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Sistem</a:t>
            </a:r>
            <a:r>
              <a:rPr lang="en-US" dirty="0"/>
              <a:t> Sprinkler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BE4AA-2E3E-5B86-52F7-83499C72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91" y="1621507"/>
            <a:ext cx="3774907" cy="19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0219CFE6-FCFE-7C98-F4F6-7D73B005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190355DA-DF60-B272-BAB4-92CE9A94D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AKTIF</a:t>
            </a:r>
            <a:endParaRPr dirty="0"/>
          </a:p>
        </p:txBody>
      </p:sp>
      <p:sp>
        <p:nvSpPr>
          <p:cNvPr id="1530" name="Google Shape;1530;p34">
            <a:extLst>
              <a:ext uri="{FF2B5EF4-FFF2-40B4-BE49-F238E27FC236}">
                <a16:creationId xmlns:a16="http://schemas.microsoft.com/office/drawing/2014/main" id="{26F8CA12-F239-D7C8-D0A0-4903606DD0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71543" y="2549823"/>
            <a:ext cx="1379251" cy="470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Hidran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E9167-6633-039E-C44B-EA16AFB3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748253"/>
            <a:ext cx="3593307" cy="2058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D265B-ECCE-5F21-5EE6-BFF1AF2C2B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14" r="7542" b="9188"/>
          <a:stretch/>
        </p:blipFill>
        <p:spPr>
          <a:xfrm>
            <a:off x="757237" y="2875925"/>
            <a:ext cx="3593307" cy="19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63E2F066-280C-234F-EFBA-5DF60EBF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912C8B4F-6859-14D0-D5AB-795D8624C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PASIF</a:t>
            </a:r>
            <a:endParaRPr dirty="0"/>
          </a:p>
        </p:txBody>
      </p:sp>
      <p:sp>
        <p:nvSpPr>
          <p:cNvPr id="1530" name="Google Shape;1530;p34">
            <a:extLst>
              <a:ext uri="{FF2B5EF4-FFF2-40B4-BE49-F238E27FC236}">
                <a16:creationId xmlns:a16="http://schemas.microsoft.com/office/drawing/2014/main" id="{6B2B87ED-DE56-0212-576D-5036537442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71518" y="2454764"/>
            <a:ext cx="3639562" cy="1545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PINTU KEBAKARAN (FIRE DOORS)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sebaran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kebakaran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1B664-16E4-BA82-91AF-D52ECACD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0" y="915190"/>
            <a:ext cx="3839080" cy="38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416C4148-991B-880F-50B6-661C3B61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0149B68E-9A3A-A21E-544E-56665FFC3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PASIF</a:t>
            </a:r>
            <a:endParaRPr dirty="0"/>
          </a:p>
        </p:txBody>
      </p:sp>
      <p:sp>
        <p:nvSpPr>
          <p:cNvPr id="1530" name="Google Shape;1530;p34">
            <a:extLst>
              <a:ext uri="{FF2B5EF4-FFF2-40B4-BE49-F238E27FC236}">
                <a16:creationId xmlns:a16="http://schemas.microsoft.com/office/drawing/2014/main" id="{BC5385AC-713B-BFC1-DE69-E51E9B8E7C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8643" y="2447621"/>
            <a:ext cx="2929445" cy="1710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PINTU KELUAR KEBAKARAN (FIRE EXIT DOORS)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bangunan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165F9-23EB-4696-3592-B9F8EEFF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15" y="846277"/>
            <a:ext cx="3274430" cy="39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676579DF-2F7E-9844-2782-B31BC50A6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AB4AEC6D-9CBB-EED4-07E2-D19F66B20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2200" y="273576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PASIF</a:t>
            </a:r>
            <a:endParaRPr dirty="0"/>
          </a:p>
        </p:txBody>
      </p:sp>
      <p:sp>
        <p:nvSpPr>
          <p:cNvPr id="1530" name="Google Shape;1530;p34">
            <a:extLst>
              <a:ext uri="{FF2B5EF4-FFF2-40B4-BE49-F238E27FC236}">
                <a16:creationId xmlns:a16="http://schemas.microsoft.com/office/drawing/2014/main" id="{DBC14292-DF53-CCBA-F2BB-E47721069A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35062" y="3895364"/>
            <a:ext cx="3378699" cy="470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TANGGA DARURAT/KEBAKARAN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F4DE4-93B5-89E2-96AF-230AAC38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6" y="1112615"/>
            <a:ext cx="4806934" cy="2609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B412A-9919-07BD-7312-AAF60CC7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35" y="1112615"/>
            <a:ext cx="3027472" cy="37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>
          <a:extLst>
            <a:ext uri="{FF2B5EF4-FFF2-40B4-BE49-F238E27FC236}">
              <a16:creationId xmlns:a16="http://schemas.microsoft.com/office/drawing/2014/main" id="{B18C7376-8DA6-3516-54DA-8A6890E08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>
            <a:extLst>
              <a:ext uri="{FF2B5EF4-FFF2-40B4-BE49-F238E27FC236}">
                <a16:creationId xmlns:a16="http://schemas.microsoft.com/office/drawing/2014/main" id="{FD1F5297-20CB-3F6D-CC0A-9CA7E5E795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378" y="1821656"/>
            <a:ext cx="7047244" cy="1254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Desain Ruang Yang </a:t>
            </a:r>
            <a:r>
              <a:rPr lang="en-US" sz="3600" dirty="0" err="1"/>
              <a:t>Mendukung</a:t>
            </a:r>
            <a:r>
              <a:rPr lang="en-US" sz="3600" dirty="0"/>
              <a:t> </a:t>
            </a:r>
            <a:r>
              <a:rPr lang="en-US" sz="3600" dirty="0" err="1"/>
              <a:t>Pencegahan</a:t>
            </a:r>
            <a:r>
              <a:rPr lang="en-US" sz="3600" dirty="0"/>
              <a:t> </a:t>
            </a:r>
            <a:r>
              <a:rPr lang="en-US" sz="3600" dirty="0" err="1"/>
              <a:t>Kebakaran</a:t>
            </a:r>
            <a:endParaRPr lang="en-US" sz="3600" dirty="0"/>
          </a:p>
        </p:txBody>
      </p:sp>
      <p:sp>
        <p:nvSpPr>
          <p:cNvPr id="1523" name="Google Shape;1523;p33">
            <a:extLst>
              <a:ext uri="{FF2B5EF4-FFF2-40B4-BE49-F238E27FC236}">
                <a16:creationId xmlns:a16="http://schemas.microsoft.com/office/drawing/2014/main" id="{5A9B1526-8B27-14EC-9FC3-5150E34A55C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51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>
          <a:extLst>
            <a:ext uri="{FF2B5EF4-FFF2-40B4-BE49-F238E27FC236}">
              <a16:creationId xmlns:a16="http://schemas.microsoft.com/office/drawing/2014/main" id="{57A740EA-8904-A136-BC82-BE1B19C82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4">
            <a:extLst>
              <a:ext uri="{FF2B5EF4-FFF2-40B4-BE49-F238E27FC236}">
                <a16:creationId xmlns:a16="http://schemas.microsoft.com/office/drawing/2014/main" id="{E7373406-9963-51BC-B9AA-9AADBAEBF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2584" y="342900"/>
            <a:ext cx="5858831" cy="803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SKALA RISIKO KEBAKARAN PADA BANGUNAN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046D1-64C7-6B23-47CC-6C603687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66" y="1478757"/>
            <a:ext cx="6426267" cy="234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0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WELCOME!</a:t>
            </a:r>
            <a:endParaRPr sz="3600" dirty="0"/>
          </a:p>
        </p:txBody>
      </p:sp>
      <p:graphicFrame>
        <p:nvGraphicFramePr>
          <p:cNvPr id="1466" name="Google Shape;1466;p29"/>
          <p:cNvGraphicFramePr/>
          <p:nvPr>
            <p:extLst>
              <p:ext uri="{D42A27DB-BD31-4B8C-83A1-F6EECF244321}">
                <p14:modId xmlns:p14="http://schemas.microsoft.com/office/powerpoint/2010/main" val="1973759553"/>
              </p:ext>
            </p:extLst>
          </p:nvPr>
        </p:nvGraphicFramePr>
        <p:xfrm>
          <a:off x="720000" y="1614825"/>
          <a:ext cx="7704000" cy="2169150"/>
        </p:xfrm>
        <a:graphic>
          <a:graphicData uri="http://schemas.openxmlformats.org/drawingml/2006/table">
            <a:tbl>
              <a:tblPr>
                <a:noFill/>
                <a:tableStyleId>{D81ED24B-099B-44D3-85BB-BAFA2B11E400}</a:tableStyleId>
              </a:tblPr>
              <a:tblGrid>
                <a:gridCol w="233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 dirty="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000" b="1" u="sng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Konsep Dasar Pencegahan Kebakaran</a:t>
                      </a: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 dirty="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1000" b="1" u="sng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Elemen Utama Dalam Sistem Pencegahan Kebakaran</a:t>
                      </a: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 dirty="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1000" b="1" u="sng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Desain Ruang Yang Mendukung Pencegahan Kebakaran</a:t>
                      </a: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sng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sng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/>
          <p:cNvSpPr txBox="1">
            <a:spLocks noGrp="1"/>
          </p:cNvSpPr>
          <p:nvPr>
            <p:ph type="title"/>
          </p:nvPr>
        </p:nvSpPr>
        <p:spPr>
          <a:xfrm>
            <a:off x="717750" y="193433"/>
            <a:ext cx="7708500" cy="10424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Pintu Kebakaran &amp; Pintu Keluar Kebakaran</a:t>
            </a:r>
            <a:endParaRPr dirty="0"/>
          </a:p>
        </p:txBody>
      </p:sp>
      <p:sp>
        <p:nvSpPr>
          <p:cNvPr id="6" name="Google Shape;1546;p36">
            <a:extLst>
              <a:ext uri="{FF2B5EF4-FFF2-40B4-BE49-F238E27FC236}">
                <a16:creationId xmlns:a16="http://schemas.microsoft.com/office/drawing/2014/main" id="{452E525B-5ED1-C3FD-5FFB-6CD3306DBD09}"/>
              </a:ext>
            </a:extLst>
          </p:cNvPr>
          <p:cNvSpPr txBox="1">
            <a:spLocks/>
          </p:cNvSpPr>
          <p:nvPr/>
        </p:nvSpPr>
        <p:spPr>
          <a:xfrm>
            <a:off x="879043" y="1150143"/>
            <a:ext cx="7385913" cy="1614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lt1"/>
                </a:solidFill>
              </a:rPr>
              <a:t>Harus </a:t>
            </a:r>
            <a:r>
              <a:rPr lang="en-US" sz="1800" dirty="0" err="1">
                <a:solidFill>
                  <a:schemeClr val="lt1"/>
                </a:solidFill>
              </a:rPr>
              <a:t>terbuat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dari</a:t>
            </a:r>
            <a:r>
              <a:rPr lang="en-US" sz="1800" dirty="0">
                <a:solidFill>
                  <a:schemeClr val="lt1"/>
                </a:solidFill>
              </a:rPr>
              <a:t> material </a:t>
            </a:r>
            <a:r>
              <a:rPr lang="en-US" sz="1800" dirty="0" err="1">
                <a:solidFill>
                  <a:schemeClr val="lt1"/>
                </a:solidFill>
              </a:rPr>
              <a:t>tahan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api</a:t>
            </a:r>
            <a:endParaRPr lang="en-US" sz="1800" dirty="0">
              <a:solidFill>
                <a:schemeClr val="l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lt1"/>
                </a:solidFill>
              </a:rPr>
              <a:t>Sarana </a:t>
            </a:r>
            <a:r>
              <a:rPr lang="en-US" sz="1800" dirty="0" err="1">
                <a:solidFill>
                  <a:schemeClr val="lt1"/>
                </a:solidFill>
              </a:rPr>
              <a:t>jalan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keluar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harus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bebas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dari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segala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hambatan</a:t>
            </a:r>
            <a:r>
              <a:rPr lang="en-US" sz="1800" dirty="0">
                <a:solidFill>
                  <a:schemeClr val="lt1"/>
                </a:solidFill>
              </a:rPr>
              <a:t> dan </a:t>
            </a:r>
            <a:r>
              <a:rPr lang="en-US" sz="1800" dirty="0" err="1">
                <a:solidFill>
                  <a:schemeClr val="lt1"/>
                </a:solidFill>
              </a:rPr>
              <a:t>rintangan</a:t>
            </a:r>
            <a:endParaRPr lang="en-US" sz="1800" dirty="0">
              <a:solidFill>
                <a:schemeClr val="l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lt1"/>
                </a:solidFill>
              </a:rPr>
              <a:t>Ukuran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pintu</a:t>
            </a:r>
            <a:r>
              <a:rPr lang="en-US" sz="1800" dirty="0">
                <a:solidFill>
                  <a:schemeClr val="lt1"/>
                </a:solidFill>
              </a:rPr>
              <a:t> minimal 80 cm (</a:t>
            </a:r>
            <a:r>
              <a:rPr lang="en-US" sz="1800" dirty="0" err="1">
                <a:solidFill>
                  <a:schemeClr val="lt1"/>
                </a:solidFill>
              </a:rPr>
              <a:t>bangunan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baru</a:t>
            </a:r>
            <a:r>
              <a:rPr lang="en-US" sz="1800" dirty="0">
                <a:solidFill>
                  <a:schemeClr val="lt1"/>
                </a:solidFill>
              </a:rPr>
              <a:t>), </a:t>
            </a:r>
            <a:r>
              <a:rPr lang="en-US" sz="1800" dirty="0" err="1">
                <a:solidFill>
                  <a:schemeClr val="lt1"/>
                </a:solidFill>
              </a:rPr>
              <a:t>kecuali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untuk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bangunan</a:t>
            </a:r>
            <a:r>
              <a:rPr lang="en-US" sz="1800" dirty="0">
                <a:solidFill>
                  <a:schemeClr val="lt1"/>
                </a:solidFill>
              </a:rPr>
              <a:t> lama, minimal 70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lt1"/>
                </a:solidFill>
              </a:rPr>
              <a:t>Bila </a:t>
            </a:r>
            <a:r>
              <a:rPr lang="en-US" sz="1800" dirty="0" err="1">
                <a:solidFill>
                  <a:schemeClr val="lt1"/>
                </a:solidFill>
              </a:rPr>
              <a:t>menggunakan</a:t>
            </a:r>
            <a:r>
              <a:rPr lang="en-US" sz="1800" dirty="0">
                <a:solidFill>
                  <a:schemeClr val="lt1"/>
                </a:solidFill>
              </a:rPr>
              <a:t> 2 </a:t>
            </a:r>
            <a:r>
              <a:rPr lang="en-US" sz="1800" dirty="0" err="1">
                <a:solidFill>
                  <a:schemeClr val="lt1"/>
                </a:solidFill>
              </a:rPr>
              <a:t>daun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pintu</a:t>
            </a:r>
            <a:r>
              <a:rPr lang="en-US" sz="1800" dirty="0">
                <a:solidFill>
                  <a:schemeClr val="lt1"/>
                </a:solidFill>
              </a:rPr>
              <a:t>, </a:t>
            </a:r>
            <a:r>
              <a:rPr lang="en-US" sz="1800" dirty="0" err="1">
                <a:solidFill>
                  <a:schemeClr val="lt1"/>
                </a:solidFill>
              </a:rPr>
              <a:t>maka</a:t>
            </a:r>
            <a:r>
              <a:rPr lang="en-US" sz="1800" dirty="0">
                <a:solidFill>
                  <a:schemeClr val="lt1"/>
                </a:solidFill>
              </a:rPr>
              <a:t> salah </a:t>
            </a:r>
            <a:r>
              <a:rPr lang="en-US" sz="1800" dirty="0" err="1">
                <a:solidFill>
                  <a:schemeClr val="lt1"/>
                </a:solidFill>
              </a:rPr>
              <a:t>satu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pintu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sedikitnya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memiliki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lebar</a:t>
            </a:r>
            <a:r>
              <a:rPr lang="en-US" sz="1800" dirty="0">
                <a:solidFill>
                  <a:schemeClr val="lt1"/>
                </a:solidFill>
              </a:rPr>
              <a:t> 80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l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l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F840F-70B0-B3CE-5054-B44E8B37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4" y="3147437"/>
            <a:ext cx="3900838" cy="16918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>
          <a:extLst>
            <a:ext uri="{FF2B5EF4-FFF2-40B4-BE49-F238E27FC236}">
              <a16:creationId xmlns:a16="http://schemas.microsoft.com/office/drawing/2014/main" id="{78AFE8F7-0288-D53A-603E-95373219E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>
            <a:extLst>
              <a:ext uri="{FF2B5EF4-FFF2-40B4-BE49-F238E27FC236}">
                <a16:creationId xmlns:a16="http://schemas.microsoft.com/office/drawing/2014/main" id="{F34B1C8A-5819-3379-D096-9BA4F784DF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193433"/>
            <a:ext cx="7708500" cy="10424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Pintu Kebakaran &amp; Pintu Keluar Kebakaran</a:t>
            </a:r>
            <a:endParaRPr dirty="0"/>
          </a:p>
        </p:txBody>
      </p:sp>
      <p:sp>
        <p:nvSpPr>
          <p:cNvPr id="6" name="Google Shape;1546;p36">
            <a:extLst>
              <a:ext uri="{FF2B5EF4-FFF2-40B4-BE49-F238E27FC236}">
                <a16:creationId xmlns:a16="http://schemas.microsoft.com/office/drawing/2014/main" id="{8A5E5218-EC45-D43A-D63B-5DD1D39A66B3}"/>
              </a:ext>
            </a:extLst>
          </p:cNvPr>
          <p:cNvSpPr txBox="1">
            <a:spLocks/>
          </p:cNvSpPr>
          <p:nvPr/>
        </p:nvSpPr>
        <p:spPr>
          <a:xfrm>
            <a:off x="879043" y="1150143"/>
            <a:ext cx="7385913" cy="650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lt1"/>
                </a:solidFill>
              </a:rPr>
              <a:t>Jumlah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sarana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jalan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keluar</a:t>
            </a:r>
            <a:r>
              <a:rPr lang="en-US" sz="1800" dirty="0">
                <a:solidFill>
                  <a:schemeClr val="lt1"/>
                </a:solidFill>
              </a:rPr>
              <a:t> pada </a:t>
            </a:r>
            <a:r>
              <a:rPr lang="en-US" sz="1800" dirty="0" err="1">
                <a:solidFill>
                  <a:schemeClr val="lt1"/>
                </a:solidFill>
              </a:rPr>
              <a:t>bangunan</a:t>
            </a:r>
            <a:r>
              <a:rPr lang="en-US" sz="1800" dirty="0">
                <a:solidFill>
                  <a:schemeClr val="lt1"/>
                </a:solidFill>
              </a:rPr>
              <a:t> minimal 2 </a:t>
            </a:r>
            <a:r>
              <a:rPr lang="en-US" sz="1800" dirty="0" err="1">
                <a:solidFill>
                  <a:schemeClr val="lt1"/>
                </a:solidFill>
              </a:rPr>
              <a:t>buah</a:t>
            </a:r>
            <a:endParaRPr lang="en-US" sz="1800" dirty="0">
              <a:solidFill>
                <a:schemeClr val="lt1"/>
              </a:solidFill>
            </a:endParaRPr>
          </a:p>
          <a:p>
            <a:endParaRPr lang="en-US" sz="1800" dirty="0">
              <a:solidFill>
                <a:schemeClr val="l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l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0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>
          <a:extLst>
            <a:ext uri="{FF2B5EF4-FFF2-40B4-BE49-F238E27FC236}">
              <a16:creationId xmlns:a16="http://schemas.microsoft.com/office/drawing/2014/main" id="{E3F7F071-24FC-7973-B384-C0075705C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>
            <a:extLst>
              <a:ext uri="{FF2B5EF4-FFF2-40B4-BE49-F238E27FC236}">
                <a16:creationId xmlns:a16="http://schemas.microsoft.com/office/drawing/2014/main" id="{E44916CE-FA9E-A6AD-6DA1-6E68F89646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49" y="79134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Tangga Kebakaran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15578-7933-5E48-7712-45431E21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566793"/>
            <a:ext cx="4600575" cy="45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2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>
          <a:extLst>
            <a:ext uri="{FF2B5EF4-FFF2-40B4-BE49-F238E27FC236}">
              <a16:creationId xmlns:a16="http://schemas.microsoft.com/office/drawing/2014/main" id="{40CCE025-BDFE-2FB1-E34F-77E5ED5F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>
            <a:extLst>
              <a:ext uri="{FF2B5EF4-FFF2-40B4-BE49-F238E27FC236}">
                <a16:creationId xmlns:a16="http://schemas.microsoft.com/office/drawing/2014/main" id="{E54650B0-7A4F-72F5-CC01-202B9C834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64847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Tangga Kebakaran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00FB3-7B93-3280-6DEA-B6DDF170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0" y="637547"/>
            <a:ext cx="3937809" cy="4108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87CFC-C3F6-A906-807E-65C533C4B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23" y="1321594"/>
            <a:ext cx="2871670" cy="29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>
          <a:extLst>
            <a:ext uri="{FF2B5EF4-FFF2-40B4-BE49-F238E27FC236}">
              <a16:creationId xmlns:a16="http://schemas.microsoft.com/office/drawing/2014/main" id="{001156E1-F660-A4EE-CD71-4DBCAE913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>
            <a:extLst>
              <a:ext uri="{FF2B5EF4-FFF2-40B4-BE49-F238E27FC236}">
                <a16:creationId xmlns:a16="http://schemas.microsoft.com/office/drawing/2014/main" id="{2B5F8946-C4BA-8F2E-9E2A-B6C2CDA63C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20057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Refugee Area/Refugee Floor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906FB-CAB0-CBB3-E1F1-45DFE216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16" y="861852"/>
            <a:ext cx="5808404" cy="1748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6DC9E-3288-91C5-8964-425788FE8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8" y="2953939"/>
            <a:ext cx="2760149" cy="13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>
          <a:extLst>
            <a:ext uri="{FF2B5EF4-FFF2-40B4-BE49-F238E27FC236}">
              <a16:creationId xmlns:a16="http://schemas.microsoft.com/office/drawing/2014/main" id="{A689F8BD-FB3A-E125-0485-ACFA190A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>
            <a:extLst>
              <a:ext uri="{FF2B5EF4-FFF2-40B4-BE49-F238E27FC236}">
                <a16:creationId xmlns:a16="http://schemas.microsoft.com/office/drawing/2014/main" id="{E6D5A3A4-4E50-1461-B927-8EEE65DD0E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20057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Refugee Area/Refugee Floor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14D103-F686-BDBF-9FE1-B7F140195EDE}"/>
              </a:ext>
            </a:extLst>
          </p:cNvPr>
          <p:cNvGrpSpPr/>
          <p:nvPr/>
        </p:nvGrpSpPr>
        <p:grpSpPr>
          <a:xfrm>
            <a:off x="1171020" y="773278"/>
            <a:ext cx="7015718" cy="4022559"/>
            <a:chOff x="1321038" y="773278"/>
            <a:chExt cx="7015718" cy="40225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3AFD2C-7AA5-7A0A-B60E-71CC2CF1C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1038" y="911843"/>
              <a:ext cx="6638192" cy="372445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36CC69-9940-F1FB-D32E-5212A765A9BF}"/>
                </a:ext>
              </a:extLst>
            </p:cNvPr>
            <p:cNvSpPr/>
            <p:nvPr/>
          </p:nvSpPr>
          <p:spPr>
            <a:xfrm>
              <a:off x="5322094" y="773278"/>
              <a:ext cx="3014662" cy="3768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B5549C-56CE-F9C2-ABBF-F46E33430CC4}"/>
                </a:ext>
              </a:extLst>
            </p:cNvPr>
            <p:cNvSpPr/>
            <p:nvPr/>
          </p:nvSpPr>
          <p:spPr>
            <a:xfrm>
              <a:off x="5322093" y="4500562"/>
              <a:ext cx="2902099" cy="295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23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47"/>
          <p:cNvSpPr txBox="1">
            <a:spLocks noGrp="1"/>
          </p:cNvSpPr>
          <p:nvPr>
            <p:ph type="title"/>
          </p:nvPr>
        </p:nvSpPr>
        <p:spPr>
          <a:xfrm>
            <a:off x="2347938" y="6409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906" name="Google Shape;1906;p47"/>
          <p:cNvSpPr txBox="1">
            <a:spLocks noGrp="1"/>
          </p:cNvSpPr>
          <p:nvPr>
            <p:ph type="subTitle" idx="1"/>
          </p:nvPr>
        </p:nvSpPr>
        <p:spPr>
          <a:xfrm>
            <a:off x="2347900" y="1451080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Do you have any questions?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saufa@staff.uma.ac.id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aufayardhamoerni.blog.uma.ac.id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1"/>
          <p:cNvSpPr txBox="1">
            <a:spLocks noGrp="1"/>
          </p:cNvSpPr>
          <p:nvPr>
            <p:ph type="subTitle" idx="4294967295"/>
          </p:nvPr>
        </p:nvSpPr>
        <p:spPr>
          <a:xfrm>
            <a:off x="3279231" y="4069962"/>
            <a:ext cx="2769900" cy="8253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Be Vietnam Pro Black"/>
                <a:ea typeface="Be Vietnam Pro Black"/>
                <a:cs typeface="Be Vietnam Pro Black"/>
                <a:sym typeface="Be Vietnam Pro Black"/>
              </a:rPr>
              <a:t>September 2018 – Juli 2023</a:t>
            </a:r>
            <a:endParaRPr sz="1200" dirty="0"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53BCB-41A0-B74E-51BD-94D56461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69" y="820933"/>
            <a:ext cx="6138626" cy="38187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D6067E2-C4E8-AFBB-CF42-58E1FC20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06" y="248233"/>
            <a:ext cx="7708500" cy="572700"/>
          </a:xfrm>
        </p:spPr>
        <p:txBody>
          <a:bodyPr/>
          <a:lstStyle/>
          <a:p>
            <a:r>
              <a:rPr lang="en-US" sz="2800" dirty="0"/>
              <a:t>Data </a:t>
            </a:r>
            <a:r>
              <a:rPr lang="en-US" sz="2800" dirty="0" err="1"/>
              <a:t>Kebakaran</a:t>
            </a:r>
            <a:r>
              <a:rPr lang="en-US" sz="2800" dirty="0"/>
              <a:t> </a:t>
            </a:r>
            <a:r>
              <a:rPr lang="en-US" sz="2800" dirty="0" err="1"/>
              <a:t>Bangunan</a:t>
            </a:r>
            <a:r>
              <a:rPr lang="en-US" sz="2800" dirty="0"/>
              <a:t> di Indonesia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1200150" y="1850929"/>
            <a:ext cx="664005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Konsep</a:t>
            </a:r>
            <a:r>
              <a:rPr lang="en-US" sz="4000" dirty="0"/>
              <a:t> Dasar </a:t>
            </a:r>
            <a:r>
              <a:rPr lang="en-US" sz="4000" dirty="0" err="1"/>
              <a:t>Pencegahan</a:t>
            </a:r>
            <a:r>
              <a:rPr lang="en-US" sz="4000" dirty="0"/>
              <a:t> </a:t>
            </a:r>
            <a:r>
              <a:rPr lang="en-US" sz="4000" dirty="0" err="1"/>
              <a:t>Kebakaran</a:t>
            </a:r>
            <a:endParaRPr lang="en-US" sz="4000" dirty="0"/>
          </a:p>
        </p:txBody>
      </p:sp>
      <p:sp>
        <p:nvSpPr>
          <p:cNvPr id="1523" name="Google Shape;1523;p33"/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>
          <a:extLst>
            <a:ext uri="{FF2B5EF4-FFF2-40B4-BE49-F238E27FC236}">
              <a16:creationId xmlns:a16="http://schemas.microsoft.com/office/drawing/2014/main" id="{1B19C0CC-C6E3-88BD-AD0A-F105777A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6">
            <a:extLst>
              <a:ext uri="{FF2B5EF4-FFF2-40B4-BE49-F238E27FC236}">
                <a16:creationId xmlns:a16="http://schemas.microsoft.com/office/drawing/2014/main" id="{0A71B37C-4674-EBF0-192F-810F899184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6555" y="1614487"/>
            <a:ext cx="7385913" cy="957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</a:rPr>
              <a:t>Adalah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rangkaian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upaya</a:t>
            </a:r>
            <a:r>
              <a:rPr lang="en-US" sz="1800" dirty="0">
                <a:solidFill>
                  <a:schemeClr val="lt1"/>
                </a:solidFill>
              </a:rPr>
              <a:t>, </a:t>
            </a:r>
            <a:r>
              <a:rPr lang="en-US" sz="1800" dirty="0" err="1">
                <a:solidFill>
                  <a:schemeClr val="lt1"/>
                </a:solidFill>
              </a:rPr>
              <a:t>perangkat</a:t>
            </a:r>
            <a:r>
              <a:rPr lang="en-US" sz="1800" dirty="0">
                <a:solidFill>
                  <a:schemeClr val="lt1"/>
                </a:solidFill>
              </a:rPr>
              <a:t>, dan </a:t>
            </a:r>
            <a:r>
              <a:rPr lang="en-US" sz="1800" dirty="0" err="1">
                <a:solidFill>
                  <a:schemeClr val="lt1"/>
                </a:solidFill>
              </a:rPr>
              <a:t>teknologi</a:t>
            </a:r>
            <a:r>
              <a:rPr lang="en-US" sz="1800" dirty="0">
                <a:solidFill>
                  <a:schemeClr val="lt1"/>
                </a:solidFill>
              </a:rPr>
              <a:t> yang </a:t>
            </a:r>
            <a:r>
              <a:rPr lang="en-US" sz="1800" dirty="0" err="1">
                <a:solidFill>
                  <a:schemeClr val="lt1"/>
                </a:solidFill>
              </a:rPr>
              <a:t>dirancang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untuk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b="1" dirty="0">
                <a:solidFill>
                  <a:schemeClr val="lt1"/>
                </a:solidFill>
              </a:rPr>
              <a:t>MENGURANGI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risiko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kebakaran</a:t>
            </a:r>
            <a:r>
              <a:rPr lang="en-US" sz="1800" dirty="0">
                <a:solidFill>
                  <a:schemeClr val="lt1"/>
                </a:solidFill>
              </a:rPr>
              <a:t>, </a:t>
            </a:r>
            <a:r>
              <a:rPr lang="en-US" sz="1800" b="1" dirty="0">
                <a:solidFill>
                  <a:schemeClr val="lt1"/>
                </a:solidFill>
              </a:rPr>
              <a:t>MENDETEKSI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insiden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kebakaran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sejak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dini</a:t>
            </a:r>
            <a:r>
              <a:rPr lang="en-US" sz="1800" dirty="0">
                <a:solidFill>
                  <a:schemeClr val="lt1"/>
                </a:solidFill>
              </a:rPr>
              <a:t>, </a:t>
            </a:r>
            <a:r>
              <a:rPr lang="en-US" sz="1800" dirty="0" err="1">
                <a:solidFill>
                  <a:schemeClr val="lt1"/>
                </a:solidFill>
              </a:rPr>
              <a:t>serta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b="1" dirty="0">
                <a:solidFill>
                  <a:schemeClr val="lt1"/>
                </a:solidFill>
              </a:rPr>
              <a:t>MEMITIGASI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dampaknya</a:t>
            </a:r>
            <a:r>
              <a:rPr lang="en-US" sz="1800" dirty="0">
                <a:solidFill>
                  <a:schemeClr val="lt1"/>
                </a:solidFill>
              </a:rPr>
              <a:t>.  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" name="Google Shape;1601;p38">
            <a:extLst>
              <a:ext uri="{FF2B5EF4-FFF2-40B4-BE49-F238E27FC236}">
                <a16:creationId xmlns:a16="http://schemas.microsoft.com/office/drawing/2014/main" id="{6936C554-AF34-745C-5452-8CFF52159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749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51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4"/>
          <p:cNvSpPr txBox="1">
            <a:spLocks noGrp="1"/>
          </p:cNvSpPr>
          <p:nvPr>
            <p:ph type="title"/>
          </p:nvPr>
        </p:nvSpPr>
        <p:spPr>
          <a:xfrm>
            <a:off x="720000" y="4234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</a:t>
            </a:r>
            <a:endParaRPr dirty="0"/>
          </a:p>
        </p:txBody>
      </p:sp>
      <p:sp>
        <p:nvSpPr>
          <p:cNvPr id="1874" name="Google Shape;1874;p44"/>
          <p:cNvSpPr txBox="1">
            <a:spLocks noGrp="1"/>
          </p:cNvSpPr>
          <p:nvPr>
            <p:ph type="subTitle" idx="13"/>
          </p:nvPr>
        </p:nvSpPr>
        <p:spPr>
          <a:xfrm>
            <a:off x="1959118" y="1353558"/>
            <a:ext cx="3744256" cy="3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DETEKSI DINI KEBAKARAN</a:t>
            </a:r>
          </a:p>
        </p:txBody>
      </p:sp>
      <p:sp>
        <p:nvSpPr>
          <p:cNvPr id="1875" name="Google Shape;1875;p44"/>
          <p:cNvSpPr txBox="1">
            <a:spLocks noGrp="1"/>
          </p:cNvSpPr>
          <p:nvPr>
            <p:ph type="title" idx="15"/>
          </p:nvPr>
        </p:nvSpPr>
        <p:spPr>
          <a:xfrm>
            <a:off x="1279450" y="1181117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78" name="Google Shape;1878;p44"/>
          <p:cNvSpPr txBox="1">
            <a:spLocks noGrp="1"/>
          </p:cNvSpPr>
          <p:nvPr>
            <p:ph type="title" idx="18"/>
          </p:nvPr>
        </p:nvSpPr>
        <p:spPr>
          <a:xfrm>
            <a:off x="1279450" y="2138810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" name="Google Shape;1874;p44">
            <a:extLst>
              <a:ext uri="{FF2B5EF4-FFF2-40B4-BE49-F238E27FC236}">
                <a16:creationId xmlns:a16="http://schemas.microsoft.com/office/drawing/2014/main" id="{5306DB34-4EEB-57CF-E498-68E2CB410D80}"/>
              </a:ext>
            </a:extLst>
          </p:cNvPr>
          <p:cNvSpPr txBox="1">
            <a:spLocks/>
          </p:cNvSpPr>
          <p:nvPr/>
        </p:nvSpPr>
        <p:spPr>
          <a:xfrm>
            <a:off x="1959118" y="3277599"/>
            <a:ext cx="5234162" cy="35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/>
              <a:t>MITIGASI RISIKO KERUSAKAN PROPERTI</a:t>
            </a:r>
          </a:p>
        </p:txBody>
      </p:sp>
      <p:sp>
        <p:nvSpPr>
          <p:cNvPr id="9" name="Google Shape;1874;p44">
            <a:extLst>
              <a:ext uri="{FF2B5EF4-FFF2-40B4-BE49-F238E27FC236}">
                <a16:creationId xmlns:a16="http://schemas.microsoft.com/office/drawing/2014/main" id="{9AB4C188-3E41-A5CD-097B-C44C7F47FE6A}"/>
              </a:ext>
            </a:extLst>
          </p:cNvPr>
          <p:cNvSpPr txBox="1">
            <a:spLocks/>
          </p:cNvSpPr>
          <p:nvPr/>
        </p:nvSpPr>
        <p:spPr>
          <a:xfrm>
            <a:off x="1959118" y="2308135"/>
            <a:ext cx="5404850" cy="35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/>
              <a:t>MELINDUNGI KESELAMATAN PENGHUNI</a:t>
            </a:r>
          </a:p>
        </p:txBody>
      </p:sp>
      <p:sp>
        <p:nvSpPr>
          <p:cNvPr id="10" name="Google Shape;1878;p44">
            <a:extLst>
              <a:ext uri="{FF2B5EF4-FFF2-40B4-BE49-F238E27FC236}">
                <a16:creationId xmlns:a16="http://schemas.microsoft.com/office/drawing/2014/main" id="{F8502332-43F9-3B78-3374-0105D319EC23}"/>
              </a:ext>
            </a:extLst>
          </p:cNvPr>
          <p:cNvSpPr txBox="1">
            <a:spLocks/>
          </p:cNvSpPr>
          <p:nvPr/>
        </p:nvSpPr>
        <p:spPr>
          <a:xfrm>
            <a:off x="1287848" y="3096503"/>
            <a:ext cx="630900" cy="63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 Vietnam Pro Black"/>
              <a:buNone/>
              <a:defRPr sz="2000" b="0" i="0" u="none" strike="noStrike" cap="none">
                <a:solidFill>
                  <a:schemeClr val="dk2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  <a:defRPr sz="6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dirty="0"/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>
          <a:extLst>
            <a:ext uri="{FF2B5EF4-FFF2-40B4-BE49-F238E27FC236}">
              <a16:creationId xmlns:a16="http://schemas.microsoft.com/office/drawing/2014/main" id="{05716311-B97B-73F8-76BA-4EE74DCC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4">
            <a:extLst>
              <a:ext uri="{FF2B5EF4-FFF2-40B4-BE49-F238E27FC236}">
                <a16:creationId xmlns:a16="http://schemas.microsoft.com/office/drawing/2014/main" id="{F71EDCA9-35A7-2951-7912-0B107AD080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234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</a:t>
            </a:r>
            <a:endParaRPr dirty="0"/>
          </a:p>
        </p:txBody>
      </p:sp>
      <p:sp>
        <p:nvSpPr>
          <p:cNvPr id="1874" name="Google Shape;1874;p44">
            <a:extLst>
              <a:ext uri="{FF2B5EF4-FFF2-40B4-BE49-F238E27FC236}">
                <a16:creationId xmlns:a16="http://schemas.microsoft.com/office/drawing/2014/main" id="{AF5F9EA8-5F44-ED3B-20B7-6E5459650364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1959118" y="1409988"/>
            <a:ext cx="5234162" cy="260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MEMINIMALKAN DAMPAK LINGKUNGAN</a:t>
            </a:r>
          </a:p>
        </p:txBody>
      </p:sp>
      <p:sp>
        <p:nvSpPr>
          <p:cNvPr id="1875" name="Google Shape;1875;p44">
            <a:extLst>
              <a:ext uri="{FF2B5EF4-FFF2-40B4-BE49-F238E27FC236}">
                <a16:creationId xmlns:a16="http://schemas.microsoft.com/office/drawing/2014/main" id="{11C26830-28DF-3F32-0351-3208F2563785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1279450" y="1181117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78" name="Google Shape;1878;p44">
            <a:extLst>
              <a:ext uri="{FF2B5EF4-FFF2-40B4-BE49-F238E27FC236}">
                <a16:creationId xmlns:a16="http://schemas.microsoft.com/office/drawing/2014/main" id="{F8E28542-0C9A-F689-52C6-30D861E52935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1279450" y="2138810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9" name="Google Shape;1874;p44">
            <a:extLst>
              <a:ext uri="{FF2B5EF4-FFF2-40B4-BE49-F238E27FC236}">
                <a16:creationId xmlns:a16="http://schemas.microsoft.com/office/drawing/2014/main" id="{80FC7F10-A9C3-BF86-BA39-4308569FE7B5}"/>
              </a:ext>
            </a:extLst>
          </p:cNvPr>
          <p:cNvSpPr txBox="1">
            <a:spLocks/>
          </p:cNvSpPr>
          <p:nvPr/>
        </p:nvSpPr>
        <p:spPr>
          <a:xfrm>
            <a:off x="1959118" y="2308135"/>
            <a:ext cx="6733778" cy="35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lt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en-US" dirty="0"/>
              <a:t>MEMENUHI REGULASI DAN STANDAR KESELAMATAN</a:t>
            </a:r>
          </a:p>
        </p:txBody>
      </p:sp>
    </p:spTree>
    <p:extLst>
      <p:ext uri="{BB962C8B-B14F-4D97-AF65-F5344CB8AC3E}">
        <p14:creationId xmlns:p14="http://schemas.microsoft.com/office/powerpoint/2010/main" val="48095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>
          <a:extLst>
            <a:ext uri="{FF2B5EF4-FFF2-40B4-BE49-F238E27FC236}">
              <a16:creationId xmlns:a16="http://schemas.microsoft.com/office/drawing/2014/main" id="{65A8A1EF-3A2F-57C8-8568-37F9D0DA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3">
            <a:extLst>
              <a:ext uri="{FF2B5EF4-FFF2-40B4-BE49-F238E27FC236}">
                <a16:creationId xmlns:a16="http://schemas.microsoft.com/office/drawing/2014/main" id="{C53970CF-3BD2-F5C5-938F-72FD1AD31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378" y="1798948"/>
            <a:ext cx="7047244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Elemen</a:t>
            </a:r>
            <a:r>
              <a:rPr lang="en-US" sz="3600" dirty="0"/>
              <a:t> Utama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/>
              <a:t>Pencegahan</a:t>
            </a:r>
            <a:r>
              <a:rPr lang="en-US" sz="3600" dirty="0"/>
              <a:t> </a:t>
            </a:r>
            <a:r>
              <a:rPr lang="en-US" sz="3600" dirty="0" err="1"/>
              <a:t>Kebakaran</a:t>
            </a:r>
            <a:endParaRPr lang="en-US" sz="3600" dirty="0"/>
          </a:p>
        </p:txBody>
      </p:sp>
      <p:sp>
        <p:nvSpPr>
          <p:cNvPr id="1523" name="Google Shape;1523;p33">
            <a:extLst>
              <a:ext uri="{FF2B5EF4-FFF2-40B4-BE49-F238E27FC236}">
                <a16:creationId xmlns:a16="http://schemas.microsoft.com/office/drawing/2014/main" id="{345AD86F-885B-D89D-073A-2765E5F3F3B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14800" y="71974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13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>
          <a:extLst>
            <a:ext uri="{FF2B5EF4-FFF2-40B4-BE49-F238E27FC236}">
              <a16:creationId xmlns:a16="http://schemas.microsoft.com/office/drawing/2014/main" id="{0F15860B-0997-69ED-396D-D2B5072C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4">
            <a:extLst>
              <a:ext uri="{FF2B5EF4-FFF2-40B4-BE49-F238E27FC236}">
                <a16:creationId xmlns:a16="http://schemas.microsoft.com/office/drawing/2014/main" id="{C91BBA18-DB9A-3BFB-7B2E-A9A503207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 UTAMA</a:t>
            </a:r>
            <a:endParaRPr dirty="0"/>
          </a:p>
        </p:txBody>
      </p:sp>
      <p:sp>
        <p:nvSpPr>
          <p:cNvPr id="1867" name="Google Shape;1867;p44">
            <a:extLst>
              <a:ext uri="{FF2B5EF4-FFF2-40B4-BE49-F238E27FC236}">
                <a16:creationId xmlns:a16="http://schemas.microsoft.com/office/drawing/2014/main" id="{1F44EACE-7D51-A102-A73F-281E43C518E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288112" y="4002961"/>
            <a:ext cx="2424900" cy="3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PASIF</a:t>
            </a:r>
            <a:endParaRPr dirty="0"/>
          </a:p>
        </p:txBody>
      </p:sp>
      <p:sp>
        <p:nvSpPr>
          <p:cNvPr id="1868" name="Google Shape;1868;p44">
            <a:extLst>
              <a:ext uri="{FF2B5EF4-FFF2-40B4-BE49-F238E27FC236}">
                <a16:creationId xmlns:a16="http://schemas.microsoft.com/office/drawing/2014/main" id="{2D5D658B-B432-1CE7-EA23-4F48DA960E8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4185114" y="3218985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871" name="Google Shape;1871;p44">
            <a:extLst>
              <a:ext uri="{FF2B5EF4-FFF2-40B4-BE49-F238E27FC236}">
                <a16:creationId xmlns:a16="http://schemas.microsoft.com/office/drawing/2014/main" id="{F7CCBCFA-3CBD-5634-97BE-A08D8E1F45DC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904840" y="2259656"/>
            <a:ext cx="279458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Langkah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kebakaran</a:t>
            </a:r>
            <a:endParaRPr dirty="0"/>
          </a:p>
        </p:txBody>
      </p:sp>
      <p:sp>
        <p:nvSpPr>
          <p:cNvPr id="1872" name="Google Shape;1872;p44">
            <a:extLst>
              <a:ext uri="{FF2B5EF4-FFF2-40B4-BE49-F238E27FC236}">
                <a16:creationId xmlns:a16="http://schemas.microsoft.com/office/drawing/2014/main" id="{DCC4955C-3690-C8F9-8934-80172834798D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85788" y="4207261"/>
            <a:ext cx="797956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Rangkaian</a:t>
            </a:r>
            <a:r>
              <a:rPr lang="en-US" dirty="0"/>
              <a:t> strategi dan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,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1874" name="Google Shape;1874;p44">
            <a:extLst>
              <a:ext uri="{FF2B5EF4-FFF2-40B4-BE49-F238E27FC236}">
                <a16:creationId xmlns:a16="http://schemas.microsoft.com/office/drawing/2014/main" id="{294BFA74-CA6C-81DF-273E-09D169F529E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1089681" y="1992280"/>
            <a:ext cx="2424900" cy="3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DETEKSI</a:t>
            </a:r>
            <a:endParaRPr dirty="0"/>
          </a:p>
        </p:txBody>
      </p:sp>
      <p:sp>
        <p:nvSpPr>
          <p:cNvPr id="1875" name="Google Shape;1875;p44">
            <a:extLst>
              <a:ext uri="{FF2B5EF4-FFF2-40B4-BE49-F238E27FC236}">
                <a16:creationId xmlns:a16="http://schemas.microsoft.com/office/drawing/2014/main" id="{006A3E6D-604D-C983-4847-8A2DB91A57B8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1986681" y="1208304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76" name="Google Shape;1876;p44">
            <a:extLst>
              <a:ext uri="{FF2B5EF4-FFF2-40B4-BE49-F238E27FC236}">
                <a16:creationId xmlns:a16="http://schemas.microsoft.com/office/drawing/2014/main" id="{06418048-0372-9817-B079-7038B513BD32}"/>
              </a:ext>
            </a:extLst>
          </p:cNvPr>
          <p:cNvSpPr txBox="1">
            <a:spLocks noGrp="1"/>
          </p:cNvSpPr>
          <p:nvPr>
            <p:ph type="subTitle" idx="16"/>
          </p:nvPr>
        </p:nvSpPr>
        <p:spPr>
          <a:xfrm>
            <a:off x="5629421" y="2008475"/>
            <a:ext cx="2424900" cy="3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PROTEKSI AKTIF</a:t>
            </a:r>
            <a:endParaRPr dirty="0"/>
          </a:p>
        </p:txBody>
      </p:sp>
      <p:sp>
        <p:nvSpPr>
          <p:cNvPr id="1877" name="Google Shape;1877;p44">
            <a:extLst>
              <a:ext uri="{FF2B5EF4-FFF2-40B4-BE49-F238E27FC236}">
                <a16:creationId xmlns:a16="http://schemas.microsoft.com/office/drawing/2014/main" id="{2B728597-55B2-9CD4-9F04-C4DDFA972D29}"/>
              </a:ext>
            </a:extLst>
          </p:cNvPr>
          <p:cNvSpPr txBox="1">
            <a:spLocks noGrp="1"/>
          </p:cNvSpPr>
          <p:nvPr>
            <p:ph type="subTitle" idx="17"/>
          </p:nvPr>
        </p:nvSpPr>
        <p:spPr>
          <a:xfrm>
            <a:off x="4957763" y="2212775"/>
            <a:ext cx="387905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Langkah-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menanggulangi</a:t>
            </a:r>
            <a:r>
              <a:rPr lang="en-US" dirty="0"/>
              <a:t> </a:t>
            </a:r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terdeteksi</a:t>
            </a:r>
            <a:endParaRPr dirty="0"/>
          </a:p>
        </p:txBody>
      </p:sp>
      <p:sp>
        <p:nvSpPr>
          <p:cNvPr id="1878" name="Google Shape;1878;p44">
            <a:extLst>
              <a:ext uri="{FF2B5EF4-FFF2-40B4-BE49-F238E27FC236}">
                <a16:creationId xmlns:a16="http://schemas.microsoft.com/office/drawing/2014/main" id="{693381FC-DC89-6756-B79C-6F7113441D4D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6526421" y="1224499"/>
            <a:ext cx="6309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2440289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366</Words>
  <Application>Microsoft Office PowerPoint</Application>
  <PresentationFormat>On-screen Show (16:9)</PresentationFormat>
  <Paragraphs>78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Inter</vt:lpstr>
      <vt:lpstr>Be Vietnam Pro Black</vt:lpstr>
      <vt:lpstr>Raleway</vt:lpstr>
      <vt:lpstr>Arial</vt:lpstr>
      <vt:lpstr>Medical Conference Style Presentation by Slidesgo</vt:lpstr>
      <vt:lpstr>SISTEM  PENCEGAHAN KEBAKARAN</vt:lpstr>
      <vt:lpstr>WELCOME!</vt:lpstr>
      <vt:lpstr>Data Kebakaran Bangunan di Indonesia</vt:lpstr>
      <vt:lpstr>Konsep Dasar Pencegahan Kebakaran</vt:lpstr>
      <vt:lpstr>DEFINISI</vt:lpstr>
      <vt:lpstr>TUJUAN</vt:lpstr>
      <vt:lpstr>TUJUAN</vt:lpstr>
      <vt:lpstr>Elemen Utama Dalam Sistem Pencegahan Kebakaran</vt:lpstr>
      <vt:lpstr>ELEMEN UTAMA</vt:lpstr>
      <vt:lpstr>DETEKSI DINI</vt:lpstr>
      <vt:lpstr>PROTEKSI AKTIF</vt:lpstr>
      <vt:lpstr>PowerPoint Presentation</vt:lpstr>
      <vt:lpstr>PROTEKSI AKTIF</vt:lpstr>
      <vt:lpstr>PROTEKSI AKTIF</vt:lpstr>
      <vt:lpstr>PROTEKSI PASIF</vt:lpstr>
      <vt:lpstr>PROTEKSI PASIF</vt:lpstr>
      <vt:lpstr>PROTEKSI PASIF</vt:lpstr>
      <vt:lpstr>Desain Ruang Yang Mendukung Pencegahan Kebakaran</vt:lpstr>
      <vt:lpstr>SKALA RISIKO KEBAKARAN PADA BANGUNAN</vt:lpstr>
      <vt:lpstr>Pintu Kebakaran &amp; Pintu Keluar Kebakaran</vt:lpstr>
      <vt:lpstr>Pintu Kebakaran &amp; Pintu Keluar Kebakaran</vt:lpstr>
      <vt:lpstr>Tangga Kebakaran</vt:lpstr>
      <vt:lpstr>Tangga Kebakaran</vt:lpstr>
      <vt:lpstr>Refugee Area/Refugee Floor</vt:lpstr>
      <vt:lpstr>Refugee Area/Refugee Floor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SAUFA YARDHA MOERNI</cp:lastModifiedBy>
  <cp:revision>18</cp:revision>
  <dcterms:modified xsi:type="dcterms:W3CDTF">2024-11-25T01:40:22Z</dcterms:modified>
</cp:coreProperties>
</file>