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90" r:id="rId3"/>
    <p:sldMasterId id="2147483673" r:id="rId4"/>
  </p:sldMasterIdLst>
  <p:notesMasterIdLst>
    <p:notesMasterId r:id="rId15"/>
  </p:notesMasterIdLst>
  <p:sldIdLst>
    <p:sldId id="355" r:id="rId5"/>
    <p:sldId id="347" r:id="rId6"/>
    <p:sldId id="359" r:id="rId7"/>
    <p:sldId id="364" r:id="rId8"/>
    <p:sldId id="360" r:id="rId9"/>
    <p:sldId id="365" r:id="rId10"/>
    <p:sldId id="366" r:id="rId11"/>
    <p:sldId id="367" r:id="rId12"/>
    <p:sldId id="368" r:id="rId13"/>
    <p:sldId id="34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70BA"/>
    <a:srgbClr val="277BBF"/>
    <a:srgbClr val="134070"/>
    <a:srgbClr val="FEC012"/>
    <a:srgbClr val="B96D00"/>
    <a:srgbClr val="FDB7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0" d="100"/>
          <a:sy n="80" d="100"/>
        </p:scale>
        <p:origin x="33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634E82-9DE3-4223-A15F-5A164AD987FB}"/>
              </a:ext>
            </a:extLst>
          </p:cNvPr>
          <p:cNvSpPr/>
          <p:nvPr userDrawn="1"/>
        </p:nvSpPr>
        <p:spPr>
          <a:xfrm>
            <a:off x="502468" y="884977"/>
            <a:ext cx="11187065" cy="50880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9FAEA46E-E59A-4542-8B95-8481B55D178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791108" y="1155269"/>
            <a:ext cx="3188298" cy="45474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="" xmlns:a16="http://schemas.microsoft.com/office/drawing/2014/main" id="{E7E1C366-622C-4258-9753-26AABF54CF12}"/>
              </a:ext>
            </a:extLst>
          </p:cNvPr>
          <p:cNvSpPr/>
          <p:nvPr userDrawn="1"/>
        </p:nvSpPr>
        <p:spPr>
          <a:xfrm>
            <a:off x="6842775" y="17770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>
            <a:extLst>
              <a:ext uri="{FF2B5EF4-FFF2-40B4-BE49-F238E27FC236}">
                <a16:creationId xmlns="" xmlns:a16="http://schemas.microsoft.com/office/drawing/2014/main" id="{E37D4E8D-7F93-45C0-8383-A68159D02D5D}"/>
              </a:ext>
            </a:extLst>
          </p:cNvPr>
          <p:cNvSpPr/>
          <p:nvPr userDrawn="1"/>
        </p:nvSpPr>
        <p:spPr>
          <a:xfrm>
            <a:off x="777225" y="1757238"/>
            <a:ext cx="4572000" cy="3200400"/>
          </a:xfrm>
          <a:prstGeom prst="frame">
            <a:avLst>
              <a:gd name="adj1" fmla="val 216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그림 개체 틀 6">
            <a:extLst>
              <a:ext uri="{FF2B5EF4-FFF2-40B4-BE49-F238E27FC236}">
                <a16:creationId xmlns="" xmlns:a16="http://schemas.microsoft.com/office/drawing/2014/main" id="{07AAD900-5C8A-46EE-8F3F-276E7A823B5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995958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5" name="그림 개체 틀 6">
            <a:extLst>
              <a:ext uri="{FF2B5EF4-FFF2-40B4-BE49-F238E27FC236}">
                <a16:creationId xmlns="" xmlns:a16="http://schemas.microsoft.com/office/drawing/2014/main" id="{3D697A47-3CD1-4E96-9516-FDE670F5631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624043" y="1585866"/>
            <a:ext cx="4572000" cy="32004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576000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ko-KR" altLang="en-US" sz="1200" baseline="0">
                <a:latin typeface="+mn-lt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ko-KR" dirty="0"/>
              <a:t>Insert Your Image</a:t>
            </a:r>
            <a:endParaRPr lang="ko-KR" altLang="en-US" dirty="0"/>
          </a:p>
          <a:p>
            <a:pPr marL="0" lvl="0" indent="0" algn="ctr">
              <a:buNone/>
            </a:pPr>
            <a:endParaRPr lang="ko-KR" alt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="" xmlns:a16="http://schemas.microsoft.com/office/drawing/2014/main" id="{0E0CAB57-9982-4553-B1D9-4D6CC85D7E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3436E6B0-0030-4C24-AF1C-09B7BB3C4770}"/>
              </a:ext>
            </a:extLst>
          </p:cNvPr>
          <p:cNvSpPr/>
          <p:nvPr userDrawn="1"/>
        </p:nvSpPr>
        <p:spPr>
          <a:xfrm>
            <a:off x="0" y="474066"/>
            <a:ext cx="11704301" cy="59098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9">
            <a:extLst>
              <a:ext uri="{FF2B5EF4-FFF2-40B4-BE49-F238E27FC236}">
                <a16:creationId xmlns="" xmlns:a16="http://schemas.microsoft.com/office/drawing/2014/main" id="{418006F3-E488-44A0-A59A-E1D3B86006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923314" cy="6858000"/>
          </a:xfrm>
          <a:custGeom>
            <a:avLst/>
            <a:gdLst>
              <a:gd name="connsiteX0" fmla="*/ 0 w 6923314"/>
              <a:gd name="connsiteY0" fmla="*/ 0 h 6858000"/>
              <a:gd name="connsiteX1" fmla="*/ 5208814 w 6923314"/>
              <a:gd name="connsiteY1" fmla="*/ 0 h 6858000"/>
              <a:gd name="connsiteX2" fmla="*/ 6923314 w 6923314"/>
              <a:gd name="connsiteY2" fmla="*/ 6858000 h 6858000"/>
              <a:gd name="connsiteX3" fmla="*/ 1305197 w 6923314"/>
              <a:gd name="connsiteY3" fmla="*/ 6858000 h 6858000"/>
              <a:gd name="connsiteX4" fmla="*/ 0 w 6923314"/>
              <a:gd name="connsiteY4" fmla="*/ 163721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3314" h="6858000">
                <a:moveTo>
                  <a:pt x="0" y="0"/>
                </a:moveTo>
                <a:lnTo>
                  <a:pt x="5208814" y="0"/>
                </a:lnTo>
                <a:lnTo>
                  <a:pt x="6923314" y="6858000"/>
                </a:lnTo>
                <a:lnTo>
                  <a:pt x="1305197" y="6858000"/>
                </a:lnTo>
                <a:lnTo>
                  <a:pt x="0" y="163721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="" xmlns:a16="http://schemas.microsoft.com/office/drawing/2014/main" id="{4388469D-CBAC-4278-96C5-9EBCCAF5DD50}"/>
              </a:ext>
            </a:extLst>
          </p:cNvPr>
          <p:cNvSpPr/>
          <p:nvPr userDrawn="1"/>
        </p:nvSpPr>
        <p:spPr>
          <a:xfrm>
            <a:off x="6096000" y="837246"/>
            <a:ext cx="6096000" cy="25917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61">
            <a:extLst>
              <a:ext uri="{FF2B5EF4-FFF2-40B4-BE49-F238E27FC236}">
                <a16:creationId xmlns="" xmlns:a16="http://schemas.microsoft.com/office/drawing/2014/main" id="{4DE17AA3-92FD-4003-9A41-EC77EF819880}"/>
              </a:ext>
            </a:extLst>
          </p:cNvPr>
          <p:cNvGrpSpPr/>
          <p:nvPr userDrawn="1"/>
        </p:nvGrpSpPr>
        <p:grpSpPr>
          <a:xfrm>
            <a:off x="1058291" y="3689597"/>
            <a:ext cx="2892793" cy="3168403"/>
            <a:chOff x="1058291" y="3689597"/>
            <a:chExt cx="2892793" cy="3168403"/>
          </a:xfrm>
        </p:grpSpPr>
        <p:sp>
          <p:nvSpPr>
            <p:cNvPr id="54" name="Freeform: Shape 53">
              <a:extLst>
                <a:ext uri="{FF2B5EF4-FFF2-40B4-BE49-F238E27FC236}">
                  <a16:creationId xmlns="" xmlns:a16="http://schemas.microsoft.com/office/drawing/2014/main" id="{5AC033FD-1852-40D6-99E3-EAE0920A5C2F}"/>
                </a:ext>
              </a:extLst>
            </p:cNvPr>
            <p:cNvSpPr/>
            <p:nvPr userDrawn="1"/>
          </p:nvSpPr>
          <p:spPr>
            <a:xfrm>
              <a:off x="1062769" y="3689597"/>
              <a:ext cx="2885112" cy="3168403"/>
            </a:xfrm>
            <a:custGeom>
              <a:avLst/>
              <a:gdLst>
                <a:gd name="connsiteX0" fmla="*/ 380827 w 2885112"/>
                <a:gd name="connsiteY0" fmla="*/ 0 h 3168403"/>
                <a:gd name="connsiteX1" fmla="*/ 2504286 w 2885112"/>
                <a:gd name="connsiteY1" fmla="*/ 0 h 3168403"/>
                <a:gd name="connsiteX2" fmla="*/ 2885112 w 2885112"/>
                <a:gd name="connsiteY2" fmla="*/ 376422 h 3168403"/>
                <a:gd name="connsiteX3" fmla="*/ 2885112 w 2885112"/>
                <a:gd name="connsiteY3" fmla="*/ 3168403 h 3168403"/>
                <a:gd name="connsiteX4" fmla="*/ 0 w 2885112"/>
                <a:gd name="connsiteY4" fmla="*/ 3168403 h 3168403"/>
                <a:gd name="connsiteX5" fmla="*/ 0 w 2885112"/>
                <a:gd name="connsiteY5" fmla="*/ 376422 h 3168403"/>
                <a:gd name="connsiteX6" fmla="*/ 380827 w 2885112"/>
                <a:gd name="connsiteY6" fmla="*/ 0 h 3168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85112" h="3168403">
                  <a:moveTo>
                    <a:pt x="380827" y="0"/>
                  </a:moveTo>
                  <a:lnTo>
                    <a:pt x="2504286" y="0"/>
                  </a:lnTo>
                  <a:cubicBezTo>
                    <a:pt x="2714606" y="0"/>
                    <a:pt x="2885112" y="168534"/>
                    <a:pt x="2885112" y="376422"/>
                  </a:cubicBezTo>
                  <a:lnTo>
                    <a:pt x="2885112" y="3168403"/>
                  </a:lnTo>
                  <a:lnTo>
                    <a:pt x="0" y="3168403"/>
                  </a:lnTo>
                  <a:lnTo>
                    <a:pt x="0" y="376422"/>
                  </a:lnTo>
                  <a:cubicBezTo>
                    <a:pt x="57" y="168534"/>
                    <a:pt x="170506" y="0"/>
                    <a:pt x="380827" y="0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="" xmlns:a16="http://schemas.microsoft.com/office/drawing/2014/main" id="{60E7AE36-51DF-4A4D-95F3-D16AA8913353}"/>
                </a:ext>
              </a:extLst>
            </p:cNvPr>
            <p:cNvSpPr/>
            <p:nvPr userDrawn="1"/>
          </p:nvSpPr>
          <p:spPr>
            <a:xfrm>
              <a:off x="1101424" y="3719878"/>
              <a:ext cx="2807801" cy="3138121"/>
            </a:xfrm>
            <a:custGeom>
              <a:avLst/>
              <a:gdLst>
                <a:gd name="connsiteX0" fmla="*/ 379798 w 2807801"/>
                <a:gd name="connsiteY0" fmla="*/ 0 h 3138121"/>
                <a:gd name="connsiteX1" fmla="*/ 2428003 w 2807801"/>
                <a:gd name="connsiteY1" fmla="*/ 0 h 3138121"/>
                <a:gd name="connsiteX2" fmla="*/ 2807801 w 2807801"/>
                <a:gd name="connsiteY2" fmla="*/ 376422 h 3138121"/>
                <a:gd name="connsiteX3" fmla="*/ 2807801 w 2807801"/>
                <a:gd name="connsiteY3" fmla="*/ 3138121 h 3138121"/>
                <a:gd name="connsiteX4" fmla="*/ 0 w 2807801"/>
                <a:gd name="connsiteY4" fmla="*/ 3138121 h 3138121"/>
                <a:gd name="connsiteX5" fmla="*/ 0 w 2807801"/>
                <a:gd name="connsiteY5" fmla="*/ 376422 h 3138121"/>
                <a:gd name="connsiteX6" fmla="*/ 379798 w 2807801"/>
                <a:gd name="connsiteY6" fmla="*/ 0 h 313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807801" h="3138121">
                  <a:moveTo>
                    <a:pt x="379798" y="0"/>
                  </a:moveTo>
                  <a:lnTo>
                    <a:pt x="2428003" y="0"/>
                  </a:lnTo>
                  <a:cubicBezTo>
                    <a:pt x="2637756" y="0"/>
                    <a:pt x="2807801" y="168533"/>
                    <a:pt x="2807801" y="376422"/>
                  </a:cubicBezTo>
                  <a:lnTo>
                    <a:pt x="2807801" y="3138121"/>
                  </a:lnTo>
                  <a:lnTo>
                    <a:pt x="0" y="3138121"/>
                  </a:lnTo>
                  <a:lnTo>
                    <a:pt x="0" y="376422"/>
                  </a:lnTo>
                  <a:cubicBezTo>
                    <a:pt x="0" y="168533"/>
                    <a:pt x="170045" y="0"/>
                    <a:pt x="379798" y="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="" xmlns:a16="http://schemas.microsoft.com/office/drawing/2014/main" id="{063AE936-DFE4-4DD0-A62C-1EAE232B97BD}"/>
                </a:ext>
              </a:extLst>
            </p:cNvPr>
            <p:cNvSpPr/>
            <p:nvPr/>
          </p:nvSpPr>
          <p:spPr>
            <a:xfrm>
              <a:off x="1058801" y="4510882"/>
              <a:ext cx="20187" cy="196716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Graphic 2">
              <a:extLst>
                <a:ext uri="{FF2B5EF4-FFF2-40B4-BE49-F238E27FC236}">
                  <a16:creationId xmlns="" xmlns:a16="http://schemas.microsoft.com/office/drawing/2014/main" id="{88C0DAA8-A60D-4797-A50D-3B59489A8922}"/>
                </a:ext>
              </a:extLst>
            </p:cNvPr>
            <p:cNvSpPr/>
            <p:nvPr/>
          </p:nvSpPr>
          <p:spPr>
            <a:xfrm>
              <a:off x="1058801" y="4932953"/>
              <a:ext cx="28182" cy="392355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="" xmlns:a16="http://schemas.microsoft.com/office/drawing/2014/main" id="{9E936F18-65C6-44D9-8BE4-E13C62005A59}"/>
                </a:ext>
              </a:extLst>
            </p:cNvPr>
            <p:cNvSpPr/>
            <p:nvPr/>
          </p:nvSpPr>
          <p:spPr>
            <a:xfrm>
              <a:off x="1058858" y="4961137"/>
              <a:ext cx="15935" cy="32856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="" xmlns:a16="http://schemas.microsoft.com/office/drawing/2014/main" id="{CDE1CBFD-B36F-4476-AD66-FE5689C99FEA}"/>
                </a:ext>
              </a:extLst>
            </p:cNvPr>
            <p:cNvSpPr/>
            <p:nvPr/>
          </p:nvSpPr>
          <p:spPr>
            <a:xfrm>
              <a:off x="1058291" y="5456869"/>
              <a:ext cx="28182" cy="392355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="" xmlns:a16="http://schemas.microsoft.com/office/drawing/2014/main" id="{54A97323-642E-4873-8ECB-8C82C47BBCE7}"/>
                </a:ext>
              </a:extLst>
            </p:cNvPr>
            <p:cNvSpPr/>
            <p:nvPr/>
          </p:nvSpPr>
          <p:spPr>
            <a:xfrm>
              <a:off x="1058291" y="5485053"/>
              <a:ext cx="15935" cy="32856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="" xmlns:a16="http://schemas.microsoft.com/office/drawing/2014/main" id="{E6FC4392-B579-420D-977D-05F6BAF6A444}"/>
                </a:ext>
              </a:extLst>
            </p:cNvPr>
            <p:cNvSpPr/>
            <p:nvPr/>
          </p:nvSpPr>
          <p:spPr>
            <a:xfrm>
              <a:off x="3922902" y="5064570"/>
              <a:ext cx="28182" cy="635005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="" xmlns:a16="http://schemas.microsoft.com/office/drawing/2014/main" id="{213C0B4A-1837-4C1B-8D1B-BC1615210485}"/>
                </a:ext>
              </a:extLst>
            </p:cNvPr>
            <p:cNvSpPr/>
            <p:nvPr/>
          </p:nvSpPr>
          <p:spPr>
            <a:xfrm>
              <a:off x="3935149" y="5110218"/>
              <a:ext cx="15935" cy="531742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="" xmlns:a16="http://schemas.microsoft.com/office/drawing/2014/main" id="{DFD69AD1-88C6-4D8A-BB4E-CE2C94AF1EBC}"/>
                </a:ext>
              </a:extLst>
            </p:cNvPr>
            <p:cNvSpPr/>
            <p:nvPr/>
          </p:nvSpPr>
          <p:spPr>
            <a:xfrm>
              <a:off x="3928288" y="6392988"/>
              <a:ext cx="22796" cy="435170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="" xmlns:a16="http://schemas.microsoft.com/office/drawing/2014/main" id="{4747B958-0380-4C5F-8DEC-8D7F6B25907D}"/>
                </a:ext>
              </a:extLst>
            </p:cNvPr>
            <p:cNvSpPr/>
            <p:nvPr/>
          </p:nvSpPr>
          <p:spPr>
            <a:xfrm>
              <a:off x="3938156" y="6424233"/>
              <a:ext cx="12928" cy="36439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69006DBA-4DAA-453A-A2AC-FF4A9322F5B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78879" y="3808481"/>
              <a:ext cx="134198" cy="13419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23506713-2F55-452F-ABB6-47225E2D89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987267" y="3816868"/>
              <a:ext cx="117423" cy="117423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="" xmlns:a16="http://schemas.microsoft.com/office/drawing/2014/main" id="{5175F06E-27A9-46A4-B02C-A49E59D17DC3}"/>
                </a:ext>
              </a:extLst>
            </p:cNvPr>
            <p:cNvSpPr/>
            <p:nvPr/>
          </p:nvSpPr>
          <p:spPr>
            <a:xfrm>
              <a:off x="3016958" y="3846560"/>
              <a:ext cx="58040" cy="5804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E28FA69B-57D7-4705-A140-F90E5220C72E}"/>
                </a:ext>
              </a:extLst>
            </p:cNvPr>
            <p:cNvSpPr/>
            <p:nvPr/>
          </p:nvSpPr>
          <p:spPr>
            <a:xfrm>
              <a:off x="3030585" y="3860187"/>
              <a:ext cx="30788" cy="30788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Graphic 2">
              <a:extLst>
                <a:ext uri="{FF2B5EF4-FFF2-40B4-BE49-F238E27FC236}">
                  <a16:creationId xmlns="" xmlns:a16="http://schemas.microsoft.com/office/drawing/2014/main" id="{80E59088-2E8C-41FA-BAB8-F9EEF100122A}"/>
                </a:ext>
              </a:extLst>
            </p:cNvPr>
            <p:cNvSpPr/>
            <p:nvPr userDrawn="1"/>
          </p:nvSpPr>
          <p:spPr>
            <a:xfrm flipH="1">
              <a:off x="1060804" y="4534334"/>
              <a:ext cx="10717" cy="149811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5066A938-5524-4BC2-9E71-604DA7247A54}"/>
              </a:ext>
            </a:extLst>
          </p:cNvPr>
          <p:cNvGrpSpPr/>
          <p:nvPr userDrawn="1"/>
        </p:nvGrpSpPr>
        <p:grpSpPr>
          <a:xfrm>
            <a:off x="8332411" y="0"/>
            <a:ext cx="2885112" cy="2622090"/>
            <a:chOff x="833153" y="6858000"/>
            <a:chExt cx="2885112" cy="2622090"/>
          </a:xfrm>
        </p:grpSpPr>
        <p:sp>
          <p:nvSpPr>
            <p:cNvPr id="58" name="Freeform: Shape 57">
              <a:extLst>
                <a:ext uri="{FF2B5EF4-FFF2-40B4-BE49-F238E27FC236}">
                  <a16:creationId xmlns="" xmlns:a16="http://schemas.microsoft.com/office/drawing/2014/main" id="{5974D21A-C01F-4B09-AA57-1A00734860AA}"/>
                </a:ext>
              </a:extLst>
            </p:cNvPr>
            <p:cNvSpPr/>
            <p:nvPr/>
          </p:nvSpPr>
          <p:spPr>
            <a:xfrm>
              <a:off x="833153" y="6858000"/>
              <a:ext cx="2885112" cy="2622090"/>
            </a:xfrm>
            <a:custGeom>
              <a:avLst/>
              <a:gdLst>
                <a:gd name="connsiteX0" fmla="*/ 0 w 2885112"/>
                <a:gd name="connsiteY0" fmla="*/ 0 h 2622090"/>
                <a:gd name="connsiteX1" fmla="*/ 2885112 w 2885112"/>
                <a:gd name="connsiteY1" fmla="*/ 0 h 2622090"/>
                <a:gd name="connsiteX2" fmla="*/ 2885112 w 2885112"/>
                <a:gd name="connsiteY2" fmla="*/ 2245726 h 2622090"/>
                <a:gd name="connsiteX3" fmla="*/ 2504286 w 2885112"/>
                <a:gd name="connsiteY3" fmla="*/ 2622090 h 2622090"/>
                <a:gd name="connsiteX4" fmla="*/ 380827 w 2885112"/>
                <a:gd name="connsiteY4" fmla="*/ 2622090 h 2622090"/>
                <a:gd name="connsiteX5" fmla="*/ 0 w 2885112"/>
                <a:gd name="connsiteY5" fmla="*/ 2245668 h 2622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85112" h="2622090">
                  <a:moveTo>
                    <a:pt x="0" y="0"/>
                  </a:moveTo>
                  <a:lnTo>
                    <a:pt x="2885112" y="0"/>
                  </a:lnTo>
                  <a:lnTo>
                    <a:pt x="2885112" y="2245726"/>
                  </a:lnTo>
                  <a:cubicBezTo>
                    <a:pt x="2885055" y="2453556"/>
                    <a:pt x="2714549" y="2622090"/>
                    <a:pt x="2504286" y="2622090"/>
                  </a:cubicBezTo>
                  <a:lnTo>
                    <a:pt x="380827" y="2622090"/>
                  </a:lnTo>
                  <a:cubicBezTo>
                    <a:pt x="170506" y="2622090"/>
                    <a:pt x="0" y="2453556"/>
                    <a:pt x="0" y="2245668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="" xmlns:a16="http://schemas.microsoft.com/office/drawing/2014/main" id="{1E48AAE3-B835-49A5-9A47-DE6EBCD7733E}"/>
                </a:ext>
              </a:extLst>
            </p:cNvPr>
            <p:cNvSpPr/>
            <p:nvPr/>
          </p:nvSpPr>
          <p:spPr>
            <a:xfrm>
              <a:off x="871808" y="6858000"/>
              <a:ext cx="2807801" cy="2591752"/>
            </a:xfrm>
            <a:custGeom>
              <a:avLst/>
              <a:gdLst>
                <a:gd name="connsiteX0" fmla="*/ 0 w 2807801"/>
                <a:gd name="connsiteY0" fmla="*/ 0 h 2591752"/>
                <a:gd name="connsiteX1" fmla="*/ 2807801 w 2807801"/>
                <a:gd name="connsiteY1" fmla="*/ 0 h 2591752"/>
                <a:gd name="connsiteX2" fmla="*/ 2807801 w 2807801"/>
                <a:gd name="connsiteY2" fmla="*/ 2215388 h 2591752"/>
                <a:gd name="connsiteX3" fmla="*/ 2428061 w 2807801"/>
                <a:gd name="connsiteY3" fmla="*/ 2591752 h 2591752"/>
                <a:gd name="connsiteX4" fmla="*/ 379798 w 2807801"/>
                <a:gd name="connsiteY4" fmla="*/ 2591752 h 2591752"/>
                <a:gd name="connsiteX5" fmla="*/ 0 w 2807801"/>
                <a:gd name="connsiteY5" fmla="*/ 2215332 h 2591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807801" h="2591752">
                  <a:moveTo>
                    <a:pt x="0" y="0"/>
                  </a:moveTo>
                  <a:lnTo>
                    <a:pt x="2807801" y="0"/>
                  </a:lnTo>
                  <a:lnTo>
                    <a:pt x="2807801" y="2215388"/>
                  </a:lnTo>
                  <a:cubicBezTo>
                    <a:pt x="2807801" y="2423218"/>
                    <a:pt x="2637756" y="2591752"/>
                    <a:pt x="2428061" y="2591752"/>
                  </a:cubicBezTo>
                  <a:lnTo>
                    <a:pt x="379798" y="2591752"/>
                  </a:lnTo>
                  <a:cubicBezTo>
                    <a:pt x="170045" y="2591752"/>
                    <a:pt x="0" y="2423218"/>
                    <a:pt x="0" y="2215332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67" name="Picture Placeholder 66">
            <a:extLst>
              <a:ext uri="{FF2B5EF4-FFF2-40B4-BE49-F238E27FC236}">
                <a16:creationId xmlns="" xmlns:a16="http://schemas.microsoft.com/office/drawing/2014/main" id="{28246CD8-4F7B-49F9-A0E7-A3D2C7826A5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38563" y="1"/>
            <a:ext cx="2672808" cy="2493421"/>
          </a:xfrm>
          <a:custGeom>
            <a:avLst/>
            <a:gdLst>
              <a:gd name="connsiteX0" fmla="*/ 0 w 2672808"/>
              <a:gd name="connsiteY0" fmla="*/ 0 h 2493421"/>
              <a:gd name="connsiteX1" fmla="*/ 2672808 w 2672808"/>
              <a:gd name="connsiteY1" fmla="*/ 0 h 2493421"/>
              <a:gd name="connsiteX2" fmla="*/ 2672808 w 2672808"/>
              <a:gd name="connsiteY2" fmla="*/ 2221227 h 2493421"/>
              <a:gd name="connsiteX3" fmla="*/ 2385313 w 2672808"/>
              <a:gd name="connsiteY3" fmla="*/ 2493421 h 2493421"/>
              <a:gd name="connsiteX4" fmla="*/ 287495 w 2672808"/>
              <a:gd name="connsiteY4" fmla="*/ 2493421 h 2493421"/>
              <a:gd name="connsiteX5" fmla="*/ 0 w 2672808"/>
              <a:gd name="connsiteY5" fmla="*/ 2221227 h 2493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2808" h="2493421">
                <a:moveTo>
                  <a:pt x="0" y="0"/>
                </a:moveTo>
                <a:lnTo>
                  <a:pt x="2672808" y="0"/>
                </a:lnTo>
                <a:lnTo>
                  <a:pt x="2672808" y="2221227"/>
                </a:lnTo>
                <a:cubicBezTo>
                  <a:pt x="2672808" y="2371557"/>
                  <a:pt x="2544095" y="2493421"/>
                  <a:pt x="2385313" y="2493421"/>
                </a:cubicBezTo>
                <a:lnTo>
                  <a:pt x="287495" y="2493421"/>
                </a:lnTo>
                <a:cubicBezTo>
                  <a:pt x="128714" y="2493421"/>
                  <a:pt x="0" y="2371557"/>
                  <a:pt x="0" y="222122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="" xmlns:a16="http://schemas.microsoft.com/office/drawing/2014/main" id="{A2ECC6F6-A4A0-4672-8659-27C1C16408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168921" y="3818265"/>
            <a:ext cx="2672808" cy="3039735"/>
          </a:xfrm>
          <a:custGeom>
            <a:avLst/>
            <a:gdLst>
              <a:gd name="connsiteX0" fmla="*/ 287495 w 2672808"/>
              <a:gd name="connsiteY0" fmla="*/ 0 h 3039735"/>
              <a:gd name="connsiteX1" fmla="*/ 542049 w 2672808"/>
              <a:gd name="connsiteY1" fmla="*/ 0 h 3039735"/>
              <a:gd name="connsiteX2" fmla="*/ 566725 w 2672808"/>
              <a:gd name="connsiteY2" fmla="*/ 23363 h 3039735"/>
              <a:gd name="connsiteX3" fmla="*/ 757670 w 2672808"/>
              <a:gd name="connsiteY3" fmla="*/ 204146 h 3039735"/>
              <a:gd name="connsiteX4" fmla="*/ 1903160 w 2672808"/>
              <a:gd name="connsiteY4" fmla="*/ 204146 h 3039735"/>
              <a:gd name="connsiteX5" fmla="*/ 2094105 w 2672808"/>
              <a:gd name="connsiteY5" fmla="*/ 23363 h 3039735"/>
              <a:gd name="connsiteX6" fmla="*/ 2118781 w 2672808"/>
              <a:gd name="connsiteY6" fmla="*/ 0 h 3039735"/>
              <a:gd name="connsiteX7" fmla="*/ 2385313 w 2672808"/>
              <a:gd name="connsiteY7" fmla="*/ 0 h 3039735"/>
              <a:gd name="connsiteX8" fmla="*/ 2672808 w 2672808"/>
              <a:gd name="connsiteY8" fmla="*/ 272193 h 3039735"/>
              <a:gd name="connsiteX9" fmla="*/ 2672808 w 2672808"/>
              <a:gd name="connsiteY9" fmla="*/ 3039735 h 3039735"/>
              <a:gd name="connsiteX10" fmla="*/ 0 w 2672808"/>
              <a:gd name="connsiteY10" fmla="*/ 3039735 h 3039735"/>
              <a:gd name="connsiteX11" fmla="*/ 0 w 2672808"/>
              <a:gd name="connsiteY11" fmla="*/ 272193 h 3039735"/>
              <a:gd name="connsiteX12" fmla="*/ 287495 w 2672808"/>
              <a:gd name="connsiteY12" fmla="*/ 0 h 3039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72808" h="3039735">
                <a:moveTo>
                  <a:pt x="287495" y="0"/>
                </a:moveTo>
                <a:lnTo>
                  <a:pt x="542049" y="0"/>
                </a:lnTo>
                <a:cubicBezTo>
                  <a:pt x="555645" y="0"/>
                  <a:pt x="566725" y="10435"/>
                  <a:pt x="566725" y="23363"/>
                </a:cubicBezTo>
                <a:cubicBezTo>
                  <a:pt x="566725" y="123224"/>
                  <a:pt x="652255" y="204146"/>
                  <a:pt x="757670" y="204146"/>
                </a:cubicBezTo>
                <a:lnTo>
                  <a:pt x="1903160" y="204146"/>
                </a:lnTo>
                <a:cubicBezTo>
                  <a:pt x="2008635" y="204146"/>
                  <a:pt x="2094105" y="123168"/>
                  <a:pt x="2094105" y="23363"/>
                </a:cubicBezTo>
                <a:cubicBezTo>
                  <a:pt x="2094105" y="10491"/>
                  <a:pt x="2105125" y="0"/>
                  <a:pt x="2118781" y="0"/>
                </a:cubicBezTo>
                <a:lnTo>
                  <a:pt x="2385313" y="0"/>
                </a:lnTo>
                <a:cubicBezTo>
                  <a:pt x="2544095" y="0"/>
                  <a:pt x="2672808" y="121864"/>
                  <a:pt x="2672808" y="272193"/>
                </a:cubicBezTo>
                <a:lnTo>
                  <a:pt x="2672808" y="3039735"/>
                </a:lnTo>
                <a:lnTo>
                  <a:pt x="0" y="3039735"/>
                </a:lnTo>
                <a:lnTo>
                  <a:pt x="0" y="272193"/>
                </a:lnTo>
                <a:cubicBezTo>
                  <a:pt x="0" y="121864"/>
                  <a:pt x="128714" y="0"/>
                  <a:pt x="28749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DAE6C28-A080-4420-92C4-3AC673E4DAE1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10">
            <a:extLst>
              <a:ext uri="{FF2B5EF4-FFF2-40B4-BE49-F238E27FC236}">
                <a16:creationId xmlns="" xmlns:a16="http://schemas.microsoft.com/office/drawing/2014/main" id="{DA6378AF-10CF-415A-9A2B-A4DF0CDD2A8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=""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7591A-CAF2-8102-711A-CB60A239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1794"/>
            <a:ext cx="10515600" cy="590550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89816D-72BA-1110-EA6D-FB8642ADC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000"/>
            <a:ext cx="10515600" cy="41449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390DBCC-B6D7-C004-0F70-2EB167E3C4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7229" y="6356350"/>
            <a:ext cx="517797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7E1D4C7-1A29-9151-79D8-8D344B1E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5829" y="6356350"/>
            <a:ext cx="51779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754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F844D0-313B-54BD-A5FD-7C2301D8B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1143"/>
            <a:ext cx="10515600" cy="747259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B9BD561-0D62-CDED-0B6F-959F99E8DF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0163676-2BE5-EF6E-9FFE-EB9857A47A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62629"/>
            <a:ext cx="5181600" cy="401433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786320-8579-2344-39B3-09425ED04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53340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B62BAFE-0725-F194-6D14-20C371B34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28229" y="6356350"/>
            <a:ext cx="5025571" cy="365125"/>
          </a:xfrm>
        </p:spPr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87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0E5251-F484-C637-1365-D64D24DCB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11276"/>
            <a:ext cx="10515600" cy="823913"/>
          </a:xfrm>
        </p:spPr>
        <p:txBody>
          <a:bodyPr>
            <a:normAutofit/>
          </a:bodyPr>
          <a:lstStyle>
            <a:lvl1pPr algn="ctr"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23639CD-8EB8-F774-E967-7CF32C794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287362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CB2BA95-9CB9-2891-5AF1-C1D1075E54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263448"/>
            <a:ext cx="5157787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8DF228-C072-DE2C-2C15-170583A2C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287362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B5ABADD0-B86D-3DCC-0ACB-7098DF45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263448"/>
            <a:ext cx="5183188" cy="2926216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26DF4BD9-8B97-7ABB-D57F-78ED4F1D34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4A3FA90-39D3-3B82-9C42-E8DC14248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04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8AD0570-3A88-03AC-00CF-6A3DD3A23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5812609-CE71-1754-E73A-431C24A16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521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0497F4-1613-B159-F3D3-8020D37BD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216025"/>
            <a:ext cx="3932237" cy="1600200"/>
          </a:xfrm>
        </p:spPr>
        <p:txBody>
          <a:bodyPr anchor="b">
            <a:normAutofit/>
          </a:bodyPr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7D7832D-375C-873D-38AE-603A40010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205139"/>
            <a:ext cx="6172200" cy="4873625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CD80E9A-AFE1-B9E1-64D2-2A5DA1109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89942"/>
            <a:ext cx="3932237" cy="3096759"/>
          </a:xfrm>
        </p:spPr>
        <p:txBody>
          <a:bodyPr/>
          <a:lstStyle>
            <a:lvl1pPr marL="0" indent="0">
              <a:buNone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1A5E6C26-0801-C9A8-E71A-1201BF76AE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EFB269-2194-8AB4-D4A1-9CE624D2B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6005F35-D949-08ED-86E8-1E867887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7B9D0-FA9F-46EC-9B20-E2C37C8DAB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3413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sldNum" idx="12"/>
          </p:nvPr>
        </p:nvSpPr>
        <p:spPr>
          <a:xfrm>
            <a:off x="9249578" y="63233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‹#›</a:t>
            </a:fld>
            <a:endParaRPr/>
          </a:p>
        </p:txBody>
      </p:sp>
      <p:sp>
        <p:nvSpPr>
          <p:cNvPr id="17" name="Google Shape;17;p1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79477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412611C-8F42-4A88-BF2C-3F14A15A3A2D}"/>
              </a:ext>
            </a:extLst>
          </p:cNvPr>
          <p:cNvSpPr/>
          <p:nvPr userDrawn="1"/>
        </p:nvSpPr>
        <p:spPr>
          <a:xfrm>
            <a:off x="4200072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Picture Placeholder 2">
            <a:extLst>
              <a:ext uri="{FF2B5EF4-FFF2-40B4-BE49-F238E27FC236}">
                <a16:creationId xmlns="" xmlns:a16="http://schemas.microsoft.com/office/drawing/2014/main" id="{96E1EE68-F749-4414-A326-ABFB18D5E9AF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5002832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3346C86-7BD4-4931-8982-4954A955A0D2}"/>
              </a:ext>
            </a:extLst>
          </p:cNvPr>
          <p:cNvSpPr/>
          <p:nvPr userDrawn="1"/>
        </p:nvSpPr>
        <p:spPr>
          <a:xfrm>
            <a:off x="7997604" y="1086699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7" name="Picture Placeholder 2">
            <a:extLst>
              <a:ext uri="{FF2B5EF4-FFF2-40B4-BE49-F238E27FC236}">
                <a16:creationId xmlns="" xmlns:a16="http://schemas.microsoft.com/office/drawing/2014/main" id="{4938B100-7DB2-4283-A72B-BFBB92152E89}"/>
              </a:ext>
            </a:extLst>
          </p:cNvPr>
          <p:cNvSpPr>
            <a:spLocks noGrp="1"/>
          </p:cNvSpPr>
          <p:nvPr>
            <p:ph type="pic" idx="24" hasCustomPrompt="1"/>
          </p:nvPr>
        </p:nvSpPr>
        <p:spPr>
          <a:xfrm>
            <a:off x="8800364" y="352527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C2A0F9E1-604E-4D14-8F49-BC5799DEC58C}"/>
              </a:ext>
            </a:extLst>
          </p:cNvPr>
          <p:cNvSpPr/>
          <p:nvPr userDrawn="1"/>
        </p:nvSpPr>
        <p:spPr>
          <a:xfrm>
            <a:off x="4200072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9" name="Picture Placeholder 2">
            <a:extLst>
              <a:ext uri="{FF2B5EF4-FFF2-40B4-BE49-F238E27FC236}">
                <a16:creationId xmlns="" xmlns:a16="http://schemas.microsoft.com/office/drawing/2014/main" id="{F14D57A3-AC8C-481C-AFAC-A9FCFB199B2D}"/>
              </a:ext>
            </a:extLst>
          </p:cNvPr>
          <p:cNvSpPr>
            <a:spLocks noGrp="1"/>
          </p:cNvSpPr>
          <p:nvPr>
            <p:ph type="pic" idx="25" hasCustomPrompt="1"/>
          </p:nvPr>
        </p:nvSpPr>
        <p:spPr>
          <a:xfrm>
            <a:off x="5002832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ECC6AC5-F655-4421-A219-B2F76C6CA2FD}"/>
              </a:ext>
            </a:extLst>
          </p:cNvPr>
          <p:cNvSpPr/>
          <p:nvPr userDrawn="1"/>
        </p:nvSpPr>
        <p:spPr>
          <a:xfrm>
            <a:off x="7997604" y="4248150"/>
            <a:ext cx="3290634" cy="216024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BA2332AA-B2D0-4A28-A218-73EE3FE44954}"/>
              </a:ext>
            </a:extLst>
          </p:cNvPr>
          <p:cNvSpPr>
            <a:spLocks noGrp="1"/>
          </p:cNvSpPr>
          <p:nvPr>
            <p:ph type="pic" idx="26" hasCustomPrompt="1"/>
          </p:nvPr>
        </p:nvSpPr>
        <p:spPr>
          <a:xfrm>
            <a:off x="8800364" y="3513978"/>
            <a:ext cx="1685114" cy="1755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icture Placeholder 162">
            <a:extLst>
              <a:ext uri="{FF2B5EF4-FFF2-40B4-BE49-F238E27FC236}">
                <a16:creationId xmlns="" xmlns:a16="http://schemas.microsoft.com/office/drawing/2014/main" id="{8824B83C-4516-440E-B27E-09F0426F6C97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" y="2"/>
            <a:ext cx="12191999" cy="6877477"/>
          </a:xfrm>
          <a:custGeom>
            <a:avLst/>
            <a:gdLst>
              <a:gd name="connsiteX0" fmla="*/ 11053396 w 12191999"/>
              <a:gd name="connsiteY0" fmla="*/ 5847975 h 6877477"/>
              <a:gd name="connsiteX1" fmla="*/ 12034143 w 12191999"/>
              <a:gd name="connsiteY1" fmla="*/ 6828722 h 6877477"/>
              <a:gd name="connsiteX2" fmla="*/ 11985388 w 12191999"/>
              <a:gd name="connsiteY2" fmla="*/ 6877477 h 6877477"/>
              <a:gd name="connsiteX3" fmla="*/ 10121403 w 12191999"/>
              <a:gd name="connsiteY3" fmla="*/ 6877477 h 6877477"/>
              <a:gd name="connsiteX4" fmla="*/ 10072648 w 12191999"/>
              <a:gd name="connsiteY4" fmla="*/ 6828722 h 6877477"/>
              <a:gd name="connsiteX5" fmla="*/ 12182376 w 12191999"/>
              <a:gd name="connsiteY5" fmla="*/ 4716808 h 6877477"/>
              <a:gd name="connsiteX6" fmla="*/ 12191999 w 12191999"/>
              <a:gd name="connsiteY6" fmla="*/ 4726431 h 6877477"/>
              <a:gd name="connsiteX7" fmla="*/ 12191999 w 12191999"/>
              <a:gd name="connsiteY7" fmla="*/ 6668679 h 6877477"/>
              <a:gd name="connsiteX8" fmla="*/ 12182376 w 12191999"/>
              <a:gd name="connsiteY8" fmla="*/ 6678302 h 6877477"/>
              <a:gd name="connsiteX9" fmla="*/ 11201628 w 12191999"/>
              <a:gd name="connsiteY9" fmla="*/ 5697555 h 6877477"/>
              <a:gd name="connsiteX10" fmla="*/ 9949130 w 12191999"/>
              <a:gd name="connsiteY10" fmla="*/ 4716808 h 6877477"/>
              <a:gd name="connsiteX11" fmla="*/ 10929877 w 12191999"/>
              <a:gd name="connsiteY11" fmla="*/ 5697555 h 6877477"/>
              <a:gd name="connsiteX12" fmla="*/ 9949130 w 12191999"/>
              <a:gd name="connsiteY12" fmla="*/ 6678302 h 6877477"/>
              <a:gd name="connsiteX13" fmla="*/ 8968382 w 12191999"/>
              <a:gd name="connsiteY13" fmla="*/ 5697555 h 6877477"/>
              <a:gd name="connsiteX14" fmla="*/ 11053396 w 12191999"/>
              <a:gd name="connsiteY14" fmla="*/ 3580491 h 6877477"/>
              <a:gd name="connsiteX15" fmla="*/ 12034143 w 12191999"/>
              <a:gd name="connsiteY15" fmla="*/ 4561237 h 6877477"/>
              <a:gd name="connsiteX16" fmla="*/ 11053396 w 12191999"/>
              <a:gd name="connsiteY16" fmla="*/ 5541984 h 6877477"/>
              <a:gd name="connsiteX17" fmla="*/ 10072648 w 12191999"/>
              <a:gd name="connsiteY17" fmla="*/ 4561237 h 6877477"/>
              <a:gd name="connsiteX18" fmla="*/ 8844864 w 12191999"/>
              <a:gd name="connsiteY18" fmla="*/ 3580491 h 6877477"/>
              <a:gd name="connsiteX19" fmla="*/ 9825611 w 12191999"/>
              <a:gd name="connsiteY19" fmla="*/ 4561237 h 6877477"/>
              <a:gd name="connsiteX20" fmla="*/ 8844864 w 12191999"/>
              <a:gd name="connsiteY20" fmla="*/ 5541984 h 6877477"/>
              <a:gd name="connsiteX21" fmla="*/ 7864116 w 12191999"/>
              <a:gd name="connsiteY21" fmla="*/ 4561237 h 6877477"/>
              <a:gd name="connsiteX22" fmla="*/ 10739 w 12191999"/>
              <a:gd name="connsiteY22" fmla="*/ 3580491 h 6877477"/>
              <a:gd name="connsiteX23" fmla="*/ 991485 w 12191999"/>
              <a:gd name="connsiteY23" fmla="*/ 4561237 h 6877477"/>
              <a:gd name="connsiteX24" fmla="*/ 10739 w 12191999"/>
              <a:gd name="connsiteY24" fmla="*/ 5541984 h 6877477"/>
              <a:gd name="connsiteX25" fmla="*/ 0 w 12191999"/>
              <a:gd name="connsiteY25" fmla="*/ 5531245 h 6877477"/>
              <a:gd name="connsiteX26" fmla="*/ 0 w 12191999"/>
              <a:gd name="connsiteY26" fmla="*/ 3591230 h 6877477"/>
              <a:gd name="connsiteX27" fmla="*/ 1115005 w 12191999"/>
              <a:gd name="connsiteY27" fmla="*/ 2448297 h 6877477"/>
              <a:gd name="connsiteX28" fmla="*/ 2095752 w 12191999"/>
              <a:gd name="connsiteY28" fmla="*/ 3429042 h 6877477"/>
              <a:gd name="connsiteX29" fmla="*/ 1115005 w 12191999"/>
              <a:gd name="connsiteY29" fmla="*/ 4409788 h 6877477"/>
              <a:gd name="connsiteX30" fmla="*/ 134258 w 12191999"/>
              <a:gd name="connsiteY30" fmla="*/ 3429042 h 6877477"/>
              <a:gd name="connsiteX31" fmla="*/ 12182376 w 12191999"/>
              <a:gd name="connsiteY31" fmla="*/ 2448295 h 6877477"/>
              <a:gd name="connsiteX32" fmla="*/ 12191999 w 12191999"/>
              <a:gd name="connsiteY32" fmla="*/ 2457918 h 6877477"/>
              <a:gd name="connsiteX33" fmla="*/ 12191999 w 12191999"/>
              <a:gd name="connsiteY33" fmla="*/ 4400165 h 6877477"/>
              <a:gd name="connsiteX34" fmla="*/ 12182376 w 12191999"/>
              <a:gd name="connsiteY34" fmla="*/ 4409788 h 6877477"/>
              <a:gd name="connsiteX35" fmla="*/ 11201628 w 12191999"/>
              <a:gd name="connsiteY35" fmla="*/ 3429042 h 6877477"/>
              <a:gd name="connsiteX36" fmla="*/ 9949130 w 12191999"/>
              <a:gd name="connsiteY36" fmla="*/ 2448295 h 6877477"/>
              <a:gd name="connsiteX37" fmla="*/ 10929877 w 12191999"/>
              <a:gd name="connsiteY37" fmla="*/ 3429042 h 6877477"/>
              <a:gd name="connsiteX38" fmla="*/ 9949130 w 12191999"/>
              <a:gd name="connsiteY38" fmla="*/ 4409788 h 6877477"/>
              <a:gd name="connsiteX39" fmla="*/ 8968382 w 12191999"/>
              <a:gd name="connsiteY39" fmla="*/ 3429042 h 6877477"/>
              <a:gd name="connsiteX40" fmla="*/ 7740598 w 12191999"/>
              <a:gd name="connsiteY40" fmla="*/ 2448295 h 6877477"/>
              <a:gd name="connsiteX41" fmla="*/ 8721345 w 12191999"/>
              <a:gd name="connsiteY41" fmla="*/ 3429042 h 6877477"/>
              <a:gd name="connsiteX42" fmla="*/ 7740598 w 12191999"/>
              <a:gd name="connsiteY42" fmla="*/ 4409788 h 6877477"/>
              <a:gd name="connsiteX43" fmla="*/ 6759852 w 12191999"/>
              <a:gd name="connsiteY43" fmla="*/ 3429042 h 6877477"/>
              <a:gd name="connsiteX44" fmla="*/ 11053396 w 12191999"/>
              <a:gd name="connsiteY44" fmla="*/ 1313009 h 6877477"/>
              <a:gd name="connsiteX45" fmla="*/ 12034143 w 12191999"/>
              <a:gd name="connsiteY45" fmla="*/ 2293756 h 6877477"/>
              <a:gd name="connsiteX46" fmla="*/ 11053396 w 12191999"/>
              <a:gd name="connsiteY46" fmla="*/ 3274502 h 6877477"/>
              <a:gd name="connsiteX47" fmla="*/ 10072648 w 12191999"/>
              <a:gd name="connsiteY47" fmla="*/ 2293756 h 6877477"/>
              <a:gd name="connsiteX48" fmla="*/ 8844864 w 12191999"/>
              <a:gd name="connsiteY48" fmla="*/ 1313009 h 6877477"/>
              <a:gd name="connsiteX49" fmla="*/ 9825611 w 12191999"/>
              <a:gd name="connsiteY49" fmla="*/ 2293756 h 6877477"/>
              <a:gd name="connsiteX50" fmla="*/ 8844864 w 12191999"/>
              <a:gd name="connsiteY50" fmla="*/ 3274503 h 6877477"/>
              <a:gd name="connsiteX51" fmla="*/ 7864116 w 12191999"/>
              <a:gd name="connsiteY51" fmla="*/ 2293756 h 6877477"/>
              <a:gd name="connsiteX52" fmla="*/ 6636337 w 12191999"/>
              <a:gd name="connsiteY52" fmla="*/ 1313009 h 6877477"/>
              <a:gd name="connsiteX53" fmla="*/ 7617079 w 12191999"/>
              <a:gd name="connsiteY53" fmla="*/ 2293756 h 6877477"/>
              <a:gd name="connsiteX54" fmla="*/ 6636337 w 12191999"/>
              <a:gd name="connsiteY54" fmla="*/ 3274503 h 6877477"/>
              <a:gd name="connsiteX55" fmla="*/ 5655588 w 12191999"/>
              <a:gd name="connsiteY55" fmla="*/ 2293756 h 6877477"/>
              <a:gd name="connsiteX56" fmla="*/ 2219273 w 12191999"/>
              <a:gd name="connsiteY56" fmla="*/ 1313009 h 6877477"/>
              <a:gd name="connsiteX57" fmla="*/ 3200020 w 12191999"/>
              <a:gd name="connsiteY57" fmla="*/ 2293756 h 6877477"/>
              <a:gd name="connsiteX58" fmla="*/ 2219273 w 12191999"/>
              <a:gd name="connsiteY58" fmla="*/ 3274503 h 6877477"/>
              <a:gd name="connsiteX59" fmla="*/ 1238524 w 12191999"/>
              <a:gd name="connsiteY59" fmla="*/ 2293756 h 6877477"/>
              <a:gd name="connsiteX60" fmla="*/ 10741 w 12191999"/>
              <a:gd name="connsiteY60" fmla="*/ 1313009 h 6877477"/>
              <a:gd name="connsiteX61" fmla="*/ 991488 w 12191999"/>
              <a:gd name="connsiteY61" fmla="*/ 2293756 h 6877477"/>
              <a:gd name="connsiteX62" fmla="*/ 10741 w 12191999"/>
              <a:gd name="connsiteY62" fmla="*/ 3274503 h 6877477"/>
              <a:gd name="connsiteX63" fmla="*/ 0 w 12191999"/>
              <a:gd name="connsiteY63" fmla="*/ 3263761 h 6877477"/>
              <a:gd name="connsiteX64" fmla="*/ 0 w 12191999"/>
              <a:gd name="connsiteY64" fmla="*/ 1323750 h 6877477"/>
              <a:gd name="connsiteX65" fmla="*/ 7740598 w 12191999"/>
              <a:gd name="connsiteY65" fmla="*/ 179783 h 6877477"/>
              <a:gd name="connsiteX66" fmla="*/ 8721345 w 12191999"/>
              <a:gd name="connsiteY66" fmla="*/ 1160530 h 6877477"/>
              <a:gd name="connsiteX67" fmla="*/ 7740598 w 12191999"/>
              <a:gd name="connsiteY67" fmla="*/ 2141277 h 6877477"/>
              <a:gd name="connsiteX68" fmla="*/ 6759852 w 12191999"/>
              <a:gd name="connsiteY68" fmla="*/ 1160530 h 6877477"/>
              <a:gd name="connsiteX69" fmla="*/ 5532073 w 12191999"/>
              <a:gd name="connsiteY69" fmla="*/ 179783 h 6877477"/>
              <a:gd name="connsiteX70" fmla="*/ 6512819 w 12191999"/>
              <a:gd name="connsiteY70" fmla="*/ 1160530 h 6877477"/>
              <a:gd name="connsiteX71" fmla="*/ 5532073 w 12191999"/>
              <a:gd name="connsiteY71" fmla="*/ 2141277 h 6877477"/>
              <a:gd name="connsiteX72" fmla="*/ 4551324 w 12191999"/>
              <a:gd name="connsiteY72" fmla="*/ 1160530 h 6877477"/>
              <a:gd name="connsiteX73" fmla="*/ 3323540 w 12191999"/>
              <a:gd name="connsiteY73" fmla="*/ 179783 h 6877477"/>
              <a:gd name="connsiteX74" fmla="*/ 4304287 w 12191999"/>
              <a:gd name="connsiteY74" fmla="*/ 1160530 h 6877477"/>
              <a:gd name="connsiteX75" fmla="*/ 3323540 w 12191999"/>
              <a:gd name="connsiteY75" fmla="*/ 2141277 h 6877477"/>
              <a:gd name="connsiteX76" fmla="*/ 2342792 w 12191999"/>
              <a:gd name="connsiteY76" fmla="*/ 1160530 h 6877477"/>
              <a:gd name="connsiteX77" fmla="*/ 1115008 w 12191999"/>
              <a:gd name="connsiteY77" fmla="*/ 179783 h 6877477"/>
              <a:gd name="connsiteX78" fmla="*/ 2095755 w 12191999"/>
              <a:gd name="connsiteY78" fmla="*/ 1160530 h 6877477"/>
              <a:gd name="connsiteX79" fmla="*/ 1115008 w 12191999"/>
              <a:gd name="connsiteY79" fmla="*/ 2141277 h 6877477"/>
              <a:gd name="connsiteX80" fmla="*/ 134260 w 12191999"/>
              <a:gd name="connsiteY80" fmla="*/ 1160530 h 6877477"/>
              <a:gd name="connsiteX81" fmla="*/ 12182376 w 12191999"/>
              <a:gd name="connsiteY81" fmla="*/ 179782 h 6877477"/>
              <a:gd name="connsiteX82" fmla="*/ 12191999 w 12191999"/>
              <a:gd name="connsiteY82" fmla="*/ 189405 h 6877477"/>
              <a:gd name="connsiteX83" fmla="*/ 12191999 w 12191999"/>
              <a:gd name="connsiteY83" fmla="*/ 2131652 h 6877477"/>
              <a:gd name="connsiteX84" fmla="*/ 12182376 w 12191999"/>
              <a:gd name="connsiteY84" fmla="*/ 2141275 h 6877477"/>
              <a:gd name="connsiteX85" fmla="*/ 11201628 w 12191999"/>
              <a:gd name="connsiteY85" fmla="*/ 1160529 h 6877477"/>
              <a:gd name="connsiteX86" fmla="*/ 9949130 w 12191999"/>
              <a:gd name="connsiteY86" fmla="*/ 179782 h 6877477"/>
              <a:gd name="connsiteX87" fmla="*/ 10929877 w 12191999"/>
              <a:gd name="connsiteY87" fmla="*/ 1160530 h 6877477"/>
              <a:gd name="connsiteX88" fmla="*/ 9949130 w 12191999"/>
              <a:gd name="connsiteY88" fmla="*/ 2141275 h 6877477"/>
              <a:gd name="connsiteX89" fmla="*/ 8968382 w 12191999"/>
              <a:gd name="connsiteY89" fmla="*/ 1160530 h 6877477"/>
              <a:gd name="connsiteX90" fmla="*/ 10098921 w 12191999"/>
              <a:gd name="connsiteY90" fmla="*/ 0 h 6877477"/>
              <a:gd name="connsiteX91" fmla="*/ 12007870 w 12191999"/>
              <a:gd name="connsiteY91" fmla="*/ 0 h 6877477"/>
              <a:gd name="connsiteX92" fmla="*/ 12034143 w 12191999"/>
              <a:gd name="connsiteY92" fmla="*/ 26273 h 6877477"/>
              <a:gd name="connsiteX93" fmla="*/ 11053396 w 12191999"/>
              <a:gd name="connsiteY93" fmla="*/ 1007020 h 6877477"/>
              <a:gd name="connsiteX94" fmla="*/ 10072648 w 12191999"/>
              <a:gd name="connsiteY94" fmla="*/ 26273 h 6877477"/>
              <a:gd name="connsiteX95" fmla="*/ 7890389 w 12191999"/>
              <a:gd name="connsiteY95" fmla="*/ 0 h 6877477"/>
              <a:gd name="connsiteX96" fmla="*/ 9799338 w 12191999"/>
              <a:gd name="connsiteY96" fmla="*/ 0 h 6877477"/>
              <a:gd name="connsiteX97" fmla="*/ 9825611 w 12191999"/>
              <a:gd name="connsiteY97" fmla="*/ 26273 h 6877477"/>
              <a:gd name="connsiteX98" fmla="*/ 8844864 w 12191999"/>
              <a:gd name="connsiteY98" fmla="*/ 1007020 h 6877477"/>
              <a:gd name="connsiteX99" fmla="*/ 7864116 w 12191999"/>
              <a:gd name="connsiteY99" fmla="*/ 26273 h 6877477"/>
              <a:gd name="connsiteX100" fmla="*/ 5681864 w 12191999"/>
              <a:gd name="connsiteY100" fmla="*/ 0 h 6877477"/>
              <a:gd name="connsiteX101" fmla="*/ 7590806 w 12191999"/>
              <a:gd name="connsiteY101" fmla="*/ 0 h 6877477"/>
              <a:gd name="connsiteX102" fmla="*/ 7617079 w 12191999"/>
              <a:gd name="connsiteY102" fmla="*/ 26273 h 6877477"/>
              <a:gd name="connsiteX103" fmla="*/ 6636339 w 12191999"/>
              <a:gd name="connsiteY103" fmla="*/ 1007020 h 6877477"/>
              <a:gd name="connsiteX104" fmla="*/ 5655591 w 12191999"/>
              <a:gd name="connsiteY104" fmla="*/ 26273 h 6877477"/>
              <a:gd name="connsiteX105" fmla="*/ 3473334 w 12191999"/>
              <a:gd name="connsiteY105" fmla="*/ 0 h 6877477"/>
              <a:gd name="connsiteX106" fmla="*/ 5382281 w 12191999"/>
              <a:gd name="connsiteY106" fmla="*/ 0 h 6877477"/>
              <a:gd name="connsiteX107" fmla="*/ 5408554 w 12191999"/>
              <a:gd name="connsiteY107" fmla="*/ 26274 h 6877477"/>
              <a:gd name="connsiteX108" fmla="*/ 4427806 w 12191999"/>
              <a:gd name="connsiteY108" fmla="*/ 1007020 h 6877477"/>
              <a:gd name="connsiteX109" fmla="*/ 3447060 w 12191999"/>
              <a:gd name="connsiteY109" fmla="*/ 26274 h 6877477"/>
              <a:gd name="connsiteX110" fmla="*/ 1264801 w 12191999"/>
              <a:gd name="connsiteY110" fmla="*/ 0 h 6877477"/>
              <a:gd name="connsiteX111" fmla="*/ 3173749 w 12191999"/>
              <a:gd name="connsiteY111" fmla="*/ 0 h 6877477"/>
              <a:gd name="connsiteX112" fmla="*/ 3200023 w 12191999"/>
              <a:gd name="connsiteY112" fmla="*/ 26274 h 6877477"/>
              <a:gd name="connsiteX113" fmla="*/ 2219276 w 12191999"/>
              <a:gd name="connsiteY113" fmla="*/ 1007020 h 6877477"/>
              <a:gd name="connsiteX114" fmla="*/ 1238527 w 12191999"/>
              <a:gd name="connsiteY114" fmla="*/ 26274 h 6877477"/>
              <a:gd name="connsiteX115" fmla="*/ 0 w 12191999"/>
              <a:gd name="connsiteY115" fmla="*/ 0 h 6877477"/>
              <a:gd name="connsiteX116" fmla="*/ 965216 w 12191999"/>
              <a:gd name="connsiteY116" fmla="*/ 0 h 6877477"/>
              <a:gd name="connsiteX117" fmla="*/ 991490 w 12191999"/>
              <a:gd name="connsiteY117" fmla="*/ 26274 h 6877477"/>
              <a:gd name="connsiteX118" fmla="*/ 10744 w 12191999"/>
              <a:gd name="connsiteY118" fmla="*/ 1007021 h 6877477"/>
              <a:gd name="connsiteX119" fmla="*/ 0 w 12191999"/>
              <a:gd name="connsiteY119" fmla="*/ 996277 h 6877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2191999" h="6877477">
                <a:moveTo>
                  <a:pt x="11053396" y="5847975"/>
                </a:moveTo>
                <a:lnTo>
                  <a:pt x="12034143" y="6828722"/>
                </a:lnTo>
                <a:lnTo>
                  <a:pt x="11985388" y="6877477"/>
                </a:lnTo>
                <a:lnTo>
                  <a:pt x="10121403" y="6877477"/>
                </a:lnTo>
                <a:lnTo>
                  <a:pt x="10072648" y="6828722"/>
                </a:lnTo>
                <a:close/>
                <a:moveTo>
                  <a:pt x="12182376" y="4716808"/>
                </a:moveTo>
                <a:lnTo>
                  <a:pt x="12191999" y="4726431"/>
                </a:lnTo>
                <a:lnTo>
                  <a:pt x="12191999" y="6668679"/>
                </a:lnTo>
                <a:lnTo>
                  <a:pt x="12182376" y="6678302"/>
                </a:lnTo>
                <a:lnTo>
                  <a:pt x="11201628" y="5697555"/>
                </a:lnTo>
                <a:close/>
                <a:moveTo>
                  <a:pt x="9949130" y="4716808"/>
                </a:moveTo>
                <a:lnTo>
                  <a:pt x="10929877" y="5697555"/>
                </a:lnTo>
                <a:lnTo>
                  <a:pt x="9949130" y="6678302"/>
                </a:lnTo>
                <a:lnTo>
                  <a:pt x="8968382" y="5697555"/>
                </a:lnTo>
                <a:close/>
                <a:moveTo>
                  <a:pt x="11053396" y="3580491"/>
                </a:moveTo>
                <a:lnTo>
                  <a:pt x="12034143" y="4561237"/>
                </a:lnTo>
                <a:lnTo>
                  <a:pt x="11053396" y="5541984"/>
                </a:lnTo>
                <a:lnTo>
                  <a:pt x="10072648" y="4561237"/>
                </a:lnTo>
                <a:close/>
                <a:moveTo>
                  <a:pt x="8844864" y="3580491"/>
                </a:moveTo>
                <a:lnTo>
                  <a:pt x="9825611" y="4561237"/>
                </a:lnTo>
                <a:lnTo>
                  <a:pt x="8844864" y="5541984"/>
                </a:lnTo>
                <a:lnTo>
                  <a:pt x="7864116" y="4561237"/>
                </a:lnTo>
                <a:close/>
                <a:moveTo>
                  <a:pt x="10739" y="3580491"/>
                </a:moveTo>
                <a:lnTo>
                  <a:pt x="991485" y="4561237"/>
                </a:lnTo>
                <a:lnTo>
                  <a:pt x="10739" y="5541984"/>
                </a:lnTo>
                <a:lnTo>
                  <a:pt x="0" y="5531245"/>
                </a:lnTo>
                <a:lnTo>
                  <a:pt x="0" y="3591230"/>
                </a:lnTo>
                <a:close/>
                <a:moveTo>
                  <a:pt x="1115005" y="2448297"/>
                </a:moveTo>
                <a:lnTo>
                  <a:pt x="2095752" y="3429042"/>
                </a:lnTo>
                <a:lnTo>
                  <a:pt x="1115005" y="4409788"/>
                </a:lnTo>
                <a:lnTo>
                  <a:pt x="134258" y="3429042"/>
                </a:lnTo>
                <a:close/>
                <a:moveTo>
                  <a:pt x="12182376" y="2448295"/>
                </a:moveTo>
                <a:lnTo>
                  <a:pt x="12191999" y="2457918"/>
                </a:lnTo>
                <a:lnTo>
                  <a:pt x="12191999" y="4400165"/>
                </a:lnTo>
                <a:lnTo>
                  <a:pt x="12182376" y="4409788"/>
                </a:lnTo>
                <a:lnTo>
                  <a:pt x="11201628" y="3429042"/>
                </a:lnTo>
                <a:close/>
                <a:moveTo>
                  <a:pt x="9949130" y="2448295"/>
                </a:moveTo>
                <a:lnTo>
                  <a:pt x="10929877" y="3429042"/>
                </a:lnTo>
                <a:lnTo>
                  <a:pt x="9949130" y="4409788"/>
                </a:lnTo>
                <a:lnTo>
                  <a:pt x="8968382" y="3429042"/>
                </a:lnTo>
                <a:close/>
                <a:moveTo>
                  <a:pt x="7740598" y="2448295"/>
                </a:moveTo>
                <a:lnTo>
                  <a:pt x="8721345" y="3429042"/>
                </a:lnTo>
                <a:lnTo>
                  <a:pt x="7740598" y="4409788"/>
                </a:lnTo>
                <a:lnTo>
                  <a:pt x="6759852" y="3429042"/>
                </a:lnTo>
                <a:close/>
                <a:moveTo>
                  <a:pt x="11053396" y="1313009"/>
                </a:moveTo>
                <a:lnTo>
                  <a:pt x="12034143" y="2293756"/>
                </a:lnTo>
                <a:lnTo>
                  <a:pt x="11053396" y="3274502"/>
                </a:lnTo>
                <a:lnTo>
                  <a:pt x="10072648" y="2293756"/>
                </a:lnTo>
                <a:close/>
                <a:moveTo>
                  <a:pt x="8844864" y="1313009"/>
                </a:moveTo>
                <a:lnTo>
                  <a:pt x="9825611" y="2293756"/>
                </a:lnTo>
                <a:lnTo>
                  <a:pt x="8844864" y="3274503"/>
                </a:lnTo>
                <a:lnTo>
                  <a:pt x="7864116" y="2293756"/>
                </a:lnTo>
                <a:close/>
                <a:moveTo>
                  <a:pt x="6636337" y="1313009"/>
                </a:moveTo>
                <a:lnTo>
                  <a:pt x="7617079" y="2293756"/>
                </a:lnTo>
                <a:lnTo>
                  <a:pt x="6636337" y="3274503"/>
                </a:lnTo>
                <a:lnTo>
                  <a:pt x="5655588" y="2293756"/>
                </a:lnTo>
                <a:close/>
                <a:moveTo>
                  <a:pt x="2219273" y="1313009"/>
                </a:moveTo>
                <a:lnTo>
                  <a:pt x="3200020" y="2293756"/>
                </a:lnTo>
                <a:lnTo>
                  <a:pt x="2219273" y="3274503"/>
                </a:lnTo>
                <a:lnTo>
                  <a:pt x="1238524" y="2293756"/>
                </a:lnTo>
                <a:close/>
                <a:moveTo>
                  <a:pt x="10741" y="1313009"/>
                </a:moveTo>
                <a:lnTo>
                  <a:pt x="991488" y="2293756"/>
                </a:lnTo>
                <a:lnTo>
                  <a:pt x="10741" y="3274503"/>
                </a:lnTo>
                <a:lnTo>
                  <a:pt x="0" y="3263761"/>
                </a:lnTo>
                <a:lnTo>
                  <a:pt x="0" y="1323750"/>
                </a:lnTo>
                <a:close/>
                <a:moveTo>
                  <a:pt x="7740598" y="179783"/>
                </a:moveTo>
                <a:lnTo>
                  <a:pt x="8721345" y="1160530"/>
                </a:lnTo>
                <a:lnTo>
                  <a:pt x="7740598" y="2141277"/>
                </a:lnTo>
                <a:lnTo>
                  <a:pt x="6759852" y="1160530"/>
                </a:lnTo>
                <a:close/>
                <a:moveTo>
                  <a:pt x="5532073" y="179783"/>
                </a:moveTo>
                <a:lnTo>
                  <a:pt x="6512819" y="1160530"/>
                </a:lnTo>
                <a:lnTo>
                  <a:pt x="5532073" y="2141277"/>
                </a:lnTo>
                <a:lnTo>
                  <a:pt x="4551324" y="1160530"/>
                </a:lnTo>
                <a:close/>
                <a:moveTo>
                  <a:pt x="3323540" y="179783"/>
                </a:moveTo>
                <a:lnTo>
                  <a:pt x="4304287" y="1160530"/>
                </a:lnTo>
                <a:lnTo>
                  <a:pt x="3323540" y="2141277"/>
                </a:lnTo>
                <a:lnTo>
                  <a:pt x="2342792" y="1160530"/>
                </a:lnTo>
                <a:close/>
                <a:moveTo>
                  <a:pt x="1115008" y="179783"/>
                </a:moveTo>
                <a:lnTo>
                  <a:pt x="2095755" y="1160530"/>
                </a:lnTo>
                <a:lnTo>
                  <a:pt x="1115008" y="2141277"/>
                </a:lnTo>
                <a:lnTo>
                  <a:pt x="134260" y="1160530"/>
                </a:lnTo>
                <a:close/>
                <a:moveTo>
                  <a:pt x="12182376" y="179782"/>
                </a:moveTo>
                <a:lnTo>
                  <a:pt x="12191999" y="189405"/>
                </a:lnTo>
                <a:lnTo>
                  <a:pt x="12191999" y="2131652"/>
                </a:lnTo>
                <a:lnTo>
                  <a:pt x="12182376" y="2141275"/>
                </a:lnTo>
                <a:lnTo>
                  <a:pt x="11201628" y="1160529"/>
                </a:lnTo>
                <a:close/>
                <a:moveTo>
                  <a:pt x="9949130" y="179782"/>
                </a:moveTo>
                <a:lnTo>
                  <a:pt x="10929877" y="1160530"/>
                </a:lnTo>
                <a:lnTo>
                  <a:pt x="9949130" y="2141275"/>
                </a:lnTo>
                <a:lnTo>
                  <a:pt x="8968382" y="1160530"/>
                </a:lnTo>
                <a:close/>
                <a:moveTo>
                  <a:pt x="10098921" y="0"/>
                </a:moveTo>
                <a:lnTo>
                  <a:pt x="12007870" y="0"/>
                </a:lnTo>
                <a:lnTo>
                  <a:pt x="12034143" y="26273"/>
                </a:lnTo>
                <a:lnTo>
                  <a:pt x="11053396" y="1007020"/>
                </a:lnTo>
                <a:lnTo>
                  <a:pt x="10072648" y="26273"/>
                </a:lnTo>
                <a:close/>
                <a:moveTo>
                  <a:pt x="7890389" y="0"/>
                </a:moveTo>
                <a:lnTo>
                  <a:pt x="9799338" y="0"/>
                </a:lnTo>
                <a:lnTo>
                  <a:pt x="9825611" y="26273"/>
                </a:lnTo>
                <a:lnTo>
                  <a:pt x="8844864" y="1007020"/>
                </a:lnTo>
                <a:lnTo>
                  <a:pt x="7864116" y="26273"/>
                </a:lnTo>
                <a:close/>
                <a:moveTo>
                  <a:pt x="5681864" y="0"/>
                </a:moveTo>
                <a:lnTo>
                  <a:pt x="7590806" y="0"/>
                </a:lnTo>
                <a:lnTo>
                  <a:pt x="7617079" y="26273"/>
                </a:lnTo>
                <a:lnTo>
                  <a:pt x="6636339" y="1007020"/>
                </a:lnTo>
                <a:lnTo>
                  <a:pt x="5655591" y="26273"/>
                </a:lnTo>
                <a:close/>
                <a:moveTo>
                  <a:pt x="3473334" y="0"/>
                </a:moveTo>
                <a:lnTo>
                  <a:pt x="5382281" y="0"/>
                </a:lnTo>
                <a:lnTo>
                  <a:pt x="5408554" y="26274"/>
                </a:lnTo>
                <a:lnTo>
                  <a:pt x="4427806" y="1007020"/>
                </a:lnTo>
                <a:lnTo>
                  <a:pt x="3447060" y="26274"/>
                </a:lnTo>
                <a:close/>
                <a:moveTo>
                  <a:pt x="1264801" y="0"/>
                </a:moveTo>
                <a:lnTo>
                  <a:pt x="3173749" y="0"/>
                </a:lnTo>
                <a:lnTo>
                  <a:pt x="3200023" y="26274"/>
                </a:lnTo>
                <a:lnTo>
                  <a:pt x="2219276" y="1007020"/>
                </a:lnTo>
                <a:lnTo>
                  <a:pt x="1238527" y="26274"/>
                </a:lnTo>
                <a:close/>
                <a:moveTo>
                  <a:pt x="0" y="0"/>
                </a:moveTo>
                <a:lnTo>
                  <a:pt x="965216" y="0"/>
                </a:lnTo>
                <a:lnTo>
                  <a:pt x="991490" y="26274"/>
                </a:lnTo>
                <a:lnTo>
                  <a:pt x="10744" y="1007021"/>
                </a:lnTo>
                <a:lnTo>
                  <a:pt x="0" y="9962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11.jp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95030F87-A103-5E19-7270-D469C6179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59B02D9-F40C-BC53-263A-E311BC8EB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3C34DB-5C0E-19F0-2E37-660D95198E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3CFE0E7-26E5-A259-29D2-E855265A3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7B9D0-FA9F-46EC-9B20-E2C37C8DAB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14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4" r:id="rId2"/>
    <p:sldLayoutId id="2147483695" r:id="rId3"/>
    <p:sldLayoutId id="2147483697" r:id="rId4"/>
    <p:sldLayoutId id="214748369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02894AB-D42D-4C72-AF38-625276C2FFA8}"/>
              </a:ext>
            </a:extLst>
          </p:cNvPr>
          <p:cNvSpPr/>
          <p:nvPr/>
        </p:nvSpPr>
        <p:spPr>
          <a:xfrm>
            <a:off x="0" y="5167744"/>
            <a:ext cx="12192000" cy="1241223"/>
          </a:xfrm>
          <a:prstGeom prst="rect">
            <a:avLst/>
          </a:prstGeom>
          <a:solidFill>
            <a:srgbClr val="0870BA">
              <a:alpha val="7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DF0DB56-26DE-4005-902B-2E68ACC2F5A6}"/>
              </a:ext>
            </a:extLst>
          </p:cNvPr>
          <p:cNvSpPr txBox="1"/>
          <p:nvPr/>
        </p:nvSpPr>
        <p:spPr>
          <a:xfrm>
            <a:off x="678873" y="5814894"/>
            <a:ext cx="1039090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Pertemuan ke 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: </a:t>
            </a:r>
            <a:r>
              <a:rPr lang="en-US" altLang="ko-KR" sz="2000" smtClean="0">
                <a:solidFill>
                  <a:schemeClr val="bg1"/>
                </a:solidFill>
                <a:cs typeface="Arial" pitchFamily="34" charset="0"/>
              </a:rPr>
              <a:t>13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Google Shape;118;p1">
            <a:extLst>
              <a:ext uri="{FF2B5EF4-FFF2-40B4-BE49-F238E27FC236}">
                <a16:creationId xmlns="" xmlns:a16="http://schemas.microsoft.com/office/drawing/2014/main" id="{A304D554-ECE0-DBE9-C274-0886FA747B54}"/>
              </a:ext>
            </a:extLst>
          </p:cNvPr>
          <p:cNvSpPr txBox="1"/>
          <p:nvPr/>
        </p:nvSpPr>
        <p:spPr>
          <a:xfrm flipH="1">
            <a:off x="1063229" y="2385603"/>
            <a:ext cx="10006552" cy="99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D07"/>
              </a:buClr>
              <a:buSzPts val="3600"/>
              <a:buFont typeface="Montserrat ExtraBold"/>
              <a:buNone/>
            </a:pP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Rangkaian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kontrol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Motor DC </a:t>
            </a:r>
            <a:r>
              <a:rPr lang="en-ID" sz="3600" b="1" i="0" u="none" strike="noStrike" cap="none" dirty="0" err="1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dengan</a:t>
            </a:r>
            <a:r>
              <a:rPr lang="en-ID" sz="3600" b="1" i="0" u="none" strike="noStrike" cap="none" dirty="0">
                <a:solidFill>
                  <a:schemeClr val="bg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 PWM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2F1C18A-6A40-610D-0807-8043D64671AC}"/>
              </a:ext>
            </a:extLst>
          </p:cNvPr>
          <p:cNvSpPr/>
          <p:nvPr/>
        </p:nvSpPr>
        <p:spPr>
          <a:xfrm>
            <a:off x="-2" y="5108179"/>
            <a:ext cx="12191998" cy="45719"/>
          </a:xfrm>
          <a:prstGeom prst="rect">
            <a:avLst/>
          </a:prstGeom>
          <a:solidFill>
            <a:srgbClr val="FEC0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3292127-EA9F-B365-3228-BA9D83EFF075}"/>
              </a:ext>
            </a:extLst>
          </p:cNvPr>
          <p:cNvSpPr txBox="1"/>
          <p:nvPr/>
        </p:nvSpPr>
        <p:spPr>
          <a:xfrm>
            <a:off x="678872" y="5325002"/>
            <a:ext cx="1095894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Mata Kuliah : Mikroprosesor &amp; </a:t>
            </a:r>
            <a:r>
              <a:rPr lang="en-US" altLang="ko-KR" sz="2400" dirty="0" err="1">
                <a:solidFill>
                  <a:schemeClr val="bg1"/>
                </a:solidFill>
                <a:cs typeface="Arial" pitchFamily="34" charset="0"/>
              </a:rPr>
              <a:t>Mikrokontroler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, Teknik Interface dah Peripheral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C4EBF5E-7F7F-964E-DB46-67A250CB10C4}"/>
              </a:ext>
            </a:extLst>
          </p:cNvPr>
          <p:cNvSpPr txBox="1"/>
          <p:nvPr/>
        </p:nvSpPr>
        <p:spPr>
          <a:xfrm>
            <a:off x="5094902" y="4268574"/>
            <a:ext cx="597487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Dosen Pengampu	: Syahri Muharom</a:t>
            </a:r>
            <a:b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</a:b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			: Arief </a:t>
            </a:r>
            <a:r>
              <a:rPr lang="en-US" altLang="ko-KR" sz="2000" dirty="0" err="1">
                <a:solidFill>
                  <a:schemeClr val="bg1"/>
                </a:solidFill>
                <a:cs typeface="Arial" pitchFamily="34" charset="0"/>
              </a:rPr>
              <a:t>Wisaksono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05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11209D1-D6D2-4A73-B72D-BA783EBA6C35}"/>
              </a:ext>
            </a:extLst>
          </p:cNvPr>
          <p:cNvSpPr txBox="1"/>
          <p:nvPr/>
        </p:nvSpPr>
        <p:spPr>
          <a:xfrm>
            <a:off x="6789510" y="3946003"/>
            <a:ext cx="451961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4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E2DC460A-1302-48A5-8229-DBB2E1EBFCDC}"/>
              </a:ext>
            </a:extLst>
          </p:cNvPr>
          <p:cNvSpPr/>
          <p:nvPr/>
        </p:nvSpPr>
        <p:spPr>
          <a:xfrm>
            <a:off x="3574473" y="0"/>
            <a:ext cx="8617527" cy="6856661"/>
          </a:xfrm>
          <a:custGeom>
            <a:avLst/>
            <a:gdLst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0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09091 w 7259782"/>
              <a:gd name="connsiteY3" fmla="*/ 6838188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318327 w 7259782"/>
              <a:gd name="connsiteY3" fmla="*/ 685666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586182 w 7259782"/>
              <a:gd name="connsiteY3" fmla="*/ 6828951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1971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807854 w 7259782"/>
              <a:gd name="connsiteY3" fmla="*/ 6847425 h 6856661"/>
              <a:gd name="connsiteX4" fmla="*/ 0 w 7259782"/>
              <a:gd name="connsiteY4" fmla="*/ 0 h 6856661"/>
              <a:gd name="connsiteX0" fmla="*/ 0 w 7259782"/>
              <a:gd name="connsiteY0" fmla="*/ 0 h 6856661"/>
              <a:gd name="connsiteX1" fmla="*/ 7259782 w 7259782"/>
              <a:gd name="connsiteY1" fmla="*/ 0 h 6856661"/>
              <a:gd name="connsiteX2" fmla="*/ 7259782 w 7259782"/>
              <a:gd name="connsiteY2" fmla="*/ 6856661 h 6856661"/>
              <a:gd name="connsiteX3" fmla="*/ 2798618 w 7259782"/>
              <a:gd name="connsiteY3" fmla="*/ 6856661 h 6856661"/>
              <a:gd name="connsiteX4" fmla="*/ 0 w 7259782"/>
              <a:gd name="connsiteY4" fmla="*/ 0 h 6856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9782" h="6856661">
                <a:moveTo>
                  <a:pt x="0" y="0"/>
                </a:moveTo>
                <a:lnTo>
                  <a:pt x="7259782" y="0"/>
                </a:lnTo>
                <a:lnTo>
                  <a:pt x="7259782" y="6856661"/>
                </a:lnTo>
                <a:lnTo>
                  <a:pt x="2798618" y="685666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608945" y="270649"/>
            <a:ext cx="758305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rgbClr val="FEC012"/>
                </a:solidFill>
                <a:cs typeface="Arial" pitchFamily="34" charset="0"/>
              </a:rPr>
              <a:t>Point of View</a:t>
            </a:r>
            <a:endParaRPr lang="ko-KR" altLang="en-US" sz="5400" dirty="0">
              <a:solidFill>
                <a:srgbClr val="FEC012"/>
              </a:solidFill>
              <a:cs typeface="Arial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05C8D0C1-7E99-4B90-A44B-505072FCBBC5}"/>
              </a:ext>
            </a:extLst>
          </p:cNvPr>
          <p:cNvGrpSpPr/>
          <p:nvPr/>
        </p:nvGrpSpPr>
        <p:grpSpPr>
          <a:xfrm>
            <a:off x="6286883" y="3963831"/>
            <a:ext cx="5905116" cy="553998"/>
            <a:chOff x="5680459" y="1490186"/>
            <a:chExt cx="5905116" cy="553998"/>
          </a:xfrm>
        </p:grpSpPr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9D22DE1-90A6-406A-B71D-82B00E2A807D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A3040624-AA78-4707-9171-C7F7E4A4286D}"/>
                </a:ext>
              </a:extLst>
            </p:cNvPr>
            <p:cNvSpPr txBox="1"/>
            <p:nvPr/>
          </p:nvSpPr>
          <p:spPr>
            <a:xfrm>
              <a:off x="6444082" y="1536352"/>
              <a:ext cx="5141493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PWM (Pulse Width Modulation)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8E42B0B6-5FD8-4991-892A-63FB88A0AED1}"/>
              </a:ext>
            </a:extLst>
          </p:cNvPr>
          <p:cNvGrpSpPr/>
          <p:nvPr/>
        </p:nvGrpSpPr>
        <p:grpSpPr>
          <a:xfrm>
            <a:off x="5098467" y="1325459"/>
            <a:ext cx="4931788" cy="830997"/>
            <a:chOff x="5680459" y="1351686"/>
            <a:chExt cx="4931788" cy="830997"/>
          </a:xfrm>
        </p:grpSpPr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DB413086-557E-4D9D-8C44-646AD8EE131E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049B8D0E-F4DB-407F-93E8-B01A240069D5}"/>
                </a:ext>
              </a:extLst>
            </p:cNvPr>
            <p:cNvSpPr txBox="1"/>
            <p:nvPr/>
          </p:nvSpPr>
          <p:spPr>
            <a:xfrm>
              <a:off x="6444083" y="1351686"/>
              <a:ext cx="4168164" cy="830997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kontrol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Motor DC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PWM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277BAFE-DBE5-4F13-9AC0-26A4FC2689D1}"/>
              </a:ext>
            </a:extLst>
          </p:cNvPr>
          <p:cNvGrpSpPr/>
          <p:nvPr/>
        </p:nvGrpSpPr>
        <p:grpSpPr>
          <a:xfrm>
            <a:off x="5692675" y="2713895"/>
            <a:ext cx="5525994" cy="553998"/>
            <a:chOff x="5680459" y="1490186"/>
            <a:chExt cx="5525994" cy="553998"/>
          </a:xfrm>
        </p:grpSpPr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400724BC-16F9-4DF6-83AC-300BCB3F42E9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E038538C-6E3A-4B1A-8BFE-657AD74CA570}"/>
                </a:ext>
              </a:extLst>
            </p:cNvPr>
            <p:cNvSpPr txBox="1"/>
            <p:nvPr/>
          </p:nvSpPr>
          <p:spPr>
            <a:xfrm>
              <a:off x="6444082" y="1536352"/>
              <a:ext cx="4762371" cy="461665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Komponen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yang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dibutuhkan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="" xmlns:a16="http://schemas.microsoft.com/office/drawing/2014/main" id="{1912A19E-5D85-47EF-949E-7F8792FA3EB5}"/>
              </a:ext>
            </a:extLst>
          </p:cNvPr>
          <p:cNvGrpSpPr/>
          <p:nvPr/>
        </p:nvGrpSpPr>
        <p:grpSpPr>
          <a:xfrm>
            <a:off x="6881091" y="4890602"/>
            <a:ext cx="4931788" cy="1200329"/>
            <a:chOff x="5680459" y="1167020"/>
            <a:chExt cx="4931788" cy="1200329"/>
          </a:xfrm>
        </p:grpSpPr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FC0554F8-07F9-4245-9EC5-807A5DBF9900}"/>
                </a:ext>
              </a:extLst>
            </p:cNvPr>
            <p:cNvSpPr txBox="1"/>
            <p:nvPr/>
          </p:nvSpPr>
          <p:spPr>
            <a:xfrm>
              <a:off x="5680459" y="1490186"/>
              <a:ext cx="763624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B9B7F10F-1188-4C94-9236-30A83820C779}"/>
                </a:ext>
              </a:extLst>
            </p:cNvPr>
            <p:cNvSpPr txBox="1"/>
            <p:nvPr/>
          </p:nvSpPr>
          <p:spPr>
            <a:xfrm>
              <a:off x="6444083" y="1167020"/>
              <a:ext cx="4168164" cy="1200329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Simulasi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Rangkaian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kontrol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Motor DC </a:t>
              </a:r>
              <a:r>
                <a:rPr lang="en-US" altLang="ko-KR" sz="2400" b="1" dirty="0" err="1">
                  <a:solidFill>
                    <a:schemeClr val="bg1"/>
                  </a:solidFill>
                  <a:cs typeface="Arial" pitchFamily="34" charset="0"/>
                </a:rPr>
                <a:t>dengan</a:t>
              </a:r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 PWM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05749D-6B11-0FF2-D305-BA717361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Motor DC </a:t>
            </a:r>
            <a:r>
              <a:rPr lang="en-US" dirty="0" err="1"/>
              <a:t>dengan</a:t>
            </a:r>
            <a:r>
              <a:rPr lang="en-US" dirty="0"/>
              <a:t> PWM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C7FCCCF-A3B4-FF0C-2630-6B77E3664D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6717"/>
            <a:ext cx="10515600" cy="3330246"/>
          </a:xfrm>
        </p:spPr>
        <p:txBody>
          <a:bodyPr/>
          <a:lstStyle/>
          <a:p>
            <a:pPr marL="0" indent="0" algn="just">
              <a:buNone/>
            </a:pPr>
            <a:r>
              <a:rPr lang="en-ID" dirty="0"/>
              <a:t>	</a:t>
            </a:r>
            <a:r>
              <a:rPr lang="en-ID" dirty="0" err="1"/>
              <a:t>Rangkaian</a:t>
            </a:r>
            <a:r>
              <a:rPr lang="en-ID" dirty="0"/>
              <a:t> </a:t>
            </a:r>
            <a:r>
              <a:rPr lang="en-ID" dirty="0" err="1"/>
              <a:t>kontrol</a:t>
            </a:r>
            <a:r>
              <a:rPr lang="en-ID" dirty="0"/>
              <a:t> motor DC </a:t>
            </a:r>
            <a:r>
              <a:rPr lang="en-ID" dirty="0" err="1"/>
              <a:t>menggunakan</a:t>
            </a:r>
            <a:r>
              <a:rPr lang="en-ID" dirty="0"/>
              <a:t> PWM (Pulse Width Modulation)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mengatur</a:t>
            </a:r>
            <a:r>
              <a:rPr lang="en-ID" dirty="0"/>
              <a:t> </a:t>
            </a:r>
            <a:r>
              <a:rPr lang="en-ID" dirty="0" err="1"/>
              <a:t>kecepatan</a:t>
            </a:r>
            <a:r>
              <a:rPr lang="en-ID" dirty="0"/>
              <a:t> motor DC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mengontrol</a:t>
            </a:r>
            <a:r>
              <a:rPr lang="en-ID" dirty="0"/>
              <a:t> </a:t>
            </a:r>
            <a:r>
              <a:rPr lang="en-ID" dirty="0" err="1"/>
              <a:t>lebar</a:t>
            </a:r>
            <a:r>
              <a:rPr lang="en-ID" dirty="0"/>
              <a:t> </a:t>
            </a:r>
            <a:r>
              <a:rPr lang="en-ID" dirty="0" err="1"/>
              <a:t>pulsa</a:t>
            </a:r>
            <a:r>
              <a:rPr lang="en-ID" dirty="0"/>
              <a:t> </a:t>
            </a:r>
            <a:r>
              <a:rPr lang="en-ID" dirty="0" err="1"/>
              <a:t>tegangan</a:t>
            </a:r>
            <a:r>
              <a:rPr lang="en-ID" dirty="0"/>
              <a:t> yang </a:t>
            </a:r>
            <a:r>
              <a:rPr lang="en-ID" dirty="0" err="1"/>
              <a:t>diberikan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motor. PWM </a:t>
            </a:r>
            <a:r>
              <a:rPr lang="en-ID" dirty="0" err="1"/>
              <a:t>memungkinkan</a:t>
            </a:r>
            <a:r>
              <a:rPr lang="en-ID" dirty="0"/>
              <a:t> motor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beroperasi</a:t>
            </a:r>
            <a:r>
              <a:rPr lang="en-ID" dirty="0"/>
              <a:t> pada </a:t>
            </a:r>
            <a:r>
              <a:rPr lang="en-ID" dirty="0" err="1"/>
              <a:t>kecepatan</a:t>
            </a:r>
            <a:r>
              <a:rPr lang="en-ID" dirty="0"/>
              <a:t> yang </a:t>
            </a:r>
            <a:r>
              <a:rPr lang="en-ID" dirty="0" err="1"/>
              <a:t>berbeda</a:t>
            </a:r>
            <a:r>
              <a:rPr lang="en-ID" dirty="0"/>
              <a:t> </a:t>
            </a:r>
            <a:r>
              <a:rPr lang="en-ID" dirty="0" err="1"/>
              <a:t>tanpa</a:t>
            </a:r>
            <a:r>
              <a:rPr lang="en-ID" dirty="0"/>
              <a:t> </a:t>
            </a:r>
            <a:r>
              <a:rPr lang="en-ID" dirty="0" err="1"/>
              <a:t>kehilangan</a:t>
            </a:r>
            <a:r>
              <a:rPr lang="en-ID" dirty="0"/>
              <a:t> torsi.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287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83B1F8EA-5692-2660-1613-D16DE71B8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Komponen</a:t>
            </a:r>
            <a:r>
              <a:rPr lang="en-US" dirty="0"/>
              <a:t> yang </a:t>
            </a:r>
            <a:r>
              <a:rPr lang="en-US" dirty="0" err="1"/>
              <a:t>dibutuhkan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D5F3EE4F-2940-25EA-0493-1910A26B4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Arduino Uno</a:t>
            </a:r>
          </a:p>
          <a:p>
            <a:r>
              <a:rPr lang="en-US" dirty="0"/>
              <a:t>Resistor</a:t>
            </a:r>
          </a:p>
          <a:p>
            <a:r>
              <a:rPr lang="en-US" dirty="0"/>
              <a:t>NPN Transistor</a:t>
            </a:r>
          </a:p>
          <a:p>
            <a:r>
              <a:rPr lang="en-US" dirty="0"/>
              <a:t>DC Motor</a:t>
            </a:r>
          </a:p>
          <a:p>
            <a:r>
              <a:rPr lang="en-US" dirty="0" err="1"/>
              <a:t>Batterai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9858DD-1869-AF35-D61B-CAC45C3E5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5746" y="1872344"/>
            <a:ext cx="4928054" cy="24904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7B23209-93DC-0874-6D31-566C20DE63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444" y="3791050"/>
            <a:ext cx="3115110" cy="13051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4E8C5D8-18FB-44AA-2804-C65486D69D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7325" y="2141373"/>
            <a:ext cx="1673301" cy="20255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379D51-4F36-EE1E-0DA7-2063C97F2F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9269" y="4790360"/>
            <a:ext cx="2100052" cy="17397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E1B9DE9-6D4B-2A75-E307-28F3785B4A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6638" y="4443603"/>
            <a:ext cx="4357985" cy="220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531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PWM (Pulse Width Modulation)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1600" dirty="0"/>
              <a:t>	PWM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kepanjangan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Pulse Width Modulation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bahasa</a:t>
            </a:r>
            <a:r>
              <a:rPr lang="en-US" sz="1600" dirty="0"/>
              <a:t> Indonesia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diterjemahkan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Modulasi</a:t>
            </a:r>
            <a:r>
              <a:rPr lang="en-US" sz="1600" dirty="0"/>
              <a:t> Lebar </a:t>
            </a:r>
            <a:r>
              <a:rPr lang="en-US" sz="1600" dirty="0" err="1"/>
              <a:t>Pulsa</a:t>
            </a:r>
            <a:r>
              <a:rPr lang="en-US" sz="1600" dirty="0"/>
              <a:t>. Jadi pada </a:t>
            </a:r>
            <a:r>
              <a:rPr lang="en-US" sz="1600" dirty="0" err="1"/>
              <a:t>dasarnya</a:t>
            </a:r>
            <a:r>
              <a:rPr lang="en-US" sz="1600" dirty="0"/>
              <a:t>, PWM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suatu</a:t>
            </a:r>
            <a:r>
              <a:rPr lang="en-US" sz="1600" dirty="0"/>
              <a:t> </a:t>
            </a:r>
            <a:r>
              <a:rPr lang="en-US" sz="1600" dirty="0" err="1"/>
              <a:t>teknik</a:t>
            </a:r>
            <a:r>
              <a:rPr lang="en-US" sz="1600" dirty="0"/>
              <a:t> </a:t>
            </a:r>
            <a:r>
              <a:rPr lang="en-US" sz="1600" dirty="0" err="1"/>
              <a:t>modulasi</a:t>
            </a:r>
            <a:r>
              <a:rPr lang="en-US" sz="1600" dirty="0"/>
              <a:t> yang </a:t>
            </a:r>
            <a:r>
              <a:rPr lang="en-US" sz="1600" dirty="0" err="1"/>
              <a:t>mengubah</a:t>
            </a:r>
            <a:r>
              <a:rPr lang="en-US" sz="1600" dirty="0"/>
              <a:t> </a:t>
            </a:r>
            <a:r>
              <a:rPr lang="en-US" sz="1600" dirty="0" err="1"/>
              <a:t>lebar</a:t>
            </a:r>
            <a:r>
              <a:rPr lang="en-US" sz="1600" dirty="0"/>
              <a:t> </a:t>
            </a:r>
            <a:r>
              <a:rPr lang="en-US" sz="1600" dirty="0" err="1"/>
              <a:t>pulsa</a:t>
            </a:r>
            <a:r>
              <a:rPr lang="en-US" sz="1600" dirty="0"/>
              <a:t> (pulse width)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frekuensi</a:t>
            </a:r>
            <a:r>
              <a:rPr lang="en-US" sz="1600" dirty="0"/>
              <a:t> dan </a:t>
            </a:r>
            <a:r>
              <a:rPr lang="en-US" sz="1600" dirty="0" err="1"/>
              <a:t>amplitudo</a:t>
            </a:r>
            <a:r>
              <a:rPr lang="en-US" sz="1600" dirty="0"/>
              <a:t> yang </a:t>
            </a:r>
            <a:r>
              <a:rPr lang="en-US" sz="1600" dirty="0" err="1"/>
              <a:t>tetap</a:t>
            </a:r>
            <a:r>
              <a:rPr lang="en-US" sz="1600" dirty="0"/>
              <a:t>. PWM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dianggap</a:t>
            </a:r>
            <a:r>
              <a:rPr lang="en-US" sz="1600" dirty="0"/>
              <a:t> </a:t>
            </a:r>
            <a:r>
              <a:rPr lang="en-US" sz="1600" dirty="0" err="1"/>
              <a:t>sebagai</a:t>
            </a:r>
            <a:r>
              <a:rPr lang="en-US" sz="1600" dirty="0"/>
              <a:t> </a:t>
            </a:r>
            <a:r>
              <a:rPr lang="en-US" sz="1600" dirty="0" err="1"/>
              <a:t>kebalikan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ADC (Analog to Digital Converter) yang </a:t>
            </a:r>
            <a:r>
              <a:rPr lang="en-US" sz="1600" dirty="0" err="1"/>
              <a:t>mengkonversi</a:t>
            </a:r>
            <a:r>
              <a:rPr lang="en-US" sz="1600" dirty="0"/>
              <a:t> </a:t>
            </a:r>
            <a:r>
              <a:rPr lang="en-US" sz="1600" dirty="0" err="1"/>
              <a:t>sinyal</a:t>
            </a:r>
            <a:r>
              <a:rPr lang="en-US" sz="1600" dirty="0"/>
              <a:t> Analog </a:t>
            </a:r>
            <a:r>
              <a:rPr lang="en-US" sz="1600" dirty="0" err="1"/>
              <a:t>ke</a:t>
            </a:r>
            <a:r>
              <a:rPr lang="en-US" sz="1600" dirty="0"/>
              <a:t> Digital, PWM </a:t>
            </a:r>
            <a:r>
              <a:rPr lang="en-US" sz="1600" dirty="0" err="1"/>
              <a:t>atau</a:t>
            </a:r>
            <a:r>
              <a:rPr lang="en-US" sz="1600" dirty="0"/>
              <a:t> Pulse Width Modulation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digunakan</a:t>
            </a:r>
            <a:r>
              <a:rPr lang="en-US" sz="1600" dirty="0"/>
              <a:t> </a:t>
            </a:r>
            <a:r>
              <a:rPr lang="en-US" sz="1600" dirty="0" err="1"/>
              <a:t>menghasilkan</a:t>
            </a:r>
            <a:r>
              <a:rPr lang="en-US" sz="1600" dirty="0"/>
              <a:t> </a:t>
            </a:r>
            <a:r>
              <a:rPr lang="en-US" sz="1600" dirty="0" err="1"/>
              <a:t>sinyal</a:t>
            </a:r>
            <a:r>
              <a:rPr lang="en-US" sz="1600" dirty="0"/>
              <a:t> analog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perangkat</a:t>
            </a:r>
            <a:r>
              <a:rPr lang="en-US" sz="1600" dirty="0"/>
              <a:t> Digital (</a:t>
            </a:r>
            <a:r>
              <a:rPr lang="en-US" sz="1600" dirty="0" err="1"/>
              <a:t>contohnya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Mikrokontroller</a:t>
            </a:r>
            <a:r>
              <a:rPr lang="en-US" sz="1600" dirty="0"/>
              <a:t>).</a:t>
            </a:r>
          </a:p>
          <a:p>
            <a:pPr marL="0" indent="0" algn="just">
              <a:buNone/>
            </a:pPr>
            <a:r>
              <a:rPr lang="en-US" sz="1600" dirty="0"/>
              <a:t>	</a:t>
            </a:r>
            <a:r>
              <a:rPr lang="en-US" sz="1600" dirty="0" err="1"/>
              <a:t>Sinyal</a:t>
            </a:r>
            <a:r>
              <a:rPr lang="en-US" sz="1600" dirty="0"/>
              <a:t> PWM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tetap</a:t>
            </a:r>
            <a:r>
              <a:rPr lang="en-US" sz="1600" dirty="0"/>
              <a:t> ON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waktu</a:t>
            </a:r>
            <a:r>
              <a:rPr lang="en-US" sz="1600" dirty="0"/>
              <a:t> </a:t>
            </a:r>
            <a:r>
              <a:rPr lang="en-US" sz="1600" dirty="0" err="1"/>
              <a:t>tertentu</a:t>
            </a:r>
            <a:r>
              <a:rPr lang="en-US" sz="1600" dirty="0"/>
              <a:t> dan </a:t>
            </a:r>
            <a:r>
              <a:rPr lang="en-US" sz="1600" dirty="0" err="1"/>
              <a:t>kemudian</a:t>
            </a:r>
            <a:r>
              <a:rPr lang="en-US" sz="1600" dirty="0"/>
              <a:t> </a:t>
            </a:r>
            <a:r>
              <a:rPr lang="en-US" sz="1600" dirty="0" err="1"/>
              <a:t>terhenti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OFF </a:t>
            </a:r>
            <a:r>
              <a:rPr lang="en-US" sz="1600" dirty="0" err="1"/>
              <a:t>selama</a:t>
            </a:r>
            <a:r>
              <a:rPr lang="en-US" sz="1600" dirty="0"/>
              <a:t> </a:t>
            </a:r>
            <a:r>
              <a:rPr lang="en-US" sz="1600" dirty="0" err="1"/>
              <a:t>sisa</a:t>
            </a:r>
            <a:r>
              <a:rPr lang="en-US" sz="1600" dirty="0"/>
              <a:t> </a:t>
            </a:r>
            <a:r>
              <a:rPr lang="en-US" sz="1600" dirty="0" err="1"/>
              <a:t>periodenya</a:t>
            </a:r>
            <a:r>
              <a:rPr lang="en-US" sz="1600" dirty="0"/>
              <a:t>. Yang </a:t>
            </a:r>
            <a:r>
              <a:rPr lang="en-US" sz="1600" dirty="0" err="1"/>
              <a:t>membuat</a:t>
            </a:r>
            <a:r>
              <a:rPr lang="en-US" sz="1600" dirty="0"/>
              <a:t> PWM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istimewa</a:t>
            </a:r>
            <a:r>
              <a:rPr lang="en-US" sz="1600" dirty="0"/>
              <a:t> dan </a:t>
            </a:r>
            <a:r>
              <a:rPr lang="en-US" sz="1600" dirty="0" err="1"/>
              <a:t>lebih</a:t>
            </a:r>
            <a:r>
              <a:rPr lang="en-US" sz="1600" dirty="0"/>
              <a:t> </a:t>
            </a:r>
            <a:r>
              <a:rPr lang="en-US" sz="1600" dirty="0" err="1"/>
              <a:t>bermanfaat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kita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menetapkan</a:t>
            </a:r>
            <a:r>
              <a:rPr lang="en-US" sz="1600" dirty="0"/>
              <a:t> </a:t>
            </a:r>
            <a:r>
              <a:rPr lang="en-US" sz="1600" dirty="0" err="1"/>
              <a:t>berapa</a:t>
            </a:r>
            <a:r>
              <a:rPr lang="en-US" sz="1600" dirty="0"/>
              <a:t> lama </a:t>
            </a:r>
            <a:r>
              <a:rPr lang="en-US" sz="1600" dirty="0" err="1"/>
              <a:t>kondisi</a:t>
            </a:r>
            <a:r>
              <a:rPr lang="en-US" sz="1600" dirty="0"/>
              <a:t> ON </a:t>
            </a:r>
            <a:r>
              <a:rPr lang="en-US" sz="1600" dirty="0" err="1"/>
              <a:t>harus</a:t>
            </a:r>
            <a:r>
              <a:rPr lang="en-US" sz="1600" dirty="0"/>
              <a:t> </a:t>
            </a:r>
            <a:r>
              <a:rPr lang="en-US" sz="1600" dirty="0" err="1"/>
              <a:t>bertahan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cara</a:t>
            </a:r>
            <a:r>
              <a:rPr lang="en-US" sz="1600" dirty="0"/>
              <a:t> </a:t>
            </a:r>
            <a:r>
              <a:rPr lang="en-US" sz="1600" dirty="0" err="1"/>
              <a:t>mengendalikan</a:t>
            </a:r>
            <a:r>
              <a:rPr lang="en-US" sz="1600" dirty="0"/>
              <a:t> </a:t>
            </a:r>
            <a:r>
              <a:rPr lang="en-US" sz="1600" dirty="0" err="1"/>
              <a:t>siklus</a:t>
            </a:r>
            <a:r>
              <a:rPr lang="en-US" sz="1600" dirty="0"/>
              <a:t> </a:t>
            </a:r>
            <a:r>
              <a:rPr lang="en-US" sz="1600" dirty="0" err="1"/>
              <a:t>kerja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Duty Cycle PWM.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7">
                <a:extLst>
                  <a:ext uri="{FF2B5EF4-FFF2-40B4-BE49-F238E27FC236}">
                    <a16:creationId xmlns="" xmlns:a16="http://schemas.microsoft.com/office/drawing/2014/main" id="{7B4DF93A-33C4-DD25-62B9-95ABB5B7DE5A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000" dirty="0"/>
                  <a:t>Rumus Duty Cycle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𝑜𝑛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𝑜𝑓𝑓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8" name="Content Placeholder 7">
                <a:extLst>
                  <a:ext uri="{FF2B5EF4-FFF2-40B4-BE49-F238E27FC236}">
                    <a16:creationId xmlns:a16="http://schemas.microsoft.com/office/drawing/2014/main" id="{7B4DF93A-33C4-DD25-62B9-95ABB5B7DE5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1294" t="-1520"/>
                </a:stretch>
              </a:blipFill>
            </p:spPr>
            <p:txBody>
              <a:bodyPr/>
              <a:lstStyle/>
              <a:p>
                <a:r>
                  <a:rPr lang="en-ID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DA810CA-3E36-F56C-6A62-659E491AB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830" y="3598009"/>
            <a:ext cx="5042970" cy="1891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221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Motor DC </a:t>
            </a:r>
            <a:r>
              <a:rPr lang="en-US" dirty="0" err="1"/>
              <a:t>dengan</a:t>
            </a:r>
            <a:r>
              <a:rPr lang="en-US" dirty="0"/>
              <a:t> PWM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2162629"/>
            <a:ext cx="5181600" cy="401433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err="1"/>
              <a:t>Siapkan</a:t>
            </a:r>
            <a:r>
              <a:rPr lang="en-US" dirty="0"/>
              <a:t> </a:t>
            </a:r>
            <a:r>
              <a:rPr lang="en-US" dirty="0" err="1"/>
              <a:t>Komponen</a:t>
            </a:r>
            <a:r>
              <a:rPr lang="en-US" dirty="0"/>
              <a:t> pada </a:t>
            </a:r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Tinkercad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AB7E7B5D-38FF-7DDC-C2E2-58B20072D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08803" y="3092317"/>
            <a:ext cx="3574393" cy="3338872"/>
          </a:xfrm>
        </p:spPr>
      </p:pic>
    </p:spTree>
    <p:extLst>
      <p:ext uri="{BB962C8B-B14F-4D97-AF65-F5344CB8AC3E}">
        <p14:creationId xmlns:p14="http://schemas.microsoft.com/office/powerpoint/2010/main" val="1037560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Motor DC </a:t>
            </a:r>
            <a:r>
              <a:rPr lang="en-US" dirty="0" err="1"/>
              <a:t>dengan</a:t>
            </a:r>
            <a:r>
              <a:rPr lang="en-US" dirty="0"/>
              <a:t> PWM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62629"/>
            <a:ext cx="5181600" cy="442795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sv-SE" sz="2800" dirty="0"/>
              <a:t>Hubungkan tiap komponen hingga menjadi satu rangkaian, Dimana :</a:t>
            </a:r>
          </a:p>
          <a:p>
            <a:pPr algn="just"/>
            <a:r>
              <a:rPr lang="sv-SE" sz="2800" dirty="0"/>
              <a:t>Pin positif motor dihubungkan dengan kaki emiter transistor</a:t>
            </a:r>
          </a:p>
          <a:p>
            <a:pPr algn="just"/>
            <a:r>
              <a:rPr lang="sv-SE" dirty="0"/>
              <a:t>Pin negatif motor dihubungkan dengan baterai dan GND Arduino</a:t>
            </a:r>
          </a:p>
          <a:p>
            <a:pPr algn="just"/>
            <a:r>
              <a:rPr lang="sv-SE" sz="2800" dirty="0"/>
              <a:t>Kaki kolektor transistor dihubungkan dengan baterai</a:t>
            </a:r>
          </a:p>
          <a:p>
            <a:pPr algn="just"/>
            <a:r>
              <a:rPr lang="sv-SE" dirty="0"/>
              <a:t>Kaki basis transistor dihubungkan resistor dan resistor dihubungkan dengan pin D9 Arduino sebagai output PWM</a:t>
            </a:r>
            <a:endParaRPr lang="sv-SE" sz="2800" dirty="0"/>
          </a:p>
          <a:p>
            <a:endParaRPr lang="en-US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="" xmlns:a16="http://schemas.microsoft.com/office/drawing/2014/main" id="{D182890D-3BED-0020-A896-713C4A75B1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69839" y="2162175"/>
            <a:ext cx="4386322" cy="4014788"/>
          </a:xfrm>
        </p:spPr>
      </p:pic>
    </p:spTree>
    <p:extLst>
      <p:ext uri="{BB962C8B-B14F-4D97-AF65-F5344CB8AC3E}">
        <p14:creationId xmlns:p14="http://schemas.microsoft.com/office/powerpoint/2010/main" val="4184290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Motor DC </a:t>
            </a:r>
            <a:r>
              <a:rPr lang="en-US" dirty="0" err="1"/>
              <a:t>dengan</a:t>
            </a:r>
            <a:r>
              <a:rPr lang="en-US" dirty="0"/>
              <a:t> PWM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B4DF93A-33C4-DD25-62B9-95ABB5B7D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24354" y="2558995"/>
            <a:ext cx="8429445" cy="401433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const int </a:t>
            </a:r>
            <a:r>
              <a:rPr lang="en-US" dirty="0" err="1"/>
              <a:t>motorPin</a:t>
            </a:r>
            <a:r>
              <a:rPr lang="en-US" dirty="0"/>
              <a:t> = 9; // PWM pin connected to the transistor</a:t>
            </a:r>
          </a:p>
          <a:p>
            <a:pPr marL="0" indent="0">
              <a:buNone/>
            </a:pPr>
            <a:r>
              <a:rPr lang="en-US" dirty="0"/>
              <a:t>void setup() {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err="1"/>
              <a:t>pinMode</a:t>
            </a:r>
            <a:r>
              <a:rPr lang="en-US" dirty="0"/>
              <a:t>(</a:t>
            </a:r>
            <a:r>
              <a:rPr lang="en-US" dirty="0" err="1"/>
              <a:t>motorPin</a:t>
            </a:r>
            <a:r>
              <a:rPr lang="en-US" dirty="0"/>
              <a:t>, OUTPUT); // Set </a:t>
            </a:r>
            <a:r>
              <a:rPr lang="en-US" dirty="0" err="1"/>
              <a:t>motorPin</a:t>
            </a:r>
            <a:r>
              <a:rPr lang="en-US" dirty="0"/>
              <a:t> as output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void loop() {</a:t>
            </a:r>
          </a:p>
          <a:p>
            <a:pPr marL="0" indent="0">
              <a:buNone/>
            </a:pPr>
            <a:r>
              <a:rPr lang="en-US" dirty="0"/>
              <a:t>  // Example: Vary motor speed using PWM</a:t>
            </a:r>
          </a:p>
          <a:p>
            <a:pPr marL="0" indent="0">
              <a:buNone/>
            </a:pPr>
            <a:r>
              <a:rPr lang="en-US" dirty="0"/>
              <a:t>  for (int speed = 0; speed &lt;= 255; speed++) {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 err="1"/>
              <a:t>analogWrite</a:t>
            </a:r>
            <a:r>
              <a:rPr lang="en-US" dirty="0"/>
              <a:t>(</a:t>
            </a:r>
            <a:r>
              <a:rPr lang="en-US" dirty="0" err="1"/>
              <a:t>motorPin</a:t>
            </a:r>
            <a:r>
              <a:rPr lang="en-US" dirty="0"/>
              <a:t>, speed); // Increase speed</a:t>
            </a:r>
          </a:p>
          <a:p>
            <a:pPr marL="0" indent="0">
              <a:buNone/>
            </a:pPr>
            <a:r>
              <a:rPr lang="en-US" dirty="0"/>
              <a:t>    delay(20);</a:t>
            </a:r>
          </a:p>
          <a:p>
            <a:pPr marL="0" indent="0">
              <a:buNone/>
            </a:pPr>
            <a:r>
              <a:rPr lang="en-US" dirty="0"/>
              <a:t>  }</a:t>
            </a:r>
          </a:p>
          <a:p>
            <a:pPr marL="0" indent="0">
              <a:buNone/>
            </a:pPr>
            <a:r>
              <a:rPr lang="en-US" dirty="0"/>
              <a:t>}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77D1BAB-12C0-17B7-1B66-8B27273E2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05200" y="2162629"/>
            <a:ext cx="5181600" cy="4014333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dirty="0"/>
              <a:t>Program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28564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4F2C9AF-BCEB-4A63-721A-5D30F1447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Simulasi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Motor DC </a:t>
            </a:r>
            <a:r>
              <a:rPr lang="en-US" dirty="0" err="1"/>
              <a:t>dengan</a:t>
            </a:r>
            <a:r>
              <a:rPr lang="en-US" dirty="0"/>
              <a:t> PWM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="" xmlns:a16="http://schemas.microsoft.com/office/drawing/2014/main" id="{F584D2E5-72DA-4868-54C3-E3990A01620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Motor Off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="" xmlns:a16="http://schemas.microsoft.com/office/drawing/2014/main" id="{7B4DF93A-33C4-DD25-62B9-95ABB5B7DE5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Motor 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7A5C34E-58D6-70D7-6B70-554578CCD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2690709"/>
            <a:ext cx="2564933" cy="22588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E61A2346-E6FF-BB96-A23D-2A5E3553EB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594" r="14596"/>
          <a:stretch/>
        </p:blipFill>
        <p:spPr>
          <a:xfrm>
            <a:off x="9135375" y="2690709"/>
            <a:ext cx="2370826" cy="22588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5A58B0E4-065B-8C8E-6DB6-A05D778E66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40" r="14131"/>
          <a:stretch/>
        </p:blipFill>
        <p:spPr>
          <a:xfrm>
            <a:off x="957532" y="2690709"/>
            <a:ext cx="2363638" cy="225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66440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ection Break Slide Master">
  <a:themeElements>
    <a:clrScheme name="ALLPPT-4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2B7E8"/>
      </a:accent1>
      <a:accent2>
        <a:srgbClr val="4185B5"/>
      </a:accent2>
      <a:accent3>
        <a:srgbClr val="285D8D"/>
      </a:accent3>
      <a:accent4>
        <a:srgbClr val="134070"/>
      </a:accent4>
      <a:accent5>
        <a:srgbClr val="091424"/>
      </a:accent5>
      <a:accent6>
        <a:srgbClr val="B4BCEC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3242</TotalTime>
  <Words>237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 Unicode MS</vt:lpstr>
      <vt:lpstr>맑은 고딕</vt:lpstr>
      <vt:lpstr>Arial</vt:lpstr>
      <vt:lpstr>Calibri</vt:lpstr>
      <vt:lpstr>Calibri Light</vt:lpstr>
      <vt:lpstr>Cambria Math</vt:lpstr>
      <vt:lpstr>Montserrat ExtraBold</vt:lpstr>
      <vt:lpstr>Cover and End Slide Master</vt:lpstr>
      <vt:lpstr>Contents Slide Master</vt:lpstr>
      <vt:lpstr>Custom Design</vt:lpstr>
      <vt:lpstr>Section Break Slide Master</vt:lpstr>
      <vt:lpstr>PowerPoint Presentation</vt:lpstr>
      <vt:lpstr>PowerPoint Presentation</vt:lpstr>
      <vt:lpstr>Rangkaian kontrol Motor DC dengan PWM</vt:lpstr>
      <vt:lpstr>Komponen yang dibutuhkan</vt:lpstr>
      <vt:lpstr>PWM (Pulse Width Modulation)</vt:lpstr>
      <vt:lpstr>Simulasi Rangkaian kontrol Motor DC dengan PWM</vt:lpstr>
      <vt:lpstr>Simulasi Rangkaian kontrol Motor DC dengan PWM</vt:lpstr>
      <vt:lpstr>Simulasi Rangkaian kontrol Motor DC dengan PWM</vt:lpstr>
      <vt:lpstr>Simulasi Rangkaian kontrol Motor DC dengan PWM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Syahri Muharom</cp:lastModifiedBy>
  <cp:revision>111</cp:revision>
  <dcterms:created xsi:type="dcterms:W3CDTF">2020-01-20T05:08:25Z</dcterms:created>
  <dcterms:modified xsi:type="dcterms:W3CDTF">2024-10-23T03:23:09Z</dcterms:modified>
</cp:coreProperties>
</file>