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1FA1-EFF5-403F-929F-6097044BE975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15B6-6517-427F-A591-51C56D84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6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1FA1-EFF5-403F-929F-6097044BE975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15B6-6517-427F-A591-51C56D84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529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1FA1-EFF5-403F-929F-6097044BE975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15B6-6517-427F-A591-51C56D84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76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1FA1-EFF5-403F-929F-6097044BE975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15B6-6517-427F-A591-51C56D84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776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1FA1-EFF5-403F-929F-6097044BE975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15B6-6517-427F-A591-51C56D84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622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1FA1-EFF5-403F-929F-6097044BE975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15B6-6517-427F-A591-51C56D84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05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1FA1-EFF5-403F-929F-6097044BE975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15B6-6517-427F-A591-51C56D84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73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1FA1-EFF5-403F-929F-6097044BE975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15B6-6517-427F-A591-51C56D84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6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1FA1-EFF5-403F-929F-6097044BE975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15B6-6517-427F-A591-51C56D84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53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1FA1-EFF5-403F-929F-6097044BE975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15B6-6517-427F-A591-51C56D84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1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1FA1-EFF5-403F-929F-6097044BE975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15B6-6517-427F-A591-51C56D84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21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1FA1-EFF5-403F-929F-6097044BE975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115B6-6517-427F-A591-51C56D84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1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Tembang</a:t>
            </a:r>
            <a:r>
              <a:rPr lang="en-US" dirty="0" smtClean="0"/>
              <a:t> </a:t>
            </a:r>
            <a:r>
              <a:rPr lang="en-US" dirty="0" err="1" smtClean="0"/>
              <a:t>Waosan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Pertemuan</a:t>
            </a:r>
            <a:r>
              <a:rPr lang="en-US" dirty="0" smtClean="0"/>
              <a:t> 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Siswati</a:t>
            </a:r>
            <a:r>
              <a:rPr lang="en-US" dirty="0" smtClean="0"/>
              <a:t>, M. </a:t>
            </a:r>
            <a:r>
              <a:rPr lang="en-US" dirty="0" err="1" smtClean="0"/>
              <a:t>Sn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588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 err="1"/>
              <a:t>K</a:t>
            </a:r>
            <a:r>
              <a:rPr lang="en-AU" b="1" dirty="0" err="1" smtClean="0"/>
              <a:t>emampuan</a:t>
            </a:r>
            <a:r>
              <a:rPr lang="en-AU" b="1" dirty="0" smtClean="0"/>
              <a:t> </a:t>
            </a:r>
            <a:r>
              <a:rPr lang="en-AU" b="1" dirty="0" err="1"/>
              <a:t>akhir</a:t>
            </a:r>
            <a:r>
              <a:rPr lang="en-AU" b="1" dirty="0"/>
              <a:t> yang </a:t>
            </a:r>
            <a:r>
              <a:rPr lang="en-AU" b="1" dirty="0" err="1"/>
              <a:t>diharapkan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err="1"/>
              <a:t>Mahasiswa</a:t>
            </a:r>
            <a:r>
              <a:rPr lang="en-AU" dirty="0"/>
              <a:t> </a:t>
            </a:r>
            <a:r>
              <a:rPr lang="en-AU" dirty="0" err="1"/>
              <a:t>mampu</a:t>
            </a:r>
            <a:r>
              <a:rPr lang="en-AU" dirty="0"/>
              <a:t> </a:t>
            </a:r>
            <a:r>
              <a:rPr lang="en-AU" dirty="0" err="1"/>
              <a:t>menjelaskan</a:t>
            </a:r>
            <a:r>
              <a:rPr lang="en-AU" dirty="0"/>
              <a:t> </a:t>
            </a:r>
            <a:endParaRPr lang="en-AU" dirty="0" smtClean="0"/>
          </a:p>
          <a:p>
            <a:pPr marL="514350" indent="-514350">
              <a:buAutoNum type="arabicPeriod"/>
            </a:pPr>
            <a:r>
              <a:rPr lang="en-AU" dirty="0" err="1" smtClean="0"/>
              <a:t>sejarah</a:t>
            </a:r>
            <a:r>
              <a:rPr lang="en-AU" dirty="0"/>
              <a:t>, </a:t>
            </a:r>
            <a:endParaRPr lang="en-AU" dirty="0" smtClean="0"/>
          </a:p>
          <a:p>
            <a:pPr marL="514350" indent="-514350">
              <a:buAutoNum type="arabicPeriod"/>
            </a:pPr>
            <a:r>
              <a:rPr lang="en-AU" dirty="0" err="1" smtClean="0"/>
              <a:t>fungsi</a:t>
            </a:r>
            <a:r>
              <a:rPr lang="en-AU" dirty="0"/>
              <a:t>, </a:t>
            </a:r>
            <a:endParaRPr lang="en-AU" dirty="0" smtClean="0"/>
          </a:p>
          <a:p>
            <a:pPr marL="514350" indent="-514350">
              <a:buAutoNum type="arabicPeriod"/>
            </a:pPr>
            <a:r>
              <a:rPr lang="en-AU" dirty="0" err="1" smtClean="0"/>
              <a:t>jenis</a:t>
            </a:r>
            <a:r>
              <a:rPr lang="en-AU" dirty="0" smtClean="0"/>
              <a:t> </a:t>
            </a:r>
          </a:p>
          <a:p>
            <a:pPr marL="514350" indent="-514350">
              <a:buAutoNum type="arabicPeriod"/>
            </a:pPr>
            <a:r>
              <a:rPr lang="en-AU" dirty="0" err="1" smtClean="0"/>
              <a:t>ragam</a:t>
            </a:r>
            <a:r>
              <a:rPr lang="en-AU" dirty="0" smtClean="0"/>
              <a:t>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Waosan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86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Sejarah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AU" dirty="0" err="1"/>
              <a:t>Pengertian</a:t>
            </a:r>
            <a:r>
              <a:rPr lang="en-AU" dirty="0"/>
              <a:t>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adalah</a:t>
            </a:r>
            <a:r>
              <a:rPr lang="en-AU" dirty="0"/>
              <a:t> </a:t>
            </a:r>
            <a:r>
              <a:rPr lang="en-AU" dirty="0" err="1"/>
              <a:t>puisi</a:t>
            </a:r>
            <a:r>
              <a:rPr lang="en-AU" dirty="0"/>
              <a:t> </a:t>
            </a:r>
            <a:r>
              <a:rPr lang="en-AU" dirty="0" err="1"/>
              <a:t>Jawa</a:t>
            </a:r>
            <a:r>
              <a:rPr lang="en-AU" dirty="0"/>
              <a:t> yang </a:t>
            </a:r>
            <a:r>
              <a:rPr lang="en-AU" dirty="0" err="1"/>
              <a:t>cara</a:t>
            </a:r>
            <a:r>
              <a:rPr lang="en-AU" dirty="0"/>
              <a:t> </a:t>
            </a:r>
            <a:r>
              <a:rPr lang="en-AU" dirty="0" err="1"/>
              <a:t>menyajikannya</a:t>
            </a:r>
            <a:r>
              <a:rPr lang="en-AU" dirty="0"/>
              <a:t> </a:t>
            </a:r>
            <a:r>
              <a:rPr lang="en-AU" dirty="0" err="1"/>
              <a:t>dengan</a:t>
            </a:r>
            <a:r>
              <a:rPr lang="en-AU" dirty="0"/>
              <a:t> di </a:t>
            </a:r>
            <a:r>
              <a:rPr lang="en-AU" dirty="0" err="1"/>
              <a:t>lagukan</a:t>
            </a:r>
            <a:r>
              <a:rPr lang="en-AU" dirty="0"/>
              <a:t> </a:t>
            </a:r>
            <a:r>
              <a:rPr lang="en-AU" dirty="0" err="1"/>
              <a:t>dengan</a:t>
            </a:r>
            <a:r>
              <a:rPr lang="en-AU" dirty="0"/>
              <a:t> </a:t>
            </a:r>
            <a:r>
              <a:rPr lang="en-AU" dirty="0" err="1"/>
              <a:t>menggunakan</a:t>
            </a:r>
            <a:r>
              <a:rPr lang="en-AU" dirty="0"/>
              <a:t> </a:t>
            </a:r>
            <a:r>
              <a:rPr lang="en-AU" dirty="0" err="1"/>
              <a:t>titilaras</a:t>
            </a:r>
            <a:r>
              <a:rPr lang="en-AU" dirty="0"/>
              <a:t> </a:t>
            </a:r>
            <a:r>
              <a:rPr lang="en-AU" dirty="0" err="1"/>
              <a:t>slendro</a:t>
            </a:r>
            <a:r>
              <a:rPr lang="en-AU" dirty="0"/>
              <a:t> </a:t>
            </a:r>
            <a:r>
              <a:rPr lang="en-AU" dirty="0" err="1"/>
              <a:t>atau</a:t>
            </a:r>
            <a:r>
              <a:rPr lang="en-AU" dirty="0"/>
              <a:t> </a:t>
            </a:r>
            <a:r>
              <a:rPr lang="en-AU" dirty="0" err="1"/>
              <a:t>pelog</a:t>
            </a:r>
            <a:r>
              <a:rPr lang="en-AU" dirty="0"/>
              <a:t>.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berasal</a:t>
            </a:r>
            <a:r>
              <a:rPr lang="en-AU" dirty="0"/>
              <a:t> </a:t>
            </a:r>
            <a:r>
              <a:rPr lang="en-AU" dirty="0" err="1"/>
              <a:t>dari</a:t>
            </a:r>
            <a:r>
              <a:rPr lang="en-AU" dirty="0"/>
              <a:t> kata </a:t>
            </a:r>
            <a:r>
              <a:rPr lang="en-AU" dirty="0" err="1"/>
              <a:t>waos</a:t>
            </a:r>
            <a:r>
              <a:rPr lang="en-AU" dirty="0"/>
              <a:t> yang </a:t>
            </a:r>
            <a:r>
              <a:rPr lang="en-AU" dirty="0" err="1"/>
              <a:t>mendapatkan</a:t>
            </a:r>
            <a:r>
              <a:rPr lang="en-AU" dirty="0"/>
              <a:t> </a:t>
            </a:r>
            <a:r>
              <a:rPr lang="en-AU" dirty="0" err="1"/>
              <a:t>akhiran</a:t>
            </a:r>
            <a:r>
              <a:rPr lang="en-AU" dirty="0"/>
              <a:t> an, yang </a:t>
            </a:r>
            <a:r>
              <a:rPr lang="en-AU" dirty="0" err="1"/>
              <a:t>artinya</a:t>
            </a:r>
            <a:r>
              <a:rPr lang="en-AU" dirty="0"/>
              <a:t> </a:t>
            </a:r>
            <a:r>
              <a:rPr lang="en-AU" dirty="0" err="1"/>
              <a:t>baca</a:t>
            </a:r>
            <a:r>
              <a:rPr lang="en-AU" dirty="0"/>
              <a:t>-an. </a:t>
            </a:r>
            <a:r>
              <a:rPr lang="en-AU" dirty="0" err="1"/>
              <a:t>Oleh</a:t>
            </a:r>
            <a:r>
              <a:rPr lang="en-AU" dirty="0"/>
              <a:t> </a:t>
            </a:r>
            <a:r>
              <a:rPr lang="en-AU" dirty="0" err="1"/>
              <a:t>karena</a:t>
            </a:r>
            <a:r>
              <a:rPr lang="en-AU" dirty="0"/>
              <a:t> </a:t>
            </a:r>
            <a:r>
              <a:rPr lang="en-AU" dirty="0" err="1"/>
              <a:t>itu</a:t>
            </a:r>
            <a:r>
              <a:rPr lang="en-AU" dirty="0"/>
              <a:t> </a:t>
            </a:r>
            <a:r>
              <a:rPr lang="en-AU" dirty="0" err="1"/>
              <a:t>dalam</a:t>
            </a:r>
            <a:r>
              <a:rPr lang="en-AU" dirty="0"/>
              <a:t>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ini</a:t>
            </a:r>
            <a:r>
              <a:rPr lang="en-AU" dirty="0"/>
              <a:t> yang </a:t>
            </a:r>
            <a:r>
              <a:rPr lang="en-AU" dirty="0" err="1"/>
              <a:t>lebih</a:t>
            </a:r>
            <a:r>
              <a:rPr lang="en-AU" dirty="0"/>
              <a:t> </a:t>
            </a:r>
            <a:r>
              <a:rPr lang="en-AU" dirty="0" err="1"/>
              <a:t>diutamakan</a:t>
            </a:r>
            <a:r>
              <a:rPr lang="en-AU" dirty="0"/>
              <a:t> </a:t>
            </a:r>
            <a:r>
              <a:rPr lang="en-AU" dirty="0" err="1"/>
              <a:t>adalah</a:t>
            </a:r>
            <a:r>
              <a:rPr lang="en-AU" dirty="0"/>
              <a:t> </a:t>
            </a:r>
            <a:r>
              <a:rPr lang="en-AU" dirty="0" err="1"/>
              <a:t>satranya</a:t>
            </a:r>
            <a:r>
              <a:rPr lang="en-AU" dirty="0"/>
              <a:t>, </a:t>
            </a:r>
            <a:r>
              <a:rPr lang="en-AU" dirty="0" err="1"/>
              <a:t>sehingga</a:t>
            </a:r>
            <a:r>
              <a:rPr lang="en-AU" dirty="0"/>
              <a:t> </a:t>
            </a:r>
            <a:r>
              <a:rPr lang="en-AU" dirty="0" err="1"/>
              <a:t>tidak</a:t>
            </a:r>
            <a:r>
              <a:rPr lang="en-AU" dirty="0"/>
              <a:t> </a:t>
            </a:r>
            <a:r>
              <a:rPr lang="en-AU" dirty="0" err="1"/>
              <a:t>menggunakan</a:t>
            </a:r>
            <a:r>
              <a:rPr lang="en-AU" dirty="0"/>
              <a:t> </a:t>
            </a:r>
            <a:r>
              <a:rPr lang="en-AU" dirty="0" err="1"/>
              <a:t>melodi-melodi</a:t>
            </a:r>
            <a:r>
              <a:rPr lang="en-AU" dirty="0"/>
              <a:t> yang </a:t>
            </a:r>
            <a:r>
              <a:rPr lang="en-AU" dirty="0" err="1"/>
              <a:t>rumit</a:t>
            </a:r>
            <a:r>
              <a:rPr lang="en-AU" dirty="0"/>
              <a:t>, </a:t>
            </a:r>
            <a:r>
              <a:rPr lang="en-AU" dirty="0" err="1"/>
              <a:t>hanya</a:t>
            </a:r>
            <a:r>
              <a:rPr lang="en-AU" dirty="0"/>
              <a:t> </a:t>
            </a:r>
            <a:r>
              <a:rPr lang="en-AU" dirty="0" err="1"/>
              <a:t>bersifat</a:t>
            </a:r>
            <a:r>
              <a:rPr lang="en-AU" dirty="0"/>
              <a:t> </a:t>
            </a:r>
            <a:r>
              <a:rPr lang="en-AU" dirty="0" err="1"/>
              <a:t>sederhana</a:t>
            </a:r>
            <a:r>
              <a:rPr lang="en-AU" dirty="0"/>
              <a:t> </a:t>
            </a:r>
            <a:r>
              <a:rPr lang="en-AU" dirty="0" err="1"/>
              <a:t>saja</a:t>
            </a:r>
            <a:r>
              <a:rPr lang="en-AU" dirty="0"/>
              <a:t>.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065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AU" dirty="0" err="1"/>
              <a:t>Kepastian</a:t>
            </a:r>
            <a:r>
              <a:rPr lang="en-AU" dirty="0"/>
              <a:t> </a:t>
            </a:r>
            <a:r>
              <a:rPr lang="en-AU" dirty="0" err="1"/>
              <a:t>mengenai</a:t>
            </a:r>
            <a:r>
              <a:rPr lang="en-AU" dirty="0"/>
              <a:t> </a:t>
            </a:r>
            <a:r>
              <a:rPr lang="en-AU" dirty="0" err="1"/>
              <a:t>munculnya</a:t>
            </a:r>
            <a:r>
              <a:rPr lang="en-AU" dirty="0"/>
              <a:t>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belum</a:t>
            </a:r>
            <a:r>
              <a:rPr lang="en-AU" dirty="0"/>
              <a:t> </a:t>
            </a:r>
            <a:r>
              <a:rPr lang="en-AU" dirty="0" err="1"/>
              <a:t>diketahui</a:t>
            </a:r>
            <a:r>
              <a:rPr lang="en-AU" dirty="0"/>
              <a:t> </a:t>
            </a:r>
            <a:r>
              <a:rPr lang="en-AU" dirty="0" err="1"/>
              <a:t>waktunya</a:t>
            </a:r>
            <a:r>
              <a:rPr lang="en-AU" dirty="0"/>
              <a:t>, </a:t>
            </a:r>
            <a:r>
              <a:rPr lang="en-AU" dirty="0" err="1"/>
              <a:t>namun</a:t>
            </a:r>
            <a:r>
              <a:rPr lang="en-AU" dirty="0"/>
              <a:t> </a:t>
            </a:r>
            <a:r>
              <a:rPr lang="en-AU" dirty="0" err="1"/>
              <a:t>jika</a:t>
            </a:r>
            <a:r>
              <a:rPr lang="en-AU" dirty="0"/>
              <a:t> </a:t>
            </a:r>
            <a:r>
              <a:rPr lang="en-AU" dirty="0" err="1"/>
              <a:t>dilihat</a:t>
            </a:r>
            <a:r>
              <a:rPr lang="en-AU" dirty="0"/>
              <a:t> </a:t>
            </a:r>
            <a:r>
              <a:rPr lang="en-AU" dirty="0" err="1"/>
              <a:t>dari</a:t>
            </a:r>
            <a:r>
              <a:rPr lang="en-AU" dirty="0"/>
              <a:t> </a:t>
            </a:r>
            <a:r>
              <a:rPr lang="en-AU" dirty="0" err="1"/>
              <a:t>situs</a:t>
            </a:r>
            <a:r>
              <a:rPr lang="en-AU" dirty="0"/>
              <a:t> </a:t>
            </a:r>
            <a:r>
              <a:rPr lang="en-AU" dirty="0" err="1"/>
              <a:t>peninggalan</a:t>
            </a:r>
            <a:r>
              <a:rPr lang="en-AU" dirty="0"/>
              <a:t> </a:t>
            </a:r>
            <a:r>
              <a:rPr lang="en-AU" dirty="0" err="1"/>
              <a:t>sastra</a:t>
            </a:r>
            <a:r>
              <a:rPr lang="en-AU" dirty="0"/>
              <a:t>,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sudah</a:t>
            </a:r>
            <a:r>
              <a:rPr lang="en-AU" dirty="0"/>
              <a:t> </a:t>
            </a:r>
            <a:r>
              <a:rPr lang="en-AU" dirty="0" err="1"/>
              <a:t>ada</a:t>
            </a:r>
            <a:r>
              <a:rPr lang="en-AU" dirty="0"/>
              <a:t> </a:t>
            </a:r>
            <a:r>
              <a:rPr lang="en-AU" dirty="0" err="1"/>
              <a:t>sejak</a:t>
            </a:r>
            <a:r>
              <a:rPr lang="en-AU" dirty="0"/>
              <a:t> </a:t>
            </a:r>
            <a:r>
              <a:rPr lang="en-AU" dirty="0" err="1"/>
              <a:t>jaman</a:t>
            </a:r>
            <a:r>
              <a:rPr lang="en-AU" dirty="0"/>
              <a:t> Kediri. </a:t>
            </a:r>
            <a:r>
              <a:rPr lang="en-AU" dirty="0" err="1"/>
              <a:t>Menurut</a:t>
            </a:r>
            <a:r>
              <a:rPr lang="en-AU" dirty="0"/>
              <a:t> </a:t>
            </a:r>
            <a:r>
              <a:rPr lang="en-AU" dirty="0" err="1"/>
              <a:t>R.Ng</a:t>
            </a:r>
            <a:r>
              <a:rPr lang="en-AU" dirty="0"/>
              <a:t>. </a:t>
            </a:r>
            <a:r>
              <a:rPr lang="en-AU" dirty="0" err="1"/>
              <a:t>Ranggawarsito</a:t>
            </a:r>
            <a:r>
              <a:rPr lang="en-AU" dirty="0"/>
              <a:t> </a:t>
            </a:r>
            <a:r>
              <a:rPr lang="en-AU" dirty="0" err="1"/>
              <a:t>dalam</a:t>
            </a:r>
            <a:r>
              <a:rPr lang="en-AU" dirty="0"/>
              <a:t> </a:t>
            </a:r>
            <a:r>
              <a:rPr lang="en-AU" dirty="0" err="1"/>
              <a:t>bukunya</a:t>
            </a:r>
            <a:r>
              <a:rPr lang="en-AU" dirty="0"/>
              <a:t> </a:t>
            </a:r>
            <a:r>
              <a:rPr lang="en-AU" dirty="0" err="1"/>
              <a:t>serat</a:t>
            </a:r>
            <a:r>
              <a:rPr lang="en-AU" dirty="0"/>
              <a:t> </a:t>
            </a:r>
            <a:r>
              <a:rPr lang="en-AU" dirty="0" err="1"/>
              <a:t>mardawa</a:t>
            </a:r>
            <a:r>
              <a:rPr lang="en-AU" dirty="0"/>
              <a:t> </a:t>
            </a:r>
            <a:r>
              <a:rPr lang="en-AU" dirty="0" err="1"/>
              <a:t>lagu</a:t>
            </a:r>
            <a:r>
              <a:rPr lang="en-AU" dirty="0"/>
              <a:t>,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tersebut</a:t>
            </a:r>
            <a:r>
              <a:rPr lang="en-AU" dirty="0"/>
              <a:t> </a:t>
            </a:r>
            <a:r>
              <a:rPr lang="en-AU" dirty="0" err="1"/>
              <a:t>dibagi</a:t>
            </a:r>
            <a:r>
              <a:rPr lang="en-AU" dirty="0"/>
              <a:t> </a:t>
            </a:r>
            <a:r>
              <a:rPr lang="en-AU" dirty="0" err="1"/>
              <a:t>menjadi</a:t>
            </a:r>
            <a:r>
              <a:rPr lang="en-AU" dirty="0"/>
              <a:t> 4 </a:t>
            </a:r>
            <a:r>
              <a:rPr lang="en-AU" dirty="0" err="1"/>
              <a:t>periodisasi</a:t>
            </a:r>
            <a:r>
              <a:rPr lang="en-AU" dirty="0"/>
              <a:t> </a:t>
            </a:r>
            <a:r>
              <a:rPr lang="en-AU" dirty="0" err="1"/>
              <a:t>menurut</a:t>
            </a:r>
            <a:r>
              <a:rPr lang="en-AU" dirty="0"/>
              <a:t> </a:t>
            </a:r>
            <a:r>
              <a:rPr lang="en-AU" dirty="0" err="1"/>
              <a:t>sastranya</a:t>
            </a:r>
            <a:r>
              <a:rPr lang="en-AU" dirty="0"/>
              <a:t>.  </a:t>
            </a:r>
            <a:r>
              <a:rPr lang="en-AU" dirty="0" err="1"/>
              <a:t>Maca</a:t>
            </a:r>
            <a:r>
              <a:rPr lang="en-AU" dirty="0"/>
              <a:t> </a:t>
            </a:r>
            <a:r>
              <a:rPr lang="en-AU" dirty="0" err="1"/>
              <a:t>sa</a:t>
            </a:r>
            <a:r>
              <a:rPr lang="en-AU" dirty="0"/>
              <a:t> </a:t>
            </a:r>
            <a:r>
              <a:rPr lang="en-AU" dirty="0" err="1"/>
              <a:t>lagu</a:t>
            </a:r>
            <a:r>
              <a:rPr lang="en-AU" dirty="0"/>
              <a:t>, </a:t>
            </a:r>
            <a:r>
              <a:rPr lang="en-AU" dirty="0" err="1"/>
              <a:t>maca</a:t>
            </a:r>
            <a:r>
              <a:rPr lang="en-AU" dirty="0"/>
              <a:t> </a:t>
            </a:r>
            <a:r>
              <a:rPr lang="en-AU" dirty="0" err="1"/>
              <a:t>ro</a:t>
            </a:r>
            <a:r>
              <a:rPr lang="en-AU" dirty="0"/>
              <a:t> </a:t>
            </a:r>
            <a:r>
              <a:rPr lang="en-AU" dirty="0" err="1"/>
              <a:t>lagu</a:t>
            </a:r>
            <a:r>
              <a:rPr lang="en-AU" dirty="0"/>
              <a:t>, </a:t>
            </a:r>
            <a:r>
              <a:rPr lang="en-AU" dirty="0" err="1"/>
              <a:t>maca</a:t>
            </a:r>
            <a:r>
              <a:rPr lang="en-AU" dirty="0"/>
              <a:t> tri </a:t>
            </a:r>
            <a:r>
              <a:rPr lang="en-AU" dirty="0" err="1"/>
              <a:t>lagu</a:t>
            </a:r>
            <a:r>
              <a:rPr lang="en-AU" dirty="0"/>
              <a:t>, </a:t>
            </a:r>
            <a:r>
              <a:rPr lang="en-AU" dirty="0" err="1"/>
              <a:t>maca</a:t>
            </a:r>
            <a:r>
              <a:rPr lang="en-AU" dirty="0"/>
              <a:t> pat </a:t>
            </a:r>
            <a:r>
              <a:rPr lang="en-AU" dirty="0" err="1"/>
              <a:t>lagu</a:t>
            </a:r>
            <a:r>
              <a:rPr lang="en-AU" dirty="0"/>
              <a:t>. </a:t>
            </a:r>
            <a:r>
              <a:rPr lang="en-AU" dirty="0" err="1"/>
              <a:t>Maca</a:t>
            </a:r>
            <a:r>
              <a:rPr lang="en-AU" dirty="0"/>
              <a:t> </a:t>
            </a:r>
            <a:r>
              <a:rPr lang="en-AU" dirty="0" err="1"/>
              <a:t>sa</a:t>
            </a:r>
            <a:r>
              <a:rPr lang="en-AU" dirty="0"/>
              <a:t> </a:t>
            </a:r>
            <a:r>
              <a:rPr lang="en-AU" dirty="0" err="1"/>
              <a:t>lagu</a:t>
            </a:r>
            <a:r>
              <a:rPr lang="en-AU" dirty="0"/>
              <a:t> </a:t>
            </a:r>
            <a:r>
              <a:rPr lang="en-AU" dirty="0" err="1"/>
              <a:t>merupakan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periode</a:t>
            </a:r>
            <a:r>
              <a:rPr lang="en-AU" dirty="0"/>
              <a:t> </a:t>
            </a:r>
            <a:r>
              <a:rPr lang="en-AU" dirty="0" err="1"/>
              <a:t>pertama</a:t>
            </a:r>
            <a:r>
              <a:rPr lang="en-AU" dirty="0"/>
              <a:t> </a:t>
            </a:r>
            <a:r>
              <a:rPr lang="en-AU" dirty="0" err="1"/>
              <a:t>dengan</a:t>
            </a:r>
            <a:r>
              <a:rPr lang="en-AU" dirty="0"/>
              <a:t> </a:t>
            </a:r>
            <a:r>
              <a:rPr lang="en-AU" dirty="0" err="1"/>
              <a:t>menggunakan</a:t>
            </a:r>
            <a:r>
              <a:rPr lang="en-AU" dirty="0"/>
              <a:t> </a:t>
            </a:r>
            <a:r>
              <a:rPr lang="en-AU" dirty="0" err="1"/>
              <a:t>sastra</a:t>
            </a:r>
            <a:r>
              <a:rPr lang="en-AU" dirty="0"/>
              <a:t> </a:t>
            </a:r>
            <a:r>
              <a:rPr lang="en-AU" dirty="0" err="1"/>
              <a:t>bahasa</a:t>
            </a:r>
            <a:r>
              <a:rPr lang="en-AU" dirty="0"/>
              <a:t> </a:t>
            </a:r>
            <a:r>
              <a:rPr lang="en-AU" dirty="0" err="1"/>
              <a:t>Jawa</a:t>
            </a:r>
            <a:r>
              <a:rPr lang="en-AU" dirty="0"/>
              <a:t> </a:t>
            </a:r>
            <a:r>
              <a:rPr lang="en-AU" dirty="0" err="1"/>
              <a:t>kuno</a:t>
            </a:r>
            <a:r>
              <a:rPr lang="en-AU" dirty="0"/>
              <a:t> </a:t>
            </a:r>
            <a:r>
              <a:rPr lang="en-AU" dirty="0" err="1"/>
              <a:t>atau</a:t>
            </a:r>
            <a:r>
              <a:rPr lang="en-AU" dirty="0"/>
              <a:t> </a:t>
            </a:r>
            <a:r>
              <a:rPr lang="en-AU" dirty="0" err="1"/>
              <a:t>kawi</a:t>
            </a:r>
            <a:r>
              <a:rPr lang="en-AU" dirty="0"/>
              <a:t>; </a:t>
            </a:r>
            <a:r>
              <a:rPr lang="en-AU" dirty="0" err="1"/>
              <a:t>maca</a:t>
            </a:r>
            <a:r>
              <a:rPr lang="en-AU" dirty="0"/>
              <a:t> </a:t>
            </a:r>
            <a:r>
              <a:rPr lang="en-AU" dirty="0" err="1"/>
              <a:t>ro</a:t>
            </a:r>
            <a:r>
              <a:rPr lang="en-AU" dirty="0"/>
              <a:t> </a:t>
            </a:r>
            <a:r>
              <a:rPr lang="en-AU" dirty="0" err="1"/>
              <a:t>lagu</a:t>
            </a:r>
            <a:r>
              <a:rPr lang="en-AU" dirty="0"/>
              <a:t> </a:t>
            </a:r>
            <a:r>
              <a:rPr lang="en-AU" dirty="0" err="1"/>
              <a:t>merupakan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periode</a:t>
            </a:r>
            <a:r>
              <a:rPr lang="en-AU" dirty="0"/>
              <a:t> </a:t>
            </a:r>
            <a:r>
              <a:rPr lang="en-AU" dirty="0" err="1"/>
              <a:t>kedua</a:t>
            </a:r>
            <a:r>
              <a:rPr lang="en-AU" dirty="0"/>
              <a:t> </a:t>
            </a:r>
            <a:r>
              <a:rPr lang="en-AU" dirty="0" err="1"/>
              <a:t>dengan</a:t>
            </a:r>
            <a:r>
              <a:rPr lang="en-AU" dirty="0"/>
              <a:t> </a:t>
            </a:r>
            <a:r>
              <a:rPr lang="en-AU" dirty="0" err="1"/>
              <a:t>menggungakan</a:t>
            </a:r>
            <a:r>
              <a:rPr lang="en-AU" dirty="0"/>
              <a:t> </a:t>
            </a:r>
            <a:r>
              <a:rPr lang="en-AU" dirty="0" err="1"/>
              <a:t>bahasa</a:t>
            </a:r>
            <a:r>
              <a:rPr lang="en-AU" dirty="0"/>
              <a:t>  </a:t>
            </a:r>
            <a:r>
              <a:rPr lang="en-AU" dirty="0" err="1"/>
              <a:t>Jawa</a:t>
            </a:r>
            <a:r>
              <a:rPr lang="en-AU" dirty="0"/>
              <a:t> </a:t>
            </a:r>
            <a:r>
              <a:rPr lang="en-AU" dirty="0" err="1"/>
              <a:t>kuno</a:t>
            </a:r>
            <a:r>
              <a:rPr lang="en-AU" dirty="0"/>
              <a:t> </a:t>
            </a:r>
            <a:r>
              <a:rPr lang="en-AU" dirty="0" err="1"/>
              <a:t>atau</a:t>
            </a:r>
            <a:r>
              <a:rPr lang="en-AU" dirty="0"/>
              <a:t> </a:t>
            </a:r>
            <a:r>
              <a:rPr lang="en-AU" dirty="0" err="1"/>
              <a:t>kawi</a:t>
            </a:r>
            <a:r>
              <a:rPr lang="en-AU" dirty="0"/>
              <a:t>, </a:t>
            </a:r>
            <a:r>
              <a:rPr lang="en-AU" dirty="0" err="1"/>
              <a:t>maca</a:t>
            </a:r>
            <a:r>
              <a:rPr lang="en-AU" dirty="0"/>
              <a:t> tri </a:t>
            </a:r>
            <a:r>
              <a:rPr lang="en-AU" dirty="0" err="1"/>
              <a:t>lagu</a:t>
            </a:r>
            <a:r>
              <a:rPr lang="en-AU" dirty="0"/>
              <a:t> </a:t>
            </a:r>
            <a:r>
              <a:rPr lang="en-AU" dirty="0" err="1"/>
              <a:t>adalah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periode</a:t>
            </a:r>
            <a:r>
              <a:rPr lang="en-AU" dirty="0"/>
              <a:t> </a:t>
            </a:r>
            <a:r>
              <a:rPr lang="en-AU" dirty="0" err="1"/>
              <a:t>ketiga</a:t>
            </a:r>
            <a:r>
              <a:rPr lang="en-AU" dirty="0"/>
              <a:t> </a:t>
            </a:r>
            <a:r>
              <a:rPr lang="en-AU" dirty="0" err="1"/>
              <a:t>dengan</a:t>
            </a:r>
            <a:r>
              <a:rPr lang="en-AU" dirty="0"/>
              <a:t> </a:t>
            </a:r>
            <a:r>
              <a:rPr lang="en-AU" dirty="0" err="1"/>
              <a:t>menggunakan</a:t>
            </a:r>
            <a:r>
              <a:rPr lang="en-AU" dirty="0"/>
              <a:t> </a:t>
            </a:r>
            <a:r>
              <a:rPr lang="en-AU" dirty="0" err="1"/>
              <a:t>bahasa</a:t>
            </a:r>
            <a:r>
              <a:rPr lang="en-AU" dirty="0"/>
              <a:t> </a:t>
            </a:r>
            <a:r>
              <a:rPr lang="en-AU" dirty="0" err="1"/>
              <a:t>Jawa</a:t>
            </a:r>
            <a:r>
              <a:rPr lang="en-AU" dirty="0"/>
              <a:t> </a:t>
            </a:r>
            <a:r>
              <a:rPr lang="en-AU" dirty="0" err="1"/>
              <a:t>tengahan</a:t>
            </a:r>
            <a:r>
              <a:rPr lang="en-AU" dirty="0"/>
              <a:t> </a:t>
            </a:r>
            <a:r>
              <a:rPr lang="en-AU" dirty="0" err="1"/>
              <a:t>atau</a:t>
            </a:r>
            <a:r>
              <a:rPr lang="en-AU" dirty="0"/>
              <a:t> </a:t>
            </a:r>
            <a:r>
              <a:rPr lang="en-AU" dirty="0" err="1"/>
              <a:t>madya</a:t>
            </a:r>
            <a:r>
              <a:rPr lang="en-AU" dirty="0"/>
              <a:t>,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maca</a:t>
            </a:r>
            <a:r>
              <a:rPr lang="en-AU" dirty="0"/>
              <a:t> pat </a:t>
            </a:r>
            <a:r>
              <a:rPr lang="en-AU" dirty="0" err="1"/>
              <a:t>lagu</a:t>
            </a:r>
            <a:r>
              <a:rPr lang="en-AU" dirty="0"/>
              <a:t> </a:t>
            </a:r>
            <a:r>
              <a:rPr lang="en-AU" dirty="0" err="1"/>
              <a:t>merupakan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periode</a:t>
            </a:r>
            <a:r>
              <a:rPr lang="en-AU" dirty="0"/>
              <a:t> </a:t>
            </a:r>
            <a:r>
              <a:rPr lang="en-AU" dirty="0" err="1"/>
              <a:t>ke</a:t>
            </a:r>
            <a:r>
              <a:rPr lang="en-AU" dirty="0"/>
              <a:t> </a:t>
            </a:r>
            <a:r>
              <a:rPr lang="en-AU" dirty="0" err="1"/>
              <a:t>empat</a:t>
            </a:r>
            <a:r>
              <a:rPr lang="en-AU" dirty="0"/>
              <a:t> </a:t>
            </a:r>
            <a:r>
              <a:rPr lang="en-AU" dirty="0" err="1"/>
              <a:t>dengan</a:t>
            </a:r>
            <a:r>
              <a:rPr lang="en-AU" dirty="0"/>
              <a:t> </a:t>
            </a:r>
            <a:r>
              <a:rPr lang="en-AU" dirty="0" err="1"/>
              <a:t>menggunakan</a:t>
            </a:r>
            <a:r>
              <a:rPr lang="en-AU" dirty="0"/>
              <a:t> </a:t>
            </a:r>
            <a:r>
              <a:rPr lang="en-AU" dirty="0" err="1"/>
              <a:t>bahasa</a:t>
            </a:r>
            <a:r>
              <a:rPr lang="en-AU" dirty="0"/>
              <a:t> </a:t>
            </a:r>
            <a:r>
              <a:rPr lang="en-AU" dirty="0" err="1"/>
              <a:t>Jawa</a:t>
            </a:r>
            <a:r>
              <a:rPr lang="en-AU" dirty="0"/>
              <a:t> </a:t>
            </a:r>
            <a:r>
              <a:rPr lang="en-AU" dirty="0" err="1"/>
              <a:t>baru</a:t>
            </a:r>
            <a:r>
              <a:rPr lang="en-AU" dirty="0"/>
              <a:t>. </a:t>
            </a:r>
            <a:r>
              <a:rPr lang="en-AU" dirty="0" err="1"/>
              <a:t>Oleh</a:t>
            </a:r>
            <a:r>
              <a:rPr lang="en-AU" dirty="0"/>
              <a:t> </a:t>
            </a:r>
            <a:r>
              <a:rPr lang="en-AU" dirty="0" err="1"/>
              <a:t>karena</a:t>
            </a:r>
            <a:r>
              <a:rPr lang="en-AU" dirty="0"/>
              <a:t> </a:t>
            </a:r>
            <a:r>
              <a:rPr lang="en-AU" dirty="0" err="1"/>
              <a:t>itu</a:t>
            </a:r>
            <a:r>
              <a:rPr lang="en-AU" dirty="0"/>
              <a:t> </a:t>
            </a:r>
            <a:r>
              <a:rPr lang="en-AU" dirty="0" err="1"/>
              <a:t>dalam</a:t>
            </a:r>
            <a:r>
              <a:rPr lang="en-AU" dirty="0"/>
              <a:t> </a:t>
            </a:r>
            <a:r>
              <a:rPr lang="en-AU" dirty="0" err="1"/>
              <a:t>sekar</a:t>
            </a:r>
            <a:r>
              <a:rPr lang="en-AU" dirty="0"/>
              <a:t>,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tersebut</a:t>
            </a:r>
            <a:r>
              <a:rPr lang="en-AU" dirty="0"/>
              <a:t> </a:t>
            </a:r>
            <a:r>
              <a:rPr lang="en-AU" dirty="0" err="1"/>
              <a:t>dikelompokkan</a:t>
            </a:r>
            <a:r>
              <a:rPr lang="en-AU" dirty="0"/>
              <a:t> </a:t>
            </a:r>
            <a:r>
              <a:rPr lang="en-AU" dirty="0" err="1"/>
              <a:t>menjadi</a:t>
            </a:r>
            <a:r>
              <a:rPr lang="en-AU" dirty="0"/>
              <a:t> 3 </a:t>
            </a:r>
            <a:r>
              <a:rPr lang="en-AU" dirty="0" err="1"/>
              <a:t>yaitu</a:t>
            </a:r>
            <a:r>
              <a:rPr lang="en-AU" dirty="0"/>
              <a:t> </a:t>
            </a:r>
            <a:r>
              <a:rPr lang="en-AU" dirty="0" err="1"/>
              <a:t>sekar</a:t>
            </a:r>
            <a:r>
              <a:rPr lang="en-AU" dirty="0"/>
              <a:t> </a:t>
            </a:r>
            <a:r>
              <a:rPr lang="en-AU" dirty="0" err="1"/>
              <a:t>ageng</a:t>
            </a:r>
            <a:r>
              <a:rPr lang="en-AU" dirty="0"/>
              <a:t> </a:t>
            </a:r>
            <a:r>
              <a:rPr lang="en-AU" dirty="0" err="1"/>
              <a:t>untuk</a:t>
            </a:r>
            <a:r>
              <a:rPr lang="en-AU" dirty="0"/>
              <a:t> </a:t>
            </a:r>
            <a:r>
              <a:rPr lang="en-AU" dirty="0" err="1"/>
              <a:t>maca</a:t>
            </a:r>
            <a:r>
              <a:rPr lang="en-AU" dirty="0"/>
              <a:t> </a:t>
            </a:r>
            <a:r>
              <a:rPr lang="en-AU" dirty="0" err="1"/>
              <a:t>sa</a:t>
            </a:r>
            <a:r>
              <a:rPr lang="en-AU" dirty="0"/>
              <a:t> </a:t>
            </a:r>
            <a:r>
              <a:rPr lang="en-AU" dirty="0" err="1"/>
              <a:t>lagu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maca</a:t>
            </a:r>
            <a:r>
              <a:rPr lang="en-AU" dirty="0"/>
              <a:t> </a:t>
            </a:r>
            <a:r>
              <a:rPr lang="en-AU" dirty="0" err="1"/>
              <a:t>ro</a:t>
            </a:r>
            <a:r>
              <a:rPr lang="en-AU" dirty="0"/>
              <a:t> </a:t>
            </a:r>
            <a:r>
              <a:rPr lang="en-AU" dirty="0" err="1"/>
              <a:t>lagu</a:t>
            </a:r>
            <a:r>
              <a:rPr lang="en-AU" dirty="0"/>
              <a:t> </a:t>
            </a:r>
            <a:r>
              <a:rPr lang="en-AU" dirty="0" err="1"/>
              <a:t>karena</a:t>
            </a:r>
            <a:r>
              <a:rPr lang="en-AU" dirty="0"/>
              <a:t> </a:t>
            </a:r>
            <a:r>
              <a:rPr lang="en-AU" dirty="0" err="1"/>
              <a:t>menggunakan</a:t>
            </a:r>
            <a:r>
              <a:rPr lang="en-AU" dirty="0"/>
              <a:t> </a:t>
            </a:r>
            <a:r>
              <a:rPr lang="en-AU" dirty="0" err="1"/>
              <a:t>bahasa</a:t>
            </a:r>
            <a:r>
              <a:rPr lang="en-AU" dirty="0"/>
              <a:t> </a:t>
            </a:r>
            <a:r>
              <a:rPr lang="en-AU" dirty="0" err="1"/>
              <a:t>Jawa</a:t>
            </a:r>
            <a:r>
              <a:rPr lang="en-AU" dirty="0"/>
              <a:t> </a:t>
            </a:r>
            <a:r>
              <a:rPr lang="en-AU" dirty="0" err="1"/>
              <a:t>kuno</a:t>
            </a:r>
            <a:r>
              <a:rPr lang="en-AU" dirty="0"/>
              <a:t>, </a:t>
            </a:r>
            <a:r>
              <a:rPr lang="en-AU" dirty="0" err="1"/>
              <a:t>Sekar</a:t>
            </a:r>
            <a:r>
              <a:rPr lang="en-AU" dirty="0"/>
              <a:t> </a:t>
            </a:r>
            <a:r>
              <a:rPr lang="en-AU" dirty="0" err="1"/>
              <a:t>Tengahan</a:t>
            </a:r>
            <a:r>
              <a:rPr lang="en-AU" dirty="0"/>
              <a:t> </a:t>
            </a:r>
            <a:r>
              <a:rPr lang="en-AU" dirty="0" err="1"/>
              <a:t>untuk</a:t>
            </a:r>
            <a:r>
              <a:rPr lang="en-AU" dirty="0"/>
              <a:t> </a:t>
            </a:r>
            <a:r>
              <a:rPr lang="en-AU" dirty="0" err="1"/>
              <a:t>maca</a:t>
            </a:r>
            <a:r>
              <a:rPr lang="en-AU" dirty="0"/>
              <a:t> tri </a:t>
            </a:r>
            <a:r>
              <a:rPr lang="en-AU" dirty="0" err="1"/>
              <a:t>lagu</a:t>
            </a:r>
            <a:r>
              <a:rPr lang="en-AU" dirty="0"/>
              <a:t> </a:t>
            </a:r>
            <a:r>
              <a:rPr lang="en-AU" dirty="0" err="1"/>
              <a:t>dengan</a:t>
            </a:r>
            <a:r>
              <a:rPr lang="en-AU" dirty="0"/>
              <a:t> </a:t>
            </a:r>
            <a:r>
              <a:rPr lang="en-AU" dirty="0" err="1"/>
              <a:t>bahasa</a:t>
            </a:r>
            <a:r>
              <a:rPr lang="en-AU" dirty="0"/>
              <a:t> </a:t>
            </a:r>
            <a:r>
              <a:rPr lang="en-AU" dirty="0" err="1"/>
              <a:t>Jawa</a:t>
            </a:r>
            <a:r>
              <a:rPr lang="en-AU" dirty="0"/>
              <a:t> </a:t>
            </a:r>
            <a:r>
              <a:rPr lang="en-AU" dirty="0" err="1"/>
              <a:t>Tengahan</a:t>
            </a:r>
            <a:r>
              <a:rPr lang="en-AU" dirty="0"/>
              <a:t>,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sekar</a:t>
            </a:r>
            <a:r>
              <a:rPr lang="en-AU" dirty="0"/>
              <a:t> alit </a:t>
            </a:r>
            <a:r>
              <a:rPr lang="en-AU" dirty="0" err="1"/>
              <a:t>atau</a:t>
            </a:r>
            <a:r>
              <a:rPr lang="en-AU" dirty="0"/>
              <a:t> </a:t>
            </a:r>
            <a:r>
              <a:rPr lang="en-AU" dirty="0" err="1"/>
              <a:t>maca</a:t>
            </a:r>
            <a:r>
              <a:rPr lang="en-AU" dirty="0"/>
              <a:t> pat </a:t>
            </a:r>
            <a:r>
              <a:rPr lang="en-AU" dirty="0" err="1"/>
              <a:t>lagu</a:t>
            </a:r>
            <a:r>
              <a:rPr lang="en-AU" dirty="0"/>
              <a:t> yang </a:t>
            </a:r>
            <a:r>
              <a:rPr lang="en-AU" dirty="0" err="1"/>
              <a:t>menggunakan</a:t>
            </a:r>
            <a:r>
              <a:rPr lang="en-AU" dirty="0"/>
              <a:t> </a:t>
            </a:r>
            <a:r>
              <a:rPr lang="en-AU" dirty="0" err="1"/>
              <a:t>bahasa</a:t>
            </a:r>
            <a:r>
              <a:rPr lang="en-AU" dirty="0"/>
              <a:t> </a:t>
            </a:r>
            <a:r>
              <a:rPr lang="en-AU" dirty="0" err="1"/>
              <a:t>Jawa</a:t>
            </a:r>
            <a:r>
              <a:rPr lang="en-AU" dirty="0"/>
              <a:t> </a:t>
            </a:r>
            <a:r>
              <a:rPr lang="en-AU" dirty="0" err="1"/>
              <a:t>baru</a:t>
            </a:r>
            <a:r>
              <a:rPr lang="en-AU" dirty="0"/>
              <a:t>. 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452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AU" dirty="0" err="1"/>
              <a:t>Ketiga</a:t>
            </a:r>
            <a:r>
              <a:rPr lang="en-AU" dirty="0"/>
              <a:t> </a:t>
            </a:r>
            <a:r>
              <a:rPr lang="en-AU" dirty="0" err="1"/>
              <a:t>sekar</a:t>
            </a:r>
            <a:r>
              <a:rPr lang="en-AU" dirty="0"/>
              <a:t> </a:t>
            </a:r>
            <a:r>
              <a:rPr lang="en-AU" dirty="0" err="1"/>
              <a:t>tersebut</a:t>
            </a:r>
            <a:r>
              <a:rPr lang="en-AU" dirty="0"/>
              <a:t> </a:t>
            </a:r>
            <a:r>
              <a:rPr lang="en-AU" dirty="0" err="1"/>
              <a:t>sampai</a:t>
            </a:r>
            <a:r>
              <a:rPr lang="en-AU" dirty="0"/>
              <a:t> </a:t>
            </a:r>
            <a:r>
              <a:rPr lang="en-AU" dirty="0" err="1"/>
              <a:t>saat</a:t>
            </a:r>
            <a:r>
              <a:rPr lang="en-AU" dirty="0"/>
              <a:t> </a:t>
            </a:r>
            <a:r>
              <a:rPr lang="en-AU" dirty="0" err="1"/>
              <a:t>ini</a:t>
            </a:r>
            <a:r>
              <a:rPr lang="en-AU" dirty="0"/>
              <a:t> </a:t>
            </a:r>
            <a:r>
              <a:rPr lang="en-AU" dirty="0" err="1"/>
              <a:t>telah</a:t>
            </a:r>
            <a:r>
              <a:rPr lang="en-AU" dirty="0"/>
              <a:t> </a:t>
            </a:r>
            <a:r>
              <a:rPr lang="en-AU" dirty="0" err="1"/>
              <a:t>mengalami</a:t>
            </a:r>
            <a:r>
              <a:rPr lang="en-AU" dirty="0"/>
              <a:t> </a:t>
            </a:r>
            <a:r>
              <a:rPr lang="en-AU" dirty="0" err="1"/>
              <a:t>banyak</a:t>
            </a:r>
            <a:r>
              <a:rPr lang="en-AU" dirty="0"/>
              <a:t> </a:t>
            </a:r>
            <a:r>
              <a:rPr lang="en-AU" dirty="0" err="1"/>
              <a:t>perkembangan</a:t>
            </a:r>
            <a:r>
              <a:rPr lang="en-AU" dirty="0"/>
              <a:t> </a:t>
            </a:r>
            <a:r>
              <a:rPr lang="en-AU" dirty="0" err="1"/>
              <a:t>untuk</a:t>
            </a:r>
            <a:r>
              <a:rPr lang="en-AU" dirty="0"/>
              <a:t> </a:t>
            </a:r>
            <a:r>
              <a:rPr lang="en-AU" dirty="0" err="1"/>
              <a:t>sekar</a:t>
            </a:r>
            <a:r>
              <a:rPr lang="en-AU" dirty="0"/>
              <a:t> </a:t>
            </a:r>
            <a:r>
              <a:rPr lang="en-AU" dirty="0" err="1"/>
              <a:t>ageng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sekar</a:t>
            </a:r>
            <a:r>
              <a:rPr lang="en-AU" dirty="0"/>
              <a:t> </a:t>
            </a:r>
            <a:r>
              <a:rPr lang="en-AU" dirty="0" err="1"/>
              <a:t>tengahan</a:t>
            </a:r>
            <a:r>
              <a:rPr lang="en-AU" dirty="0"/>
              <a:t> </a:t>
            </a:r>
            <a:r>
              <a:rPr lang="en-AU" dirty="0" err="1"/>
              <a:t>lebih</a:t>
            </a:r>
            <a:r>
              <a:rPr lang="en-AU" dirty="0"/>
              <a:t> </a:t>
            </a:r>
            <a:r>
              <a:rPr lang="en-AU" dirty="0" err="1"/>
              <a:t>kepada</a:t>
            </a:r>
            <a:r>
              <a:rPr lang="en-AU" dirty="0"/>
              <a:t> </a:t>
            </a:r>
            <a:r>
              <a:rPr lang="en-AU" dirty="0" err="1"/>
              <a:t>perkembangan</a:t>
            </a:r>
            <a:r>
              <a:rPr lang="en-AU" dirty="0"/>
              <a:t> </a:t>
            </a:r>
            <a:r>
              <a:rPr lang="en-AU" dirty="0" err="1"/>
              <a:t>melodi</a:t>
            </a:r>
            <a:r>
              <a:rPr lang="en-AU" dirty="0"/>
              <a:t> </a:t>
            </a:r>
            <a:r>
              <a:rPr lang="en-AU" dirty="0" err="1"/>
              <a:t>lagu</a:t>
            </a:r>
            <a:r>
              <a:rPr lang="en-AU" dirty="0"/>
              <a:t> yang </a:t>
            </a:r>
            <a:r>
              <a:rPr lang="en-AU" dirty="0" err="1"/>
              <a:t>disesuaikan</a:t>
            </a:r>
            <a:r>
              <a:rPr lang="en-AU" dirty="0"/>
              <a:t> </a:t>
            </a:r>
            <a:r>
              <a:rPr lang="en-AU" dirty="0" err="1"/>
              <a:t>dengan</a:t>
            </a:r>
            <a:r>
              <a:rPr lang="en-AU" dirty="0"/>
              <a:t> </a:t>
            </a:r>
            <a:r>
              <a:rPr lang="en-AU" dirty="0" err="1"/>
              <a:t>fungsinya</a:t>
            </a:r>
            <a:r>
              <a:rPr lang="en-AU" dirty="0"/>
              <a:t>, </a:t>
            </a:r>
            <a:r>
              <a:rPr lang="en-AU" dirty="0" err="1"/>
              <a:t>entah</a:t>
            </a:r>
            <a:r>
              <a:rPr lang="en-AU" dirty="0"/>
              <a:t> </a:t>
            </a:r>
            <a:r>
              <a:rPr lang="en-AU" dirty="0" err="1"/>
              <a:t>sebagai</a:t>
            </a:r>
            <a:r>
              <a:rPr lang="en-AU" dirty="0"/>
              <a:t>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mandiri</a:t>
            </a:r>
            <a:r>
              <a:rPr lang="en-AU" dirty="0"/>
              <a:t> </a:t>
            </a:r>
            <a:r>
              <a:rPr lang="en-AU" dirty="0" err="1"/>
              <a:t>maupun</a:t>
            </a:r>
            <a:r>
              <a:rPr lang="en-AU" dirty="0"/>
              <a:t> </a:t>
            </a:r>
            <a:r>
              <a:rPr lang="en-AU" dirty="0" err="1"/>
              <a:t>sebagai</a:t>
            </a:r>
            <a:r>
              <a:rPr lang="en-AU" dirty="0"/>
              <a:t> </a:t>
            </a:r>
            <a:r>
              <a:rPr lang="en-AU" dirty="0" err="1"/>
              <a:t>satu</a:t>
            </a:r>
            <a:r>
              <a:rPr lang="en-AU" dirty="0"/>
              <a:t> </a:t>
            </a:r>
            <a:r>
              <a:rPr lang="en-AU" dirty="0" err="1"/>
              <a:t>kesatuan</a:t>
            </a:r>
            <a:r>
              <a:rPr lang="en-AU" dirty="0"/>
              <a:t> </a:t>
            </a:r>
            <a:r>
              <a:rPr lang="en-AU" dirty="0" err="1"/>
              <a:t>dengan</a:t>
            </a:r>
            <a:r>
              <a:rPr lang="en-AU" dirty="0"/>
              <a:t> </a:t>
            </a:r>
            <a:r>
              <a:rPr lang="en-AU" dirty="0" err="1"/>
              <a:t>ricikan</a:t>
            </a:r>
            <a:r>
              <a:rPr lang="en-AU" dirty="0"/>
              <a:t> gamelan.  </a:t>
            </a:r>
            <a:r>
              <a:rPr lang="en-AU" dirty="0" err="1"/>
              <a:t>Secara</a:t>
            </a:r>
            <a:r>
              <a:rPr lang="en-AU" dirty="0"/>
              <a:t> </a:t>
            </a:r>
            <a:r>
              <a:rPr lang="en-AU" dirty="0" err="1"/>
              <a:t>sastra</a:t>
            </a:r>
            <a:r>
              <a:rPr lang="en-AU" dirty="0"/>
              <a:t> </a:t>
            </a:r>
            <a:r>
              <a:rPr lang="en-AU" dirty="0" err="1"/>
              <a:t>untuk</a:t>
            </a:r>
            <a:r>
              <a:rPr lang="en-AU" dirty="0"/>
              <a:t> </a:t>
            </a:r>
            <a:r>
              <a:rPr lang="en-AU" dirty="0" err="1"/>
              <a:t>sekar</a:t>
            </a:r>
            <a:r>
              <a:rPr lang="en-AU" dirty="0"/>
              <a:t> </a:t>
            </a:r>
            <a:r>
              <a:rPr lang="en-AU" dirty="0" err="1"/>
              <a:t>ageng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sekar</a:t>
            </a:r>
            <a:r>
              <a:rPr lang="en-AU" dirty="0"/>
              <a:t> </a:t>
            </a:r>
            <a:r>
              <a:rPr lang="en-AU" dirty="0" err="1"/>
              <a:t>tengahan</a:t>
            </a:r>
            <a:r>
              <a:rPr lang="en-AU" dirty="0"/>
              <a:t> </a:t>
            </a:r>
            <a:r>
              <a:rPr lang="en-AU" dirty="0" err="1"/>
              <a:t>seringkali</a:t>
            </a:r>
            <a:r>
              <a:rPr lang="en-AU" dirty="0"/>
              <a:t> </a:t>
            </a:r>
            <a:r>
              <a:rPr lang="en-AU" dirty="0" err="1"/>
              <a:t>disajikan</a:t>
            </a:r>
            <a:r>
              <a:rPr lang="en-AU" dirty="0"/>
              <a:t> </a:t>
            </a:r>
            <a:r>
              <a:rPr lang="en-AU" dirty="0" err="1"/>
              <a:t>dalam</a:t>
            </a:r>
            <a:r>
              <a:rPr lang="en-AU" dirty="0"/>
              <a:t> </a:t>
            </a:r>
            <a:r>
              <a:rPr lang="en-AU" dirty="0" err="1"/>
              <a:t>berbagai</a:t>
            </a:r>
            <a:r>
              <a:rPr lang="en-AU" dirty="0"/>
              <a:t> </a:t>
            </a:r>
            <a:r>
              <a:rPr lang="en-AU" dirty="0" err="1"/>
              <a:t>bentuk</a:t>
            </a:r>
            <a:r>
              <a:rPr lang="en-AU" dirty="0"/>
              <a:t> </a:t>
            </a:r>
            <a:r>
              <a:rPr lang="en-AU" dirty="0" err="1"/>
              <a:t>sajian</a:t>
            </a:r>
            <a:r>
              <a:rPr lang="en-AU" dirty="0"/>
              <a:t> </a:t>
            </a:r>
            <a:r>
              <a:rPr lang="en-AU" dirty="0" err="1"/>
              <a:t>misalnya</a:t>
            </a:r>
            <a:r>
              <a:rPr lang="en-AU" dirty="0"/>
              <a:t>, </a:t>
            </a:r>
            <a:r>
              <a:rPr lang="en-AU" dirty="0" err="1"/>
              <a:t>bawa</a:t>
            </a:r>
            <a:r>
              <a:rPr lang="en-AU" dirty="0"/>
              <a:t>, </a:t>
            </a:r>
            <a:r>
              <a:rPr lang="en-AU" dirty="0" err="1"/>
              <a:t>gerongan</a:t>
            </a:r>
            <a:r>
              <a:rPr lang="en-AU" dirty="0"/>
              <a:t>, </a:t>
            </a:r>
            <a:r>
              <a:rPr lang="en-AU" dirty="0" err="1"/>
              <a:t>sulukan</a:t>
            </a:r>
            <a:r>
              <a:rPr lang="en-AU" dirty="0"/>
              <a:t>. </a:t>
            </a:r>
            <a:r>
              <a:rPr lang="en-AU" dirty="0" err="1"/>
              <a:t>Namun</a:t>
            </a:r>
            <a:r>
              <a:rPr lang="en-AU" dirty="0"/>
              <a:t> </a:t>
            </a:r>
            <a:r>
              <a:rPr lang="en-AU" dirty="0" err="1"/>
              <a:t>akan</a:t>
            </a:r>
            <a:r>
              <a:rPr lang="en-AU" dirty="0"/>
              <a:t> </a:t>
            </a:r>
            <a:r>
              <a:rPr lang="en-AU" dirty="0" err="1"/>
              <a:t>berbeda</a:t>
            </a:r>
            <a:r>
              <a:rPr lang="en-AU" dirty="0"/>
              <a:t> </a:t>
            </a:r>
            <a:r>
              <a:rPr lang="en-AU" dirty="0" err="1"/>
              <a:t>dengan</a:t>
            </a:r>
            <a:r>
              <a:rPr lang="en-AU" dirty="0"/>
              <a:t> </a:t>
            </a:r>
            <a:r>
              <a:rPr lang="en-AU" dirty="0" err="1"/>
              <a:t>macapat</a:t>
            </a:r>
            <a:r>
              <a:rPr lang="en-AU" dirty="0"/>
              <a:t> </a:t>
            </a:r>
            <a:r>
              <a:rPr lang="en-AU" dirty="0" err="1"/>
              <a:t>selain</a:t>
            </a:r>
            <a:r>
              <a:rPr lang="en-AU" dirty="0"/>
              <a:t> </a:t>
            </a:r>
            <a:r>
              <a:rPr lang="en-AU" dirty="0" err="1"/>
              <a:t>sastra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bahasnya</a:t>
            </a:r>
            <a:r>
              <a:rPr lang="en-AU" dirty="0"/>
              <a:t> yang </a:t>
            </a:r>
            <a:r>
              <a:rPr lang="en-AU" dirty="0" err="1"/>
              <a:t>mudah</a:t>
            </a:r>
            <a:r>
              <a:rPr lang="en-AU" dirty="0"/>
              <a:t> </a:t>
            </a:r>
            <a:r>
              <a:rPr lang="en-AU" dirty="0" err="1"/>
              <a:t>dipahami</a:t>
            </a:r>
            <a:r>
              <a:rPr lang="en-AU" dirty="0"/>
              <a:t> </a:t>
            </a:r>
            <a:r>
              <a:rPr lang="en-AU" dirty="0" err="1"/>
              <a:t>juga</a:t>
            </a:r>
            <a:r>
              <a:rPr lang="en-AU" dirty="0"/>
              <a:t> </a:t>
            </a:r>
            <a:r>
              <a:rPr lang="en-AU" dirty="0" err="1"/>
              <a:t>bentuknya</a:t>
            </a:r>
            <a:r>
              <a:rPr lang="en-AU" dirty="0"/>
              <a:t> yang </a:t>
            </a:r>
            <a:r>
              <a:rPr lang="en-AU" dirty="0" err="1"/>
              <a:t>lebih</a:t>
            </a:r>
            <a:r>
              <a:rPr lang="en-AU" dirty="0"/>
              <a:t> </a:t>
            </a:r>
            <a:r>
              <a:rPr lang="en-AU" dirty="0" err="1"/>
              <a:t>sederhana</a:t>
            </a:r>
            <a:r>
              <a:rPr lang="en-AU" dirty="0"/>
              <a:t>, </a:t>
            </a:r>
            <a:r>
              <a:rPr lang="en-AU" dirty="0" err="1"/>
              <a:t>banyak</a:t>
            </a:r>
            <a:r>
              <a:rPr lang="en-AU" dirty="0"/>
              <a:t> </a:t>
            </a:r>
            <a:r>
              <a:rPr lang="en-AU" dirty="0" err="1"/>
              <a:t>variasi</a:t>
            </a:r>
            <a:r>
              <a:rPr lang="en-AU" dirty="0"/>
              <a:t> </a:t>
            </a:r>
            <a:r>
              <a:rPr lang="en-AU" dirty="0" err="1"/>
              <a:t>cengkoknya</a:t>
            </a:r>
            <a:r>
              <a:rPr lang="en-AU" dirty="0"/>
              <a:t> </a:t>
            </a:r>
            <a:r>
              <a:rPr lang="en-AU" dirty="0" err="1"/>
              <a:t>namun</a:t>
            </a:r>
            <a:r>
              <a:rPr lang="en-AU" dirty="0"/>
              <a:t> </a:t>
            </a:r>
            <a:r>
              <a:rPr lang="en-AU" dirty="0" err="1"/>
              <a:t>tidak</a:t>
            </a:r>
            <a:r>
              <a:rPr lang="en-AU" dirty="0"/>
              <a:t> </a:t>
            </a:r>
            <a:r>
              <a:rPr lang="en-AU" dirty="0" err="1"/>
              <a:t>terlalu</a:t>
            </a:r>
            <a:r>
              <a:rPr lang="en-AU" dirty="0"/>
              <a:t> </a:t>
            </a:r>
            <a:r>
              <a:rPr lang="en-AU" dirty="0" err="1"/>
              <a:t>banyak</a:t>
            </a:r>
            <a:r>
              <a:rPr lang="en-AU" dirty="0"/>
              <a:t> </a:t>
            </a:r>
            <a:r>
              <a:rPr lang="en-AU" i="1" dirty="0" err="1"/>
              <a:t>wiledannya</a:t>
            </a:r>
            <a:r>
              <a:rPr lang="en-AU" dirty="0"/>
              <a:t>. </a:t>
            </a:r>
            <a:r>
              <a:rPr lang="en-AU" dirty="0" err="1"/>
              <a:t>Bagi</a:t>
            </a:r>
            <a:r>
              <a:rPr lang="en-AU" dirty="0"/>
              <a:t> </a:t>
            </a:r>
            <a:r>
              <a:rPr lang="en-AU" dirty="0" err="1"/>
              <a:t>para</a:t>
            </a:r>
            <a:r>
              <a:rPr lang="en-AU" dirty="0"/>
              <a:t> </a:t>
            </a:r>
            <a:r>
              <a:rPr lang="en-AU" dirty="0" err="1"/>
              <a:t>pecinta</a:t>
            </a:r>
            <a:r>
              <a:rPr lang="en-AU" dirty="0"/>
              <a:t> </a:t>
            </a:r>
            <a:r>
              <a:rPr lang="en-AU" dirty="0" err="1"/>
              <a:t>puisi</a:t>
            </a:r>
            <a:r>
              <a:rPr lang="en-AU" dirty="0"/>
              <a:t> </a:t>
            </a:r>
            <a:r>
              <a:rPr lang="en-AU" dirty="0" err="1"/>
              <a:t>akan</a:t>
            </a:r>
            <a:r>
              <a:rPr lang="en-AU" dirty="0"/>
              <a:t> </a:t>
            </a:r>
            <a:r>
              <a:rPr lang="en-AU" dirty="0" err="1"/>
              <a:t>lebih</a:t>
            </a:r>
            <a:r>
              <a:rPr lang="en-AU" dirty="0"/>
              <a:t> </a:t>
            </a:r>
            <a:r>
              <a:rPr lang="en-AU" dirty="0" err="1"/>
              <a:t>memilih</a:t>
            </a:r>
            <a:r>
              <a:rPr lang="en-AU" dirty="0"/>
              <a:t> </a:t>
            </a:r>
            <a:r>
              <a:rPr lang="en-AU" dirty="0" err="1"/>
              <a:t>macapat</a:t>
            </a:r>
            <a:r>
              <a:rPr lang="en-AU" dirty="0"/>
              <a:t> </a:t>
            </a:r>
            <a:r>
              <a:rPr lang="en-AU" dirty="0" err="1"/>
              <a:t>sebagai</a:t>
            </a:r>
            <a:r>
              <a:rPr lang="en-AU" dirty="0"/>
              <a:t> media </a:t>
            </a:r>
            <a:r>
              <a:rPr lang="en-AU" dirty="0" err="1"/>
              <a:t>untuk</a:t>
            </a:r>
            <a:r>
              <a:rPr lang="en-AU" dirty="0"/>
              <a:t> </a:t>
            </a:r>
            <a:r>
              <a:rPr lang="en-AU" dirty="0" err="1"/>
              <a:t>berkreasi</a:t>
            </a:r>
            <a:r>
              <a:rPr lang="en-AU" dirty="0"/>
              <a:t> </a:t>
            </a:r>
            <a:r>
              <a:rPr lang="en-AU" dirty="0" err="1"/>
              <a:t>membuat</a:t>
            </a:r>
            <a:r>
              <a:rPr lang="en-AU" dirty="0"/>
              <a:t> </a:t>
            </a:r>
            <a:r>
              <a:rPr lang="en-AU" dirty="0" err="1"/>
              <a:t>lirik</a:t>
            </a:r>
            <a:r>
              <a:rPr lang="en-AU" dirty="0"/>
              <a:t> </a:t>
            </a:r>
            <a:r>
              <a:rPr lang="en-AU" dirty="0" err="1"/>
              <a:t>tembangnya</a:t>
            </a:r>
            <a:r>
              <a:rPr lang="en-AU" dirty="0"/>
              <a:t>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15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FUNGSI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AU" dirty="0" err="1"/>
              <a:t>Fungsi</a:t>
            </a:r>
            <a:r>
              <a:rPr lang="en-AU" dirty="0"/>
              <a:t>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sejak</a:t>
            </a:r>
            <a:r>
              <a:rPr lang="en-AU" dirty="0"/>
              <a:t> </a:t>
            </a:r>
            <a:r>
              <a:rPr lang="en-AU" dirty="0" err="1"/>
              <a:t>jaman</a:t>
            </a:r>
            <a:r>
              <a:rPr lang="en-AU" dirty="0"/>
              <a:t> Kediri </a:t>
            </a:r>
            <a:r>
              <a:rPr lang="en-AU" dirty="0" err="1"/>
              <a:t>hanya</a:t>
            </a:r>
            <a:r>
              <a:rPr lang="en-AU" dirty="0"/>
              <a:t> </a:t>
            </a:r>
            <a:r>
              <a:rPr lang="en-AU" dirty="0" err="1"/>
              <a:t>untuk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(</a:t>
            </a:r>
            <a:r>
              <a:rPr lang="en-AU" dirty="0" err="1"/>
              <a:t>bacaan</a:t>
            </a:r>
            <a:r>
              <a:rPr lang="en-AU" dirty="0"/>
              <a:t>) </a:t>
            </a:r>
            <a:r>
              <a:rPr lang="en-AU" dirty="0" err="1"/>
              <a:t>lebih</a:t>
            </a:r>
            <a:r>
              <a:rPr lang="en-AU" dirty="0"/>
              <a:t> </a:t>
            </a:r>
            <a:r>
              <a:rPr lang="en-AU" dirty="0" err="1"/>
              <a:t>diutamakan</a:t>
            </a:r>
            <a:r>
              <a:rPr lang="en-AU" dirty="0"/>
              <a:t> </a:t>
            </a:r>
            <a:r>
              <a:rPr lang="en-AU" dirty="0" err="1"/>
              <a:t>aspek</a:t>
            </a:r>
            <a:r>
              <a:rPr lang="en-AU" dirty="0"/>
              <a:t> </a:t>
            </a:r>
            <a:r>
              <a:rPr lang="en-AU" dirty="0" err="1"/>
              <a:t>sastranya</a:t>
            </a:r>
            <a:r>
              <a:rPr lang="en-AU" dirty="0"/>
              <a:t> </a:t>
            </a:r>
            <a:r>
              <a:rPr lang="en-AU" dirty="0" err="1"/>
              <a:t>yaitu</a:t>
            </a:r>
            <a:r>
              <a:rPr lang="en-AU" dirty="0"/>
              <a:t> </a:t>
            </a:r>
            <a:r>
              <a:rPr lang="en-AU" dirty="0" err="1"/>
              <a:t>untuk</a:t>
            </a:r>
            <a:r>
              <a:rPr lang="en-AU" dirty="0"/>
              <a:t> </a:t>
            </a:r>
            <a:r>
              <a:rPr lang="en-AU" dirty="0" err="1"/>
              <a:t>menyampaikan</a:t>
            </a:r>
            <a:r>
              <a:rPr lang="en-AU" dirty="0"/>
              <a:t> </a:t>
            </a:r>
            <a:r>
              <a:rPr lang="en-AU" dirty="0" err="1"/>
              <a:t>pesan</a:t>
            </a:r>
            <a:r>
              <a:rPr lang="en-AU" dirty="0"/>
              <a:t> yang </a:t>
            </a:r>
            <a:r>
              <a:rPr lang="en-AU" dirty="0" err="1"/>
              <a:t>berisi</a:t>
            </a:r>
            <a:r>
              <a:rPr lang="en-AU" dirty="0"/>
              <a:t> </a:t>
            </a:r>
            <a:r>
              <a:rPr lang="en-AU" dirty="0" err="1"/>
              <a:t>mengenai</a:t>
            </a:r>
            <a:r>
              <a:rPr lang="en-AU" dirty="0"/>
              <a:t> </a:t>
            </a:r>
            <a:r>
              <a:rPr lang="en-AU" dirty="0" err="1"/>
              <a:t>rangkaian</a:t>
            </a:r>
            <a:r>
              <a:rPr lang="en-AU" dirty="0"/>
              <a:t> </a:t>
            </a:r>
            <a:r>
              <a:rPr lang="en-AU" dirty="0" err="1"/>
              <a:t>peristiwa</a:t>
            </a:r>
            <a:r>
              <a:rPr lang="en-AU" dirty="0"/>
              <a:t>, </a:t>
            </a:r>
            <a:r>
              <a:rPr lang="en-AU" dirty="0" err="1"/>
              <a:t>doa</a:t>
            </a:r>
            <a:r>
              <a:rPr lang="en-AU" dirty="0"/>
              <a:t>, </a:t>
            </a:r>
            <a:r>
              <a:rPr lang="en-AU" dirty="0" err="1"/>
              <a:t>sejarah</a:t>
            </a:r>
            <a:r>
              <a:rPr lang="en-AU" dirty="0"/>
              <a:t>, </a:t>
            </a:r>
            <a:r>
              <a:rPr lang="en-AU" dirty="0" err="1"/>
              <a:t>nasehat</a:t>
            </a:r>
            <a:r>
              <a:rPr lang="en-AU" dirty="0"/>
              <a:t>, </a:t>
            </a:r>
            <a:r>
              <a:rPr lang="en-AU" dirty="0" err="1"/>
              <a:t>petuah</a:t>
            </a:r>
            <a:r>
              <a:rPr lang="en-AU" dirty="0"/>
              <a:t>, </a:t>
            </a:r>
            <a:r>
              <a:rPr lang="en-AU" dirty="0" err="1"/>
              <a:t>ungkapan</a:t>
            </a:r>
            <a:r>
              <a:rPr lang="en-AU" dirty="0"/>
              <a:t> </a:t>
            </a:r>
            <a:r>
              <a:rPr lang="en-AU" dirty="0" err="1"/>
              <a:t>perasaan</a:t>
            </a:r>
            <a:r>
              <a:rPr lang="en-AU" dirty="0"/>
              <a:t> </a:t>
            </a:r>
            <a:r>
              <a:rPr lang="en-AU" dirty="0" err="1"/>
              <a:t>prihatin</a:t>
            </a:r>
            <a:r>
              <a:rPr lang="en-AU" dirty="0"/>
              <a:t>, </a:t>
            </a:r>
            <a:r>
              <a:rPr lang="en-AU" dirty="0" err="1"/>
              <a:t>sedih</a:t>
            </a:r>
            <a:r>
              <a:rPr lang="en-AU" dirty="0"/>
              <a:t>, </a:t>
            </a:r>
            <a:r>
              <a:rPr lang="en-AU" dirty="0" err="1"/>
              <a:t>kagum</a:t>
            </a:r>
            <a:r>
              <a:rPr lang="en-AU" dirty="0"/>
              <a:t>, </a:t>
            </a:r>
            <a:r>
              <a:rPr lang="en-AU" dirty="0" err="1"/>
              <a:t>perasaan</a:t>
            </a:r>
            <a:r>
              <a:rPr lang="en-AU" dirty="0"/>
              <a:t> </a:t>
            </a:r>
            <a:r>
              <a:rPr lang="en-AU" dirty="0" err="1"/>
              <a:t>cinta</a:t>
            </a:r>
            <a:r>
              <a:rPr lang="en-AU" dirty="0"/>
              <a:t>, </a:t>
            </a:r>
            <a:r>
              <a:rPr lang="en-AU" dirty="0" err="1"/>
              <a:t>ajaran</a:t>
            </a:r>
            <a:r>
              <a:rPr lang="en-AU" dirty="0"/>
              <a:t> </a:t>
            </a:r>
            <a:r>
              <a:rPr lang="en-AU" dirty="0" err="1"/>
              <a:t>hidup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masih</a:t>
            </a:r>
            <a:r>
              <a:rPr lang="en-AU" dirty="0"/>
              <a:t> </a:t>
            </a:r>
            <a:r>
              <a:rPr lang="en-AU" dirty="0" err="1"/>
              <a:t>banyak</a:t>
            </a:r>
            <a:r>
              <a:rPr lang="en-AU" dirty="0"/>
              <a:t> </a:t>
            </a:r>
            <a:r>
              <a:rPr lang="en-AU" dirty="0" err="1"/>
              <a:t>lagi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458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terdiri</a:t>
            </a:r>
            <a:r>
              <a:rPr lang="en-AU" dirty="0"/>
              <a:t> </a:t>
            </a:r>
            <a:r>
              <a:rPr lang="en-AU" dirty="0" err="1"/>
              <a:t>dari</a:t>
            </a:r>
            <a:r>
              <a:rPr lang="en-AU" dirty="0"/>
              <a:t> 3 </a:t>
            </a:r>
            <a:r>
              <a:rPr lang="en-AU" dirty="0" err="1"/>
              <a:t>jenis</a:t>
            </a:r>
            <a:r>
              <a:rPr lang="en-AU" dirty="0"/>
              <a:t> </a:t>
            </a:r>
            <a:r>
              <a:rPr lang="en-AU" dirty="0" err="1"/>
              <a:t>yaitu</a:t>
            </a:r>
            <a:r>
              <a:rPr lang="en-AU" dirty="0"/>
              <a:t> </a:t>
            </a:r>
            <a:r>
              <a:rPr lang="en-AU" dirty="0" err="1"/>
              <a:t>sekar</a:t>
            </a:r>
            <a:r>
              <a:rPr lang="en-AU" dirty="0"/>
              <a:t> </a:t>
            </a:r>
            <a:r>
              <a:rPr lang="en-AU" dirty="0" err="1"/>
              <a:t>ageng</a:t>
            </a:r>
            <a:r>
              <a:rPr lang="en-AU" dirty="0"/>
              <a:t>, </a:t>
            </a:r>
            <a:r>
              <a:rPr lang="en-AU" dirty="0" err="1"/>
              <a:t>sekar</a:t>
            </a:r>
            <a:r>
              <a:rPr lang="en-AU" dirty="0"/>
              <a:t> </a:t>
            </a:r>
            <a:r>
              <a:rPr lang="en-AU" dirty="0" err="1"/>
              <a:t>tengahan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sekar</a:t>
            </a:r>
            <a:r>
              <a:rPr lang="en-AU" dirty="0"/>
              <a:t> alit. </a:t>
            </a:r>
            <a:r>
              <a:rPr lang="en-AU" dirty="0" err="1"/>
              <a:t>Setiap</a:t>
            </a:r>
            <a:r>
              <a:rPr lang="en-AU" dirty="0"/>
              <a:t> </a:t>
            </a:r>
            <a:r>
              <a:rPr lang="en-AU" dirty="0" err="1"/>
              <a:t>jenis</a:t>
            </a:r>
            <a:r>
              <a:rPr lang="en-AU" dirty="0"/>
              <a:t>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memiliki</a:t>
            </a:r>
            <a:r>
              <a:rPr lang="en-AU" dirty="0"/>
              <a:t> </a:t>
            </a:r>
            <a:r>
              <a:rPr lang="en-AU" dirty="0" err="1"/>
              <a:t>beberapa</a:t>
            </a:r>
            <a:r>
              <a:rPr lang="en-AU" dirty="0"/>
              <a:t> </a:t>
            </a:r>
            <a:r>
              <a:rPr lang="en-AU" dirty="0" err="1"/>
              <a:t>ragam</a:t>
            </a:r>
            <a:r>
              <a:rPr lang="en-AU" dirty="0"/>
              <a:t>. </a:t>
            </a:r>
            <a:r>
              <a:rPr lang="en-AU" dirty="0" err="1"/>
              <a:t>Untuk</a:t>
            </a:r>
            <a:r>
              <a:rPr lang="en-AU" dirty="0"/>
              <a:t> </a:t>
            </a:r>
            <a:r>
              <a:rPr lang="en-AU" dirty="0" err="1"/>
              <a:t>sekar</a:t>
            </a:r>
            <a:r>
              <a:rPr lang="en-AU" dirty="0"/>
              <a:t> </a:t>
            </a:r>
            <a:r>
              <a:rPr lang="en-AU" dirty="0" err="1"/>
              <a:t>ageng</a:t>
            </a:r>
            <a:r>
              <a:rPr lang="en-AU" dirty="0"/>
              <a:t> </a:t>
            </a:r>
            <a:r>
              <a:rPr lang="en-AU" dirty="0" err="1"/>
              <a:t>sangat</a:t>
            </a:r>
            <a:r>
              <a:rPr lang="en-AU" dirty="0"/>
              <a:t> </a:t>
            </a:r>
            <a:r>
              <a:rPr lang="en-AU" dirty="0" err="1"/>
              <a:t>banyak</a:t>
            </a:r>
            <a:r>
              <a:rPr lang="en-AU" dirty="0"/>
              <a:t> </a:t>
            </a:r>
            <a:r>
              <a:rPr lang="en-AU" dirty="0" err="1"/>
              <a:t>sekali</a:t>
            </a:r>
            <a:r>
              <a:rPr lang="en-AU" dirty="0"/>
              <a:t> </a:t>
            </a:r>
            <a:r>
              <a:rPr lang="en-AU" dirty="0" err="1"/>
              <a:t>namun</a:t>
            </a:r>
            <a:r>
              <a:rPr lang="en-AU" dirty="0"/>
              <a:t> </a:t>
            </a:r>
            <a:r>
              <a:rPr lang="en-AU" dirty="0" err="1"/>
              <a:t>jika</a:t>
            </a:r>
            <a:r>
              <a:rPr lang="en-AU" dirty="0"/>
              <a:t> </a:t>
            </a:r>
            <a:r>
              <a:rPr lang="en-AU" dirty="0" err="1"/>
              <a:t>melihat</a:t>
            </a:r>
            <a:r>
              <a:rPr lang="en-AU" dirty="0"/>
              <a:t> </a:t>
            </a:r>
            <a:r>
              <a:rPr lang="en-AU" dirty="0" err="1"/>
              <a:t>cengkoknya</a:t>
            </a:r>
            <a:r>
              <a:rPr lang="en-AU" dirty="0"/>
              <a:t>, </a:t>
            </a:r>
            <a:r>
              <a:rPr lang="en-AU" dirty="0" err="1"/>
              <a:t>sekar</a:t>
            </a:r>
            <a:r>
              <a:rPr lang="en-AU" dirty="0"/>
              <a:t> </a:t>
            </a:r>
            <a:r>
              <a:rPr lang="en-AU" dirty="0" err="1"/>
              <a:t>ageng</a:t>
            </a:r>
            <a:r>
              <a:rPr lang="en-AU" dirty="0"/>
              <a:t> yang </a:t>
            </a:r>
            <a:r>
              <a:rPr lang="en-AU" dirty="0" err="1"/>
              <a:t>digunakan</a:t>
            </a:r>
            <a:r>
              <a:rPr lang="en-AU" dirty="0"/>
              <a:t> </a:t>
            </a:r>
            <a:r>
              <a:rPr lang="en-AU" dirty="0" err="1"/>
              <a:t>untuk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hanya</a:t>
            </a:r>
            <a:r>
              <a:rPr lang="en-AU" dirty="0"/>
              <a:t> 1 </a:t>
            </a:r>
            <a:r>
              <a:rPr lang="en-AU" dirty="0" err="1"/>
              <a:t>yaitu</a:t>
            </a:r>
            <a:r>
              <a:rPr lang="en-AU" dirty="0"/>
              <a:t> </a:t>
            </a:r>
            <a:r>
              <a:rPr lang="en-AU" dirty="0" err="1"/>
              <a:t>sekar</a:t>
            </a:r>
            <a:r>
              <a:rPr lang="en-AU" dirty="0"/>
              <a:t> </a:t>
            </a:r>
            <a:r>
              <a:rPr lang="en-AU" dirty="0" err="1"/>
              <a:t>ageng</a:t>
            </a:r>
            <a:r>
              <a:rPr lang="en-AU" dirty="0"/>
              <a:t> </a:t>
            </a:r>
            <a:r>
              <a:rPr lang="en-AU" dirty="0" err="1"/>
              <a:t>Tebu</a:t>
            </a:r>
            <a:r>
              <a:rPr lang="en-AU" dirty="0"/>
              <a:t> </a:t>
            </a:r>
            <a:r>
              <a:rPr lang="en-AU" dirty="0" err="1"/>
              <a:t>Kasol</a:t>
            </a:r>
            <a:r>
              <a:rPr lang="en-AU" dirty="0"/>
              <a:t>, </a:t>
            </a:r>
            <a:r>
              <a:rPr lang="en-AU" dirty="0" err="1"/>
              <a:t>lampah</a:t>
            </a:r>
            <a:r>
              <a:rPr lang="en-AU" dirty="0"/>
              <a:t> 9 </a:t>
            </a:r>
            <a:r>
              <a:rPr lang="en-AU" dirty="0" err="1"/>
              <a:t>pedhotan</a:t>
            </a:r>
            <a:r>
              <a:rPr lang="en-AU" dirty="0"/>
              <a:t> 4-5. </a:t>
            </a:r>
            <a:r>
              <a:rPr lang="en-AU" dirty="0" err="1"/>
              <a:t>Sekar</a:t>
            </a:r>
            <a:r>
              <a:rPr lang="en-AU" dirty="0"/>
              <a:t> </a:t>
            </a:r>
            <a:r>
              <a:rPr lang="en-AU" dirty="0" err="1"/>
              <a:t>tengahan</a:t>
            </a:r>
            <a:r>
              <a:rPr lang="en-AU" dirty="0"/>
              <a:t> yang </a:t>
            </a:r>
            <a:r>
              <a:rPr lang="en-AU" dirty="0" err="1"/>
              <a:t>digunakan</a:t>
            </a:r>
            <a:r>
              <a:rPr lang="en-AU" dirty="0"/>
              <a:t> </a:t>
            </a:r>
            <a:r>
              <a:rPr lang="en-AU" dirty="0" err="1"/>
              <a:t>sebagai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hanya</a:t>
            </a:r>
            <a:r>
              <a:rPr lang="en-AU" dirty="0"/>
              <a:t> 4 </a:t>
            </a:r>
            <a:r>
              <a:rPr lang="en-AU" dirty="0" err="1"/>
              <a:t>yaitu</a:t>
            </a:r>
            <a:r>
              <a:rPr lang="en-AU" dirty="0"/>
              <a:t> </a:t>
            </a:r>
            <a:r>
              <a:rPr lang="en-AU" dirty="0" err="1"/>
              <a:t>sebagai</a:t>
            </a:r>
            <a:r>
              <a:rPr lang="en-AU" dirty="0"/>
              <a:t> </a:t>
            </a:r>
            <a:r>
              <a:rPr lang="en-AU" dirty="0" err="1"/>
              <a:t>berikut</a:t>
            </a:r>
            <a:r>
              <a:rPr lang="en-AU" dirty="0"/>
              <a:t>: ST </a:t>
            </a:r>
            <a:r>
              <a:rPr lang="en-AU" dirty="0" err="1"/>
              <a:t>WIrangrong</a:t>
            </a:r>
            <a:r>
              <a:rPr lang="en-AU" dirty="0"/>
              <a:t>, ST </a:t>
            </a:r>
            <a:r>
              <a:rPr lang="en-AU" dirty="0" err="1"/>
              <a:t>Balabak</a:t>
            </a:r>
            <a:r>
              <a:rPr lang="en-AU" dirty="0"/>
              <a:t>, </a:t>
            </a:r>
            <a:r>
              <a:rPr lang="en-AU" dirty="0" err="1"/>
              <a:t>STJuru</a:t>
            </a:r>
            <a:r>
              <a:rPr lang="en-AU" dirty="0"/>
              <a:t> </a:t>
            </a:r>
            <a:r>
              <a:rPr lang="en-AU" dirty="0" err="1"/>
              <a:t>Demung</a:t>
            </a:r>
            <a:r>
              <a:rPr lang="en-AU" dirty="0"/>
              <a:t>, </a:t>
            </a:r>
            <a:r>
              <a:rPr lang="en-AU" dirty="0" err="1"/>
              <a:t>dan</a:t>
            </a:r>
            <a:r>
              <a:rPr lang="en-AU" dirty="0"/>
              <a:t> ST </a:t>
            </a:r>
            <a:r>
              <a:rPr lang="en-AU" dirty="0" err="1"/>
              <a:t>Girisa</a:t>
            </a:r>
            <a:r>
              <a:rPr lang="en-AU" dirty="0"/>
              <a:t>.  </a:t>
            </a:r>
            <a:r>
              <a:rPr lang="en-AU" dirty="0" err="1"/>
              <a:t>Untuk</a:t>
            </a:r>
            <a:r>
              <a:rPr lang="en-AU" dirty="0"/>
              <a:t> </a:t>
            </a:r>
            <a:r>
              <a:rPr lang="en-AU" dirty="0" err="1"/>
              <a:t>sekar</a:t>
            </a:r>
            <a:r>
              <a:rPr lang="en-AU" dirty="0"/>
              <a:t> alit </a:t>
            </a:r>
            <a:r>
              <a:rPr lang="en-AU" dirty="0" err="1"/>
              <a:t>atau</a:t>
            </a:r>
            <a:r>
              <a:rPr lang="en-AU" dirty="0"/>
              <a:t> </a:t>
            </a:r>
            <a:r>
              <a:rPr lang="en-AU" dirty="0" err="1"/>
              <a:t>macapat</a:t>
            </a:r>
            <a:r>
              <a:rPr lang="en-AU" dirty="0"/>
              <a:t> bias </a:t>
            </a:r>
            <a:r>
              <a:rPr lang="en-AU" dirty="0" err="1"/>
              <a:t>dilihat</a:t>
            </a:r>
            <a:r>
              <a:rPr lang="en-AU" dirty="0"/>
              <a:t> </a:t>
            </a:r>
            <a:r>
              <a:rPr lang="en-AU" dirty="0" err="1"/>
              <a:t>pada</a:t>
            </a:r>
            <a:r>
              <a:rPr lang="en-AU" dirty="0"/>
              <a:t> table </a:t>
            </a:r>
            <a:r>
              <a:rPr lang="en-AU" dirty="0" err="1"/>
              <a:t>dibawah</a:t>
            </a:r>
            <a:r>
              <a:rPr lang="en-AU" dirty="0"/>
              <a:t> </a:t>
            </a:r>
            <a:r>
              <a:rPr lang="en-AU" dirty="0" err="1"/>
              <a:t>ini</a:t>
            </a:r>
            <a:r>
              <a:rPr lang="en-AU" dirty="0"/>
              <a:t> </a:t>
            </a:r>
            <a:r>
              <a:rPr lang="en-AU" dirty="0" err="1"/>
              <a:t>jenis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ragamnya</a:t>
            </a:r>
            <a:r>
              <a:rPr lang="en-AU" dirty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163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1467246"/>
              </p:ext>
            </p:extLst>
          </p:nvPr>
        </p:nvGraphicFramePr>
        <p:xfrm>
          <a:off x="228600" y="152400"/>
          <a:ext cx="8762999" cy="67055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5036"/>
                <a:gridCol w="2956192"/>
                <a:gridCol w="3061771"/>
              </a:tblGrid>
              <a:tr h="108143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R. Ng. Ranggawarsita (Mardawa Lagu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Padmo Soekatja, (Kasusatran Jawa)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Gunawan Sri Hastjarjo (Macapat I,II,III)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128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01 Dhandhanggula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01 Dhandhanggula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01 Dhandhanggula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128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02 Sinom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02 Sinom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02 Sinom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128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03 Asmarandana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03 Asmarandana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03 Asmarandana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128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04 Kinanthi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04 Kinanthi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04 Kinanthi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128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05 Pangkur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05 Pangkur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05 Pangkur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128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06 Pocung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06 Pocung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06 Pocung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128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07 Mijil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07 Mijil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07 Mijil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128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08 Durma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08 Durma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08 Durma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128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09 Maskumambang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09 Maskumambang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128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10 Gambuh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128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11 </a:t>
                      </a:r>
                      <a:r>
                        <a:rPr lang="en-AU" sz="1200" dirty="0" err="1">
                          <a:effectLst/>
                        </a:rPr>
                        <a:t>Megatruh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418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9930148"/>
              </p:ext>
            </p:extLst>
          </p:nvPr>
        </p:nvGraphicFramePr>
        <p:xfrm>
          <a:off x="-1" y="0"/>
          <a:ext cx="9144002" cy="68580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2422"/>
                <a:gridCol w="2205790"/>
                <a:gridCol w="2807368"/>
                <a:gridCol w="3208422"/>
              </a:tblGrid>
              <a:tr h="5388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No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Jenis tembang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ragam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</a:rPr>
                        <a:t>laras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77084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Dhandhanggula  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29 céngkok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12 laras pélog, 17 laras sléndro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195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Sinom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26 céngkok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19 laras pélog, 7 laras sléndro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195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Asmarandana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17 céngkok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9 laras pélog 8 laras sléndro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73232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Kinanthi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29 céngkok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17 laras pélog, 12 laras sléndro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73232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Pocung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28 céngkok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17 laras pélog, 11 laras sléndro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195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Pangkur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15 céngkok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11 laras pélog, 4 laras sléndro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195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Mijil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27 céngkok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18 laras pélog, 9 laras sléndro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195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Durma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22 céngkok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15 laras pélog, 7 laras sléndro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195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Maskumambang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11 céngkok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9 laras pélog, 2 laras sléndro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195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Gambuh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21 céngkok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13 laras pélog, 8 laras sléndro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195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Megatruh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10 céngkok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dirty="0" err="1">
                          <a:effectLst/>
                        </a:rPr>
                        <a:t>laras</a:t>
                      </a:r>
                      <a:r>
                        <a:rPr lang="en-AU" sz="1100" dirty="0">
                          <a:effectLst/>
                        </a:rPr>
                        <a:t> </a:t>
                      </a:r>
                      <a:r>
                        <a:rPr lang="en-AU" sz="1100" dirty="0" err="1">
                          <a:effectLst/>
                        </a:rPr>
                        <a:t>pélog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7979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689</Words>
  <Application>Microsoft Office PowerPoint</Application>
  <PresentationFormat>On-screen Show (4:3)</PresentationFormat>
  <Paragraphs>99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Tembang Waosan Pertemuan I</vt:lpstr>
      <vt:lpstr>Kemampuan akhir yang diharapkan</vt:lpstr>
      <vt:lpstr>Sejarah</vt:lpstr>
      <vt:lpstr>PowerPoint Presentation</vt:lpstr>
      <vt:lpstr>PowerPoint Presentation</vt:lpstr>
      <vt:lpstr>FUNGSI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Tembang Waosan Pertemuan I</dc:title>
  <dc:creator>acer</dc:creator>
  <cp:lastModifiedBy>acer</cp:lastModifiedBy>
  <cp:revision>2</cp:revision>
  <dcterms:created xsi:type="dcterms:W3CDTF">2020-10-22T04:40:15Z</dcterms:created>
  <dcterms:modified xsi:type="dcterms:W3CDTF">2020-10-22T05:00:00Z</dcterms:modified>
</cp:coreProperties>
</file>