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0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2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0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5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0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6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0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9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5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0E77-0C78-4ED0-B1ED-425EB031D840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C413-7CD2-4459-92AE-CC7393E89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6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bbi.kemdikbud.go.id/entri/Artikulas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bbi.kemdikbud.go.id/entri/Intonas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acer\Downloads\770-Article%20Text-2472-1-10-201807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M. </a:t>
            </a:r>
            <a:r>
              <a:rPr lang="en-US" dirty="0" err="1" smtClean="0"/>
              <a:t>Sn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15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 </a:t>
            </a:r>
            <a:r>
              <a:rPr lang="en-US" dirty="0" err="1"/>
              <a:t>cengkok</a:t>
            </a:r>
            <a:r>
              <a:rPr lang="en-US" dirty="0"/>
              <a:t> </a:t>
            </a:r>
            <a:r>
              <a:rPr lang="en-US" dirty="0" err="1"/>
              <a:t>Merdi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Darsono</a:t>
            </a:r>
            <a:r>
              <a:rPr lang="en-US" dirty="0"/>
              <a:t> di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Keteg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2018 </a:t>
            </a:r>
            <a:r>
              <a:rPr lang="en-US" dirty="0" err="1"/>
              <a:t>berjudul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Cengkok</a:t>
            </a:r>
            <a:r>
              <a:rPr lang="en-US" dirty="0"/>
              <a:t> </a:t>
            </a:r>
            <a:r>
              <a:rPr lang="en-US" dirty="0" err="1"/>
              <a:t>Merdi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 (</a:t>
            </a:r>
            <a:r>
              <a:rPr lang="en-US" dirty="0" err="1"/>
              <a:t>Mersudi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Laguning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).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 </a:t>
            </a:r>
            <a:r>
              <a:rPr lang="en-US" dirty="0" err="1"/>
              <a:t>cengkok</a:t>
            </a:r>
            <a:r>
              <a:rPr lang="en-US" dirty="0"/>
              <a:t> </a:t>
            </a:r>
            <a:r>
              <a:rPr lang="en-US" dirty="0" err="1"/>
              <a:t>Merdi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cengkok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cakepan</a:t>
            </a:r>
            <a:r>
              <a:rPr lang="en-US" dirty="0"/>
              <a:t>/ </a:t>
            </a:r>
            <a:r>
              <a:rPr lang="en-US" dirty="0" err="1"/>
              <a:t>syair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Wulangreh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Paku</a:t>
            </a:r>
            <a:r>
              <a:rPr lang="en-US" dirty="0"/>
              <a:t> </a:t>
            </a:r>
            <a:r>
              <a:rPr lang="en-US" dirty="0" err="1"/>
              <a:t>Buwana</a:t>
            </a:r>
            <a:r>
              <a:rPr lang="en-US" dirty="0"/>
              <a:t> IV.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notasinya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31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d-ID" b="1" dirty="0"/>
              <a:t>Pangkur – Kembangtiba, laras Pelog pathet Barang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3  5  5  5  5  6  7  7 ,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I   -   ku     a   - doh  sa - king   si  -  ra, 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7  7  z6c5  z6c7 ,  6  5  3  5  6  7  z6c5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Ing  me   -ma  -    la          dur   -ja  - na   mar -kèng  bu -  mi, 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7  @  @  @  @  @  z@c#  @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A -  pan   si   - ra    kang ang –gem -pur,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@   #  @  7  z6c5  6  7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Myang ing-kang pa  -  ra      su  -ka, 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7  7  6  7 ,  6  5  5  5  3  z5c6  7  7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Wèh nu- gra- ha            si - rang ken   Ba – tha - ra      Gu - ru,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5   6  6  6  5  3  z6c7  z6c5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Mung-guh ing   cah  -ya     sa -   da  -   ya,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5  6  7  7  6  6  z7c6  5.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Si  - ra   sang  di - wang-ka  -   ra      di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Capaian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dituntut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karakternya</a:t>
            </a:r>
            <a:r>
              <a:rPr lang="en-US" dirty="0"/>
              <a:t>.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cengkok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Durma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.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gaya-gaya</a:t>
            </a:r>
            <a:r>
              <a:rPr lang="en-US" dirty="0"/>
              <a:t> personal,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(</a:t>
            </a:r>
            <a:r>
              <a:rPr lang="en-US" dirty="0" err="1"/>
              <a:t>kraton</a:t>
            </a:r>
            <a:r>
              <a:rPr lang="en-US" dirty="0"/>
              <a:t>, </a:t>
            </a:r>
            <a:r>
              <a:rPr lang="en-US" dirty="0" err="1"/>
              <a:t>pura</a:t>
            </a:r>
            <a:r>
              <a:rPr lang="en-US" dirty="0"/>
              <a:t>, </a:t>
            </a:r>
            <a:r>
              <a:rPr lang="en-US" dirty="0" err="1"/>
              <a:t>kepatihan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),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kedaerahan</a:t>
            </a:r>
            <a:r>
              <a:rPr lang="en-US" dirty="0"/>
              <a:t> (Surakarta, </a:t>
            </a:r>
            <a:r>
              <a:rPr lang="en-US" dirty="0" err="1"/>
              <a:t>Banyumas</a:t>
            </a:r>
            <a:r>
              <a:rPr lang="en-US" dirty="0"/>
              <a:t>, Semarang, Yogyakarta </a:t>
            </a:r>
            <a:r>
              <a:rPr lang="en-US" dirty="0" err="1"/>
              <a:t>dll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11 </a:t>
            </a:r>
            <a:r>
              <a:rPr lang="en-US" dirty="0" err="1"/>
              <a:t>tembang</a:t>
            </a:r>
            <a:r>
              <a:rPr lang="en-US" dirty="0"/>
              <a:t> : </a:t>
            </a:r>
            <a:r>
              <a:rPr lang="en-US" dirty="0" err="1"/>
              <a:t>Pocung</a:t>
            </a:r>
            <a:r>
              <a:rPr lang="en-US" dirty="0"/>
              <a:t>, </a:t>
            </a:r>
            <a:r>
              <a:rPr lang="en-US" dirty="0" err="1"/>
              <a:t>Megatruh</a:t>
            </a:r>
            <a:r>
              <a:rPr lang="en-US" dirty="0"/>
              <a:t>, </a:t>
            </a:r>
            <a:r>
              <a:rPr lang="en-US" dirty="0" err="1"/>
              <a:t>Durma</a:t>
            </a:r>
            <a:r>
              <a:rPr lang="en-US" dirty="0"/>
              <a:t>, </a:t>
            </a:r>
            <a:r>
              <a:rPr lang="en-US" dirty="0" err="1"/>
              <a:t>Sinom</a:t>
            </a:r>
            <a:r>
              <a:rPr lang="en-US" dirty="0"/>
              <a:t>, </a:t>
            </a:r>
            <a:r>
              <a:rPr lang="en-US" dirty="0" err="1"/>
              <a:t>Kinanthi</a:t>
            </a:r>
            <a:r>
              <a:rPr lang="en-US" dirty="0"/>
              <a:t>, </a:t>
            </a:r>
            <a:r>
              <a:rPr lang="en-US" dirty="0" err="1"/>
              <a:t>Dhandhanggula</a:t>
            </a:r>
            <a:r>
              <a:rPr lang="en-US" dirty="0"/>
              <a:t>, </a:t>
            </a:r>
            <a:r>
              <a:rPr lang="en-US" dirty="0" err="1"/>
              <a:t>Mijil</a:t>
            </a:r>
            <a:r>
              <a:rPr lang="en-US" dirty="0"/>
              <a:t>, </a:t>
            </a:r>
            <a:r>
              <a:rPr lang="en-US" dirty="0" err="1"/>
              <a:t>Pangkur</a:t>
            </a:r>
            <a:r>
              <a:rPr lang="en-US" dirty="0"/>
              <a:t>, </a:t>
            </a:r>
            <a:r>
              <a:rPr lang="en-US" dirty="0" err="1"/>
              <a:t>Asmaradana</a:t>
            </a:r>
            <a:r>
              <a:rPr lang="en-US" dirty="0"/>
              <a:t>, </a:t>
            </a:r>
            <a:r>
              <a:rPr lang="en-US" dirty="0" err="1"/>
              <a:t>Maskumambang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Gambuh</a:t>
            </a:r>
            <a:r>
              <a:rPr lang="en-US" dirty="0"/>
              <a:t>. </a:t>
            </a:r>
            <a:r>
              <a:rPr lang="en-US" dirty="0" err="1"/>
              <a:t>Laras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pelog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slendro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gamelan </a:t>
            </a:r>
            <a:r>
              <a:rPr lang="en-US" dirty="0" err="1"/>
              <a:t>Jawa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nyawa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disepakati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2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Keterampilan</a:t>
            </a:r>
            <a:r>
              <a:rPr lang="en-AU" b="1" dirty="0"/>
              <a:t> </a:t>
            </a:r>
            <a:r>
              <a:rPr lang="en-AU" b="1" dirty="0" err="1"/>
              <a:t>teknik</a:t>
            </a:r>
            <a:r>
              <a:rPr lang="en-AU" b="1" dirty="0"/>
              <a:t> </a:t>
            </a:r>
            <a:r>
              <a:rPr lang="en-AU" b="1" dirty="0" err="1"/>
              <a:t>pernafasan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r>
              <a:rPr lang="en-AU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dasar-dasar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/ </a:t>
            </a:r>
            <a:r>
              <a:rPr lang="en-US" dirty="0" err="1"/>
              <a:t>syair</a:t>
            </a:r>
            <a:r>
              <a:rPr lang="en-US" dirty="0"/>
              <a:t>, </a:t>
            </a:r>
            <a:r>
              <a:rPr lang="en-US" dirty="0" err="1"/>
              <a:t>lagu</a:t>
            </a:r>
            <a:r>
              <a:rPr lang="en-US" dirty="0"/>
              <a:t>/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syair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sukon</a:t>
            </a:r>
            <a:r>
              <a:rPr lang="en-US" dirty="0"/>
              <a:t> </a:t>
            </a:r>
            <a:r>
              <a:rPr lang="en-US" dirty="0" err="1"/>
              <a:t>wulon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.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Pocung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Dhandhanggula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.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/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.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r>
              <a:rPr lang="en-US" dirty="0"/>
              <a:t> da nada </a:t>
            </a:r>
            <a:r>
              <a:rPr lang="en-US" dirty="0" err="1"/>
              <a:t>pendek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(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).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yang paling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paling </a:t>
            </a:r>
            <a:r>
              <a:rPr lang="en-US" dirty="0" err="1"/>
              <a:t>umum</a:t>
            </a:r>
            <a:r>
              <a:rPr lang="en-US" dirty="0"/>
              <a:t>.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peniruan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penyaji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, </a:t>
            </a:r>
            <a:r>
              <a:rPr lang="en-US" dirty="0" err="1"/>
              <a:t>pernafasan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rasa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).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penyajiannya</a:t>
            </a:r>
            <a:r>
              <a:rPr lang="en-US" dirty="0"/>
              <a:t>,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yang </a:t>
            </a:r>
            <a:r>
              <a:rPr lang="en-US" dirty="0" err="1"/>
              <a:t>bagaimana</a:t>
            </a:r>
            <a:r>
              <a:rPr lang="en-US" dirty="0"/>
              <a:t>. </a:t>
            </a:r>
            <a:r>
              <a:rPr lang="en-US" dirty="0" err="1"/>
              <a:t>Sama-sama</a:t>
            </a:r>
            <a:r>
              <a:rPr lang="en-US" dirty="0"/>
              <a:t> </a:t>
            </a:r>
            <a:r>
              <a:rPr lang="en-US" dirty="0" err="1"/>
              <a:t>menyajiakn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Dhandhanggula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palaran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klenengan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wayangn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karakternya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7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nada/ </a:t>
            </a:r>
            <a:r>
              <a:rPr lang="en-AU" b="1" dirty="0" err="1"/>
              <a:t>laras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r>
              <a:rPr lang="en-AU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Nada-nada yang </a:t>
            </a:r>
            <a:r>
              <a:rPr lang="en-US" dirty="0" err="1"/>
              <a:t>dihadirkan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. Nada-nada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nada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gamelan </a:t>
            </a:r>
            <a:r>
              <a:rPr lang="en-US" dirty="0" err="1"/>
              <a:t>slendro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pelog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nada/ </a:t>
            </a:r>
            <a:r>
              <a:rPr lang="en-US" dirty="0" err="1"/>
              <a:t>laras</a:t>
            </a:r>
            <a:r>
              <a:rPr lang="en-US" dirty="0"/>
              <a:t> gamelan </a:t>
            </a:r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Sri </a:t>
            </a:r>
            <a:r>
              <a:rPr lang="en-US" dirty="0" err="1"/>
              <a:t>Hastanto</a:t>
            </a:r>
            <a:r>
              <a:rPr lang="en-US" dirty="0"/>
              <a:t> </a:t>
            </a:r>
            <a:r>
              <a:rPr lang="en-US" dirty="0" err="1"/>
              <a:t>berjudul</a:t>
            </a:r>
            <a:r>
              <a:rPr lang="en-US" dirty="0"/>
              <a:t> </a:t>
            </a:r>
            <a:r>
              <a:rPr lang="en-US" dirty="0" err="1"/>
              <a:t>Pathet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Gaya Surakarta (2009). 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, </a:t>
            </a:r>
            <a:r>
              <a:rPr lang="en-US" dirty="0" err="1"/>
              <a:t>kekurang</a:t>
            </a:r>
            <a:r>
              <a:rPr lang="en-US" dirty="0"/>
              <a:t> </a:t>
            </a:r>
            <a:r>
              <a:rPr lang="en-US" dirty="0" err="1"/>
              <a:t>tepatan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ketidaktepatan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karawitan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pleng</a:t>
            </a:r>
            <a:r>
              <a:rPr lang="en-US" dirty="0"/>
              <a:t>, </a:t>
            </a:r>
            <a:r>
              <a:rPr lang="en-US" dirty="0" err="1"/>
              <a:t>sasap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blero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vocal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dalang</a:t>
            </a:r>
            <a:r>
              <a:rPr lang="en-US" dirty="0"/>
              <a:t>), </a:t>
            </a:r>
            <a:r>
              <a:rPr lang="en-US" dirty="0" err="1"/>
              <a:t>kadang</a:t>
            </a:r>
            <a:r>
              <a:rPr lang="en-US" dirty="0"/>
              <a:t> </a:t>
            </a:r>
            <a:r>
              <a:rPr lang="en-US" dirty="0" err="1"/>
              <a:t>suara-suara</a:t>
            </a:r>
            <a:r>
              <a:rPr lang="en-US" dirty="0"/>
              <a:t> </a:t>
            </a:r>
            <a:r>
              <a:rPr lang="en-US" dirty="0" err="1"/>
              <a:t>sasap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tersendiri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nada/ </a:t>
            </a:r>
            <a:r>
              <a:rPr lang="en-US" dirty="0" err="1"/>
              <a:t>laras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5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menirukan</a:t>
            </a:r>
            <a:r>
              <a:rPr lang="en-AU" dirty="0"/>
              <a:t> </a:t>
            </a:r>
            <a:r>
              <a:rPr lang="en-AU" dirty="0" err="1"/>
              <a:t>artikulasi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nada/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KBBI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lafal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pengucapakn</a:t>
            </a:r>
            <a:r>
              <a:rPr lang="en-US" dirty="0"/>
              <a:t> kata (</a:t>
            </a:r>
            <a:r>
              <a:rPr lang="en-US" u="sng" dirty="0">
                <a:hlinkClick r:id="rId2"/>
              </a:rPr>
              <a:t>https://kbbi.kemdikbud.go.id/entri/Artikulasi</a:t>
            </a:r>
            <a:r>
              <a:rPr lang="en-US" dirty="0"/>
              <a:t>).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kata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 kata-kata/ </a:t>
            </a:r>
            <a:r>
              <a:rPr lang="en-US" dirty="0" err="1"/>
              <a:t>syair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pertunjukan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(</a:t>
            </a:r>
            <a:r>
              <a:rPr lang="en-US" dirty="0" err="1"/>
              <a:t>kuno</a:t>
            </a:r>
            <a:r>
              <a:rPr lang="en-US" dirty="0"/>
              <a:t>, </a:t>
            </a:r>
            <a:r>
              <a:rPr lang="en-US" dirty="0" err="1"/>
              <a:t>tengah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). </a:t>
            </a:r>
            <a:r>
              <a:rPr lang="en-US" dirty="0" err="1"/>
              <a:t>Huruf</a:t>
            </a:r>
            <a:r>
              <a:rPr lang="en-US" dirty="0"/>
              <a:t> vocal di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memilii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vocal di </a:t>
            </a:r>
            <a:r>
              <a:rPr lang="en-US" dirty="0" err="1"/>
              <a:t>bahasa</a:t>
            </a:r>
            <a:r>
              <a:rPr lang="en-US" dirty="0"/>
              <a:t> Indonesia.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penyajiannya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vokabuler</a:t>
            </a:r>
            <a:r>
              <a:rPr lang="en-US" dirty="0"/>
              <a:t> kata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.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artikulasi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artikulasi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over. </a:t>
            </a:r>
            <a:r>
              <a:rPr lang="en-US" dirty="0" err="1"/>
              <a:t>Penekanannya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kejelasan</a:t>
            </a:r>
            <a:r>
              <a:rPr lang="en-US" dirty="0"/>
              <a:t> kata-kata.</a:t>
            </a:r>
          </a:p>
        </p:txBody>
      </p:sp>
    </p:spTree>
    <p:extLst>
      <p:ext uri="{BB962C8B-B14F-4D97-AF65-F5344CB8AC3E}">
        <p14:creationId xmlns:p14="http://schemas.microsoft.com/office/powerpoint/2010/main" val="2913025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</a:t>
            </a:r>
            <a:r>
              <a:rPr lang="en-AU" b="1" dirty="0" err="1"/>
              <a:t>luluh</a:t>
            </a:r>
            <a:r>
              <a:rPr lang="en-AU" b="1" dirty="0"/>
              <a:t> </a:t>
            </a:r>
            <a:r>
              <a:rPr lang="en-AU" b="1" dirty="0" err="1"/>
              <a:t>lagu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luluh</a:t>
            </a:r>
            <a:r>
              <a:rPr lang="en-AU" b="1" dirty="0"/>
              <a:t> </a:t>
            </a:r>
            <a:r>
              <a:rPr lang="en-AU" b="1" dirty="0" err="1"/>
              <a:t>tembung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r>
              <a:rPr lang="en-AU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tembung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membekali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“</a:t>
            </a:r>
            <a:r>
              <a:rPr lang="en-US" dirty="0" err="1"/>
              <a:t>sastra</a:t>
            </a:r>
            <a:r>
              <a:rPr lang="en-US" dirty="0"/>
              <a:t> </a:t>
            </a:r>
            <a:r>
              <a:rPr lang="en-US" dirty="0" err="1"/>
              <a:t>kaweungku</a:t>
            </a:r>
            <a:r>
              <a:rPr lang="en-US" dirty="0"/>
              <a:t> </a:t>
            </a:r>
            <a:r>
              <a:rPr lang="en-US" dirty="0" err="1"/>
              <a:t>ing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kawengku</a:t>
            </a:r>
            <a:r>
              <a:rPr lang="en-US" dirty="0"/>
              <a:t> </a:t>
            </a:r>
            <a:r>
              <a:rPr lang="en-US" dirty="0" err="1"/>
              <a:t>ing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”. Kata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penekanannya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.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menafsirkan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luluh</a:t>
            </a:r>
            <a:r>
              <a:rPr lang="en-US" dirty="0"/>
              <a:t> </a:t>
            </a:r>
            <a:r>
              <a:rPr lang="en-US" dirty="0" err="1"/>
              <a:t>tembung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04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</a:t>
            </a:r>
            <a:r>
              <a:rPr lang="en-AU" b="1" dirty="0" err="1"/>
              <a:t>intonasi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 smtClean="0"/>
              <a:t>macapat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KBBI </a:t>
            </a:r>
            <a:r>
              <a:rPr lang="en-US" dirty="0" err="1"/>
              <a:t>Kemendikbud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nada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penyanyi</a:t>
            </a:r>
            <a:r>
              <a:rPr lang="en-US" dirty="0"/>
              <a:t> (</a:t>
            </a:r>
            <a:r>
              <a:rPr lang="en-US" u="sng" dirty="0">
                <a:hlinkClick r:id="rId2"/>
              </a:rPr>
              <a:t>https://kbbi.kemdikbud.go.id/entri/Intonasi</a:t>
            </a:r>
            <a:r>
              <a:rPr lang="en-US" dirty="0"/>
              <a:t>).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  <a:r>
              <a:rPr lang="en-US" dirty="0" err="1"/>
              <a:t>Intonasi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dimaknai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nada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tipisnya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185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AU" b="1" dirty="0" err="1"/>
              <a:t>Ketepatan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kesesuaian</a:t>
            </a:r>
            <a:r>
              <a:rPr lang="en-AU" b="1" dirty="0"/>
              <a:t> </a:t>
            </a:r>
            <a:r>
              <a:rPr lang="en-AU" b="1" dirty="0" err="1"/>
              <a:t>menirukan</a:t>
            </a:r>
            <a:r>
              <a:rPr lang="en-AU" b="1" dirty="0"/>
              <a:t>  </a:t>
            </a:r>
            <a:r>
              <a:rPr lang="en-AU" b="1" dirty="0" err="1"/>
              <a:t>dinamika</a:t>
            </a:r>
            <a:r>
              <a:rPr lang="en-AU" b="1" dirty="0"/>
              <a:t> </a:t>
            </a:r>
            <a:r>
              <a:rPr lang="en-AU" b="1" dirty="0" err="1"/>
              <a:t>dan</a:t>
            </a:r>
            <a:r>
              <a:rPr lang="en-AU" b="1" dirty="0"/>
              <a:t> </a:t>
            </a:r>
            <a:r>
              <a:rPr lang="en-AU" b="1" dirty="0" err="1"/>
              <a:t>karakter</a:t>
            </a:r>
            <a:r>
              <a:rPr lang="en-AU" b="1" dirty="0"/>
              <a:t> </a:t>
            </a:r>
            <a:r>
              <a:rPr lang="en-AU" b="1" dirty="0" err="1"/>
              <a:t>tembang</a:t>
            </a:r>
            <a:r>
              <a:rPr lang="en-AU" b="1" dirty="0"/>
              <a:t> </a:t>
            </a:r>
            <a:r>
              <a:rPr lang="en-AU" b="1" dirty="0" err="1"/>
              <a:t>waosan</a:t>
            </a:r>
            <a:r>
              <a:rPr lang="en-AU" b="1" dirty="0"/>
              <a:t> </a:t>
            </a:r>
            <a:r>
              <a:rPr lang="en-AU" b="1" dirty="0" err="1"/>
              <a:t>bentuk</a:t>
            </a:r>
            <a:r>
              <a:rPr lang="en-AU" b="1" dirty="0"/>
              <a:t> </a:t>
            </a:r>
            <a:r>
              <a:rPr lang="en-AU" b="1" dirty="0" err="1"/>
              <a:t>macapat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penyaji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.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disinggung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pertunjukan</a:t>
            </a:r>
            <a:r>
              <a:rPr lang="en-US" dirty="0"/>
              <a:t> lain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penyajian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, 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. </a:t>
            </a:r>
            <a:r>
              <a:rPr lang="en-US" dirty="0" err="1"/>
              <a:t>Karakteristiknya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konvensi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Asmandana</a:t>
            </a:r>
            <a:r>
              <a:rPr lang="en-US" dirty="0"/>
              <a:t> </a:t>
            </a:r>
            <a:r>
              <a:rPr lang="en-US" dirty="0" err="1"/>
              <a:t>identik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rasa-rasa </a:t>
            </a:r>
            <a:r>
              <a:rPr lang="en-US" dirty="0" err="1"/>
              <a:t>kasmaran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Puji</a:t>
            </a:r>
            <a:r>
              <a:rPr lang="en-US" dirty="0"/>
              <a:t> Anti </a:t>
            </a:r>
            <a:r>
              <a:rPr lang="en-US" dirty="0" err="1"/>
              <a:t>dan</a:t>
            </a:r>
            <a:r>
              <a:rPr lang="en-US" dirty="0"/>
              <a:t> Tri Anita di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Deiksis</a:t>
            </a:r>
            <a:r>
              <a:rPr lang="en-US" dirty="0"/>
              <a:t> Vol. 11 No. 01 </a:t>
            </a:r>
            <a:r>
              <a:rPr lang="en-US" dirty="0" err="1"/>
              <a:t>hal</a:t>
            </a:r>
            <a:r>
              <a:rPr lang="en-US" dirty="0"/>
              <a:t>. 77-85 </a:t>
            </a:r>
            <a:r>
              <a:rPr lang="en-US" dirty="0" err="1"/>
              <a:t>berjudul</a:t>
            </a:r>
            <a:r>
              <a:rPr lang="en-US" dirty="0"/>
              <a:t> “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” (</a:t>
            </a:r>
            <a:r>
              <a:rPr lang="en-US" dirty="0" err="1"/>
              <a:t>Puji</a:t>
            </a:r>
            <a:r>
              <a:rPr lang="en-US" dirty="0"/>
              <a:t> </a:t>
            </a:r>
            <a:r>
              <a:rPr lang="en-US" dirty="0" err="1"/>
              <a:t>Anto</a:t>
            </a:r>
            <a:r>
              <a:rPr lang="en-US" dirty="0"/>
              <a:t>, Tri Anita, 2019 : 77-85). </a:t>
            </a:r>
          </a:p>
        </p:txBody>
      </p:sp>
    </p:spTree>
    <p:extLst>
      <p:ext uri="{BB962C8B-B14F-4D97-AF65-F5344CB8AC3E}">
        <p14:creationId xmlns:p14="http://schemas.microsoft.com/office/powerpoint/2010/main" val="4241671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Macapat</a:t>
            </a:r>
            <a:r>
              <a:rPr lang="en-US" dirty="0" smtClean="0"/>
              <a:t> </a:t>
            </a:r>
            <a:r>
              <a:rPr lang="en-US" dirty="0" err="1" smtClean="0"/>
              <a:t>Pangkur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(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satunya</a:t>
            </a:r>
            <a:r>
              <a:rPr lang="en-US" dirty="0"/>
              <a:t>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budi</a:t>
            </a:r>
            <a:r>
              <a:rPr lang="en-US" dirty="0"/>
              <a:t> </a:t>
            </a:r>
            <a:r>
              <a:rPr lang="en-US" dirty="0" err="1"/>
              <a:t>pekerti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tersirat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Sarafudin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Winarto</a:t>
            </a:r>
            <a:r>
              <a:rPr lang="en-US" dirty="0"/>
              <a:t> </a:t>
            </a:r>
            <a:r>
              <a:rPr lang="en-US" dirty="0" err="1"/>
              <a:t>berjudul</a:t>
            </a:r>
            <a:r>
              <a:rPr lang="en-US" dirty="0"/>
              <a:t> “</a:t>
            </a:r>
            <a:r>
              <a:rPr lang="en-US" dirty="0" err="1"/>
              <a:t>Optimalisasi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Guru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Mendidik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Media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Macapat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”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Adiwidya</a:t>
            </a:r>
            <a:r>
              <a:rPr lang="en-US" dirty="0"/>
              <a:t> :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Pengabdian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Vol. 3 No. 1 </a:t>
            </a:r>
            <a:r>
              <a:rPr lang="en-US" dirty="0" err="1"/>
              <a:t>tahun</a:t>
            </a:r>
            <a:r>
              <a:rPr lang="en-US" dirty="0"/>
              <a:t> 2019.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yang lain,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nasihat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yang </a:t>
            </a:r>
            <a:r>
              <a:rPr lang="en-US" dirty="0" err="1"/>
              <a:t>berwatak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gairah</a:t>
            </a:r>
            <a:r>
              <a:rPr lang="en-US" dirty="0"/>
              <a:t>, </a:t>
            </a:r>
            <a:r>
              <a:rPr lang="en-US" dirty="0" err="1"/>
              <a:t>gagah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perkasa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terang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Pangkur</a:t>
            </a:r>
            <a:r>
              <a:rPr lang="en-US" dirty="0"/>
              <a:t> </a:t>
            </a:r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Fajar</a:t>
            </a:r>
            <a:r>
              <a:rPr lang="en-US" dirty="0"/>
              <a:t> </a:t>
            </a:r>
            <a:r>
              <a:rPr lang="en-US" dirty="0" err="1"/>
              <a:t>Adinugraha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Adisti</a:t>
            </a:r>
            <a:r>
              <a:rPr lang="en-US" dirty="0"/>
              <a:t> </a:t>
            </a:r>
            <a:r>
              <a:rPr lang="en-US" dirty="0" err="1"/>
              <a:t>Ratnapuri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Selaras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2019 (</a:t>
            </a:r>
            <a:r>
              <a:rPr lang="en-US" u="sng" dirty="0">
                <a:hlinkClick r:id="rId2"/>
              </a:rPr>
              <a:t>file:///C:/Users/acer/Downloads/770-Article%20Text-2472-1-10-20180718.pdf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90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1230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Tembang Waosan  Pertemuan III</vt:lpstr>
      <vt:lpstr>Capaian Pembelajaran Mata Kuliah</vt:lpstr>
      <vt:lpstr>Keterampilan teknik pernafasan tembang waosan bentuk macapat  </vt:lpstr>
      <vt:lpstr>Ketepatan dan kesesuaian menirukan nada/ laras tembang waosan bentuk macapat </vt:lpstr>
      <vt:lpstr>Ketepatan dan kesesuaian menirukan artikulasi tembang waosan bentuk macapat </vt:lpstr>
      <vt:lpstr>Ketepatan dan kesesuaian menirukan luluh lagu dan luluh tembung tembang waosan bentuk macapat </vt:lpstr>
      <vt:lpstr>Ketepatan dan kesesuaian menirukan intonasi tembang waosan bentuk macapat</vt:lpstr>
      <vt:lpstr>Ketepatan dan kesesuaian menirukan  dinamika dan karakter tembang waosan bentuk macapat</vt:lpstr>
      <vt:lpstr>Tembang Macapat Pangkur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 Pertemuan III</dc:title>
  <dc:creator>acer</dc:creator>
  <cp:lastModifiedBy>acer</cp:lastModifiedBy>
  <cp:revision>2</cp:revision>
  <dcterms:created xsi:type="dcterms:W3CDTF">2020-10-22T05:23:58Z</dcterms:created>
  <dcterms:modified xsi:type="dcterms:W3CDTF">2020-10-22T05:39:14Z</dcterms:modified>
</cp:coreProperties>
</file>