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86E9-5E37-41C8-A96D-B9D311EB790D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C0D9-648B-4F52-BBB1-93CC09587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36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86E9-5E37-41C8-A96D-B9D311EB790D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C0D9-648B-4F52-BBB1-93CC09587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57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86E9-5E37-41C8-A96D-B9D311EB790D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C0D9-648B-4F52-BBB1-93CC09587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82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86E9-5E37-41C8-A96D-B9D311EB790D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C0D9-648B-4F52-BBB1-93CC09587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2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86E9-5E37-41C8-A96D-B9D311EB790D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C0D9-648B-4F52-BBB1-93CC09587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99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86E9-5E37-41C8-A96D-B9D311EB790D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C0D9-648B-4F52-BBB1-93CC09587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4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86E9-5E37-41C8-A96D-B9D311EB790D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C0D9-648B-4F52-BBB1-93CC09587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805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86E9-5E37-41C8-A96D-B9D311EB790D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C0D9-648B-4F52-BBB1-93CC09587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60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86E9-5E37-41C8-A96D-B9D311EB790D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C0D9-648B-4F52-BBB1-93CC09587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8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86E9-5E37-41C8-A96D-B9D311EB790D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C0D9-648B-4F52-BBB1-93CC09587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2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86E9-5E37-41C8-A96D-B9D311EB790D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C0D9-648B-4F52-BBB1-93CC09587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41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086E9-5E37-41C8-A96D-B9D311EB790D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7C0D9-648B-4F52-BBB1-93CC09587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94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Tembang</a:t>
            </a:r>
            <a:r>
              <a:rPr lang="en-US" dirty="0" smtClean="0"/>
              <a:t> </a:t>
            </a:r>
            <a:r>
              <a:rPr lang="en-US" dirty="0" err="1" smtClean="0"/>
              <a:t>Waosan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Pertemuan</a:t>
            </a:r>
            <a:r>
              <a:rPr lang="en-US" dirty="0" smtClean="0"/>
              <a:t> 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Siswati</a:t>
            </a:r>
            <a:r>
              <a:rPr lang="en-US" dirty="0" smtClean="0"/>
              <a:t>, M. </a:t>
            </a:r>
            <a:r>
              <a:rPr lang="en-US" dirty="0" err="1" smtClean="0"/>
              <a:t>Sn</a:t>
            </a:r>
            <a:r>
              <a:rPr lang="en-US" dirty="0" smtClean="0"/>
              <a:t>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94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Capaian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 Mata </a:t>
            </a:r>
            <a:r>
              <a:rPr lang="en-US" b="1" dirty="0" err="1"/>
              <a:t>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Mata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matakuliah</a:t>
            </a:r>
            <a:r>
              <a:rPr lang="en-US" dirty="0"/>
              <a:t> </a:t>
            </a:r>
            <a:r>
              <a:rPr lang="en-US" dirty="0" err="1"/>
              <a:t>praktik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menjadikan</a:t>
            </a:r>
            <a:r>
              <a:rPr lang="en-US" dirty="0"/>
              <a:t> 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 </a:t>
            </a:r>
            <a:r>
              <a:rPr lang="en-US" dirty="0" err="1"/>
              <a:t>aspek</a:t>
            </a:r>
            <a:r>
              <a:rPr lang="en-US" dirty="0"/>
              <a:t> yang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 err="1"/>
              <a:t>tembang</a:t>
            </a:r>
            <a:r>
              <a:rPr lang="en-US" i="1" dirty="0"/>
              <a:t> </a:t>
            </a:r>
            <a:r>
              <a:rPr lang="en-US" i="1" dirty="0" err="1"/>
              <a:t>waosan</a:t>
            </a:r>
            <a:r>
              <a:rPr lang="en-US" i="1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menyajikan</a:t>
            </a:r>
            <a:r>
              <a:rPr lang="en-US" dirty="0"/>
              <a:t> </a:t>
            </a:r>
            <a:r>
              <a:rPr lang="en-US" i="1" dirty="0" err="1"/>
              <a:t>tembang</a:t>
            </a:r>
            <a:r>
              <a:rPr lang="en-US" i="1" dirty="0"/>
              <a:t> </a:t>
            </a:r>
            <a:r>
              <a:rPr lang="en-US" i="1" dirty="0" err="1"/>
              <a:t>waosan</a:t>
            </a:r>
            <a:r>
              <a:rPr lang="en-US" i="1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i="1" dirty="0" err="1"/>
              <a:t>sekar</a:t>
            </a:r>
            <a:r>
              <a:rPr lang="en-US" i="1" dirty="0"/>
              <a:t> </a:t>
            </a:r>
            <a:r>
              <a:rPr lang="en-US" i="1" dirty="0" err="1"/>
              <a:t>macapat</a:t>
            </a:r>
            <a:r>
              <a:rPr lang="en-US" i="1" dirty="0"/>
              <a:t>, </a:t>
            </a:r>
            <a:r>
              <a:rPr lang="en-US" i="1" dirty="0" err="1"/>
              <a:t>sekar</a:t>
            </a:r>
            <a:r>
              <a:rPr lang="en-US" i="1" dirty="0"/>
              <a:t> </a:t>
            </a:r>
            <a:r>
              <a:rPr lang="en-US" i="1" dirty="0" err="1"/>
              <a:t>tengahan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 err="1"/>
              <a:t>sekar</a:t>
            </a:r>
            <a:r>
              <a:rPr lang="en-US" i="1" dirty="0"/>
              <a:t> </a:t>
            </a:r>
            <a:r>
              <a:rPr lang="en-US" i="1" dirty="0" err="1"/>
              <a:t>ageng</a:t>
            </a:r>
            <a:r>
              <a:rPr lang="en-US" dirty="0"/>
              <a:t>,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, </a:t>
            </a:r>
            <a:r>
              <a:rPr lang="en-US" dirty="0" err="1"/>
              <a:t>laras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i="1" dirty="0" err="1"/>
              <a:t>cengkoknya</a:t>
            </a:r>
            <a:r>
              <a:rPr lang="en-US" dirty="0"/>
              <a:t>.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tafsir</a:t>
            </a:r>
            <a:r>
              <a:rPr lang="en-US" dirty="0"/>
              <a:t>  </a:t>
            </a:r>
            <a:r>
              <a:rPr lang="en-US" dirty="0" err="1"/>
              <a:t>notasi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sastra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001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AU" dirty="0" err="1"/>
              <a:t>Ketepatan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kesesuaian</a:t>
            </a:r>
            <a:r>
              <a:rPr lang="en-AU" dirty="0"/>
              <a:t> </a:t>
            </a:r>
            <a:r>
              <a:rPr lang="en-AU" dirty="0" err="1"/>
              <a:t>menafsir</a:t>
            </a:r>
            <a:r>
              <a:rPr lang="en-AU" dirty="0"/>
              <a:t> nada/ </a:t>
            </a:r>
            <a:r>
              <a:rPr lang="en-AU" dirty="0" err="1"/>
              <a:t>laras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bentuk</a:t>
            </a:r>
            <a:r>
              <a:rPr lang="en-AU" dirty="0"/>
              <a:t> </a:t>
            </a:r>
            <a:r>
              <a:rPr lang="en-AU" dirty="0" err="1"/>
              <a:t>macapat</a:t>
            </a:r>
            <a:r>
              <a:rPr lang="en-AU" dirty="0"/>
              <a:t> </a:t>
            </a:r>
            <a:endParaRPr lang="en-US" dirty="0"/>
          </a:p>
          <a:p>
            <a:pPr lvl="0" algn="just"/>
            <a:r>
              <a:rPr lang="en-AU" dirty="0" err="1"/>
              <a:t>Ketepatan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kesesuaian</a:t>
            </a:r>
            <a:r>
              <a:rPr lang="en-AU" dirty="0"/>
              <a:t> </a:t>
            </a:r>
            <a:r>
              <a:rPr lang="en-AU" dirty="0" err="1"/>
              <a:t>mentranskrip</a:t>
            </a:r>
            <a:r>
              <a:rPr lang="en-AU" dirty="0"/>
              <a:t> </a:t>
            </a:r>
            <a:r>
              <a:rPr lang="en-AU" dirty="0" err="1"/>
              <a:t>notasi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bentuk</a:t>
            </a:r>
            <a:r>
              <a:rPr lang="en-AU" dirty="0"/>
              <a:t> </a:t>
            </a:r>
            <a:r>
              <a:rPr lang="en-AU" dirty="0" err="1"/>
              <a:t>macapat</a:t>
            </a:r>
            <a:r>
              <a:rPr lang="en-AU" dirty="0"/>
              <a:t> </a:t>
            </a:r>
            <a:endParaRPr lang="en-US" dirty="0"/>
          </a:p>
          <a:p>
            <a:pPr lvl="0" algn="just"/>
            <a:r>
              <a:rPr lang="en-AU" dirty="0" err="1"/>
              <a:t>Ketepatan</a:t>
            </a:r>
            <a:r>
              <a:rPr lang="en-AU" dirty="0"/>
              <a:t>, </a:t>
            </a:r>
            <a:r>
              <a:rPr lang="en-AU" dirty="0" err="1"/>
              <a:t>kesesuaian</a:t>
            </a:r>
            <a:r>
              <a:rPr lang="en-AU" dirty="0"/>
              <a:t> </a:t>
            </a:r>
            <a:r>
              <a:rPr lang="en-AU" dirty="0" err="1"/>
              <a:t>menafsir</a:t>
            </a:r>
            <a:r>
              <a:rPr lang="en-AU" dirty="0"/>
              <a:t> </a:t>
            </a:r>
            <a:r>
              <a:rPr lang="en-AU" dirty="0" err="1"/>
              <a:t>sastra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bentuk</a:t>
            </a:r>
            <a:r>
              <a:rPr lang="en-AU" dirty="0"/>
              <a:t> </a:t>
            </a:r>
            <a:r>
              <a:rPr lang="en-AU" dirty="0" err="1"/>
              <a:t>macapat</a:t>
            </a:r>
            <a:r>
              <a:rPr lang="en-AU" dirty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313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AU" sz="4400" b="1" dirty="0" err="1"/>
              <a:t>Materi</a:t>
            </a:r>
            <a:r>
              <a:rPr lang="en-AU" sz="4400" b="1" dirty="0"/>
              <a:t> </a:t>
            </a:r>
            <a:r>
              <a:rPr lang="en-AU" sz="4400" b="1" dirty="0" err="1" smtClean="0"/>
              <a:t>Pembelajaran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Durma</a:t>
            </a:r>
            <a:endParaRPr lang="en-US" dirty="0"/>
          </a:p>
          <a:p>
            <a:pPr marL="0" indent="0">
              <a:buNone/>
            </a:pPr>
            <a:r>
              <a:rPr lang="id-ID" b="1" dirty="0" smtClean="0"/>
              <a:t>Durma – Rangsang Surabayan, laras Slendro pathet Sanga</a:t>
            </a:r>
            <a:endParaRPr lang="en-US" dirty="0" smtClean="0"/>
          </a:p>
          <a:p>
            <a:pPr marL="0" indent="0">
              <a:buNone/>
            </a:pPr>
            <a:r>
              <a:rPr lang="id-ID" dirty="0" smtClean="0">
                <a:latin typeface="KepatihanPro" pitchFamily="2" charset="0"/>
              </a:rPr>
              <a:t>@  @  @  @ ,  !  !  !  !  6  6  z!c6  5 </a:t>
            </a:r>
            <a:r>
              <a:rPr lang="id-ID" dirty="0" smtClean="0"/>
              <a:t>,</a:t>
            </a:r>
            <a:endParaRPr lang="en-US" dirty="0" smtClean="0"/>
          </a:p>
          <a:p>
            <a:pPr marL="0" indent="0">
              <a:buNone/>
            </a:pPr>
            <a:r>
              <a:rPr lang="id-ID" dirty="0" smtClean="0"/>
              <a:t>Lan  si   - nung-an        pa-ngrek-sa     ni   - ra   sang   ret  -  na, 	</a:t>
            </a:r>
            <a:endParaRPr lang="en-US" dirty="0" smtClean="0"/>
          </a:p>
          <a:p>
            <a:pPr marL="0" indent="0">
              <a:buNone/>
            </a:pPr>
            <a:r>
              <a:rPr lang="id-ID" dirty="0" smtClean="0">
                <a:latin typeface="KepatihanPro" pitchFamily="2" charset="0"/>
              </a:rPr>
              <a:t>5  3  5  2  3  5  5 </a:t>
            </a:r>
            <a:r>
              <a:rPr lang="id-ID" dirty="0" smtClean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id-ID" dirty="0" smtClean="0"/>
              <a:t>Rek-sa  - sa     ja   - lu     es  - tri, </a:t>
            </a:r>
            <a:endParaRPr lang="en-US" dirty="0" smtClean="0"/>
          </a:p>
          <a:p>
            <a:pPr marL="0" indent="0">
              <a:buNone/>
            </a:pPr>
            <a:r>
              <a:rPr lang="id-ID" dirty="0" smtClean="0">
                <a:latin typeface="KepatihanPro" pitchFamily="2" charset="0"/>
              </a:rPr>
              <a:t>z@c#  !  5  5  3  2  2 ,</a:t>
            </a:r>
            <a:endParaRPr lang="en-US" dirty="0" smtClean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 smtClean="0"/>
              <a:t>Lan    pu  -  lu  -nan  -ni  -ra, </a:t>
            </a:r>
            <a:endParaRPr lang="en-US" dirty="0" smtClean="0"/>
          </a:p>
          <a:p>
            <a:pPr marL="0" indent="0">
              <a:buNone/>
            </a:pPr>
            <a:r>
              <a:rPr lang="id-ID" dirty="0" smtClean="0">
                <a:latin typeface="KepatihanPro" pitchFamily="2" charset="0"/>
              </a:rPr>
              <a:t>@  z@c#  !  5  5  z3c2  2 ,</a:t>
            </a:r>
            <a:endParaRPr lang="en-US" dirty="0" smtClean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 smtClean="0"/>
              <a:t>At   - ma  - jèng Wi  -  bi  -  sa  -  na,</a:t>
            </a:r>
            <a:endParaRPr lang="en-US" dirty="0" smtClean="0"/>
          </a:p>
          <a:p>
            <a:pPr marL="0" indent="0">
              <a:buNone/>
            </a:pPr>
            <a:r>
              <a:rPr lang="id-ID" dirty="0" smtClean="0">
                <a:latin typeface="KepatihanPro" pitchFamily="2" charset="0"/>
              </a:rPr>
              <a:t>@  @  @  @  @  @  z@c#  ! ,</a:t>
            </a:r>
            <a:endParaRPr lang="en-US" dirty="0" smtClean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 smtClean="0"/>
              <a:t>Tri  - ja -  tha   mi  -nang-ka     pu -   tri, </a:t>
            </a:r>
            <a:endParaRPr lang="en-US" dirty="0" smtClean="0"/>
          </a:p>
          <a:p>
            <a:pPr marL="0" indent="0">
              <a:buNone/>
            </a:pPr>
            <a:r>
              <a:rPr lang="id-ID" dirty="0" smtClean="0">
                <a:latin typeface="KepatihanPro" pitchFamily="2" charset="0"/>
              </a:rPr>
              <a:t>1  1  1  z2c1  zyct ,</a:t>
            </a:r>
            <a:endParaRPr lang="en-US" dirty="0" smtClean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 smtClean="0"/>
              <a:t>Ang-kat  sang    u  -    wa,</a:t>
            </a:r>
            <a:endParaRPr lang="en-US" dirty="0" smtClean="0"/>
          </a:p>
          <a:p>
            <a:pPr marL="0" indent="0">
              <a:buNone/>
            </a:pPr>
            <a:r>
              <a:rPr lang="id-ID" dirty="0" smtClean="0">
                <a:latin typeface="KepatihanPro" pitchFamily="2" charset="0"/>
              </a:rPr>
              <a:t>!  !  !  z!c6  z!c@  z!x6c5  z2c1.</a:t>
            </a:r>
            <a:r>
              <a:rPr lang="id-ID" b="1" dirty="0" smtClean="0">
                <a:latin typeface="KepatihanPro" pitchFamily="2" charset="0"/>
              </a:rPr>
              <a:t> </a:t>
            </a:r>
            <a:endParaRPr lang="en-US" dirty="0" smtClean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 smtClean="0"/>
              <a:t>Wil   ja   -  lu      ki  -    nèn   -  sa  -     mi.</a:t>
            </a:r>
            <a:endParaRPr lang="en-US" dirty="0" smtClean="0"/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11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144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Tembang Waosan  Pertemuan V</vt:lpstr>
      <vt:lpstr>Capaian Pembelajaran Mata Kuliah</vt:lpstr>
      <vt:lpstr>PowerPoint Presentation</vt:lpstr>
      <vt:lpstr>Materi Pembelajaran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Tembang Waosan  Pertemuan V</dc:title>
  <dc:creator>acer</dc:creator>
  <cp:lastModifiedBy>acer</cp:lastModifiedBy>
  <cp:revision>1</cp:revision>
  <dcterms:created xsi:type="dcterms:W3CDTF">2020-10-22T05:46:00Z</dcterms:created>
  <dcterms:modified xsi:type="dcterms:W3CDTF">2020-10-22T05:50:31Z</dcterms:modified>
</cp:coreProperties>
</file>