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6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18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25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72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5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5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1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5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6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6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1687B-D41C-49AB-815A-7523EEDF895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8CD03-1454-416C-A9ED-773D4E41E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8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VI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Siswati</a:t>
            </a:r>
            <a:r>
              <a:rPr lang="en-US" dirty="0" smtClean="0"/>
              <a:t>, M. </a:t>
            </a:r>
            <a:r>
              <a:rPr lang="en-US" dirty="0" err="1" smtClean="0"/>
              <a:t>Sn</a:t>
            </a:r>
            <a:r>
              <a:rPr lang="en-US" dirty="0" smtClean="0"/>
              <a:t>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7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Capaian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matakuliah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 err="1"/>
              <a:t>tembang</a:t>
            </a:r>
            <a:r>
              <a:rPr lang="en-US" i="1" dirty="0"/>
              <a:t> </a:t>
            </a:r>
            <a:r>
              <a:rPr lang="en-US" i="1" dirty="0" err="1"/>
              <a:t>waosan</a:t>
            </a:r>
            <a:r>
              <a:rPr lang="en-US" i="1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i="1" dirty="0" err="1"/>
              <a:t>tembang</a:t>
            </a:r>
            <a:r>
              <a:rPr lang="en-US" i="1" dirty="0"/>
              <a:t> </a:t>
            </a:r>
            <a:r>
              <a:rPr lang="en-US" i="1" dirty="0" err="1"/>
              <a:t>waosan</a:t>
            </a:r>
            <a:r>
              <a:rPr lang="en-US" i="1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macapat</a:t>
            </a:r>
            <a:r>
              <a:rPr lang="en-US" i="1" dirty="0"/>
              <a:t>,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tengahan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ageng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laras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i="1" dirty="0" err="1"/>
              <a:t>cengkoknya</a:t>
            </a:r>
            <a:r>
              <a:rPr lang="en-US" dirty="0"/>
              <a:t>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tafsir</a:t>
            </a:r>
            <a:r>
              <a:rPr lang="en-US" dirty="0"/>
              <a:t> 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62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menafsir</a:t>
            </a:r>
            <a:r>
              <a:rPr lang="en-AU" dirty="0"/>
              <a:t> nada/ </a:t>
            </a:r>
            <a:r>
              <a:rPr lang="en-AU" dirty="0" err="1"/>
              <a:t>laras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lvl="0" algn="just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mentranskrip</a:t>
            </a:r>
            <a:r>
              <a:rPr lang="en-AU" dirty="0"/>
              <a:t> </a:t>
            </a:r>
            <a:r>
              <a:rPr lang="en-AU" dirty="0" err="1"/>
              <a:t>notasi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lvl="0" algn="just"/>
            <a:r>
              <a:rPr lang="en-AU" dirty="0" err="1"/>
              <a:t>Ketepatan</a:t>
            </a:r>
            <a:r>
              <a:rPr lang="en-AU" dirty="0"/>
              <a:t>,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menafsir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8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4400" b="1" dirty="0" err="1"/>
              <a:t>Materi</a:t>
            </a:r>
            <a:r>
              <a:rPr lang="en-AU" sz="4400" b="1" dirty="0"/>
              <a:t> </a:t>
            </a:r>
            <a:r>
              <a:rPr lang="en-AU" sz="4400" b="1" dirty="0" err="1" smtClean="0"/>
              <a:t>Pembelajaran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b="1" dirty="0"/>
              <a:t>Gambuh – Tinjomaya, laras Slendro pathet Sanga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!  !  !  @  @  z6c!  z6c5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Am-beg    a -  di  - gang    i   -    ku,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5  6  !  @ , !  z6c!  5  5  z3c2  2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Ngu-nga-sa –ken       ing – ka   -  su – ra   -  ni   -  pun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2  2  2  2 ,  2  2  2  2  3  5  2  z1cy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Pa – ra    tan– tang     can- dha- la      a  -  nye-nyam-pa  -  hi,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1  2  2  2  2  y  1  2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Ti – ne – me- nan   no – ra    pe - cus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1  1  y  t  1  2  zyc1  1.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Sa – te – mah da – di    ge –   gu -  yon.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49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232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Tembang Waosan  Pertemuan VI</vt:lpstr>
      <vt:lpstr>Capaian Pembelajaran Mata Kuliah</vt:lpstr>
      <vt:lpstr>PowerPoint Presentation</vt:lpstr>
      <vt:lpstr>Materi Pembelajaran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Tembang Waosan  Pertemuan VI</dc:title>
  <dc:creator>acer</dc:creator>
  <cp:lastModifiedBy>acer</cp:lastModifiedBy>
  <cp:revision>1</cp:revision>
  <dcterms:created xsi:type="dcterms:W3CDTF">2020-10-22T05:50:45Z</dcterms:created>
  <dcterms:modified xsi:type="dcterms:W3CDTF">2020-10-22T05:52:09Z</dcterms:modified>
</cp:coreProperties>
</file>