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2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0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5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5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3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9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1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1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FB4B2-40EB-48CB-9EAD-067A871EDBF6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CD42F-2756-4E79-B730-1BF4D15E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4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Waosan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VI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Siswati</a:t>
            </a:r>
            <a:r>
              <a:rPr lang="en-US" dirty="0" smtClean="0"/>
              <a:t>, M. </a:t>
            </a:r>
            <a:r>
              <a:rPr lang="en-US" dirty="0" err="1" smtClean="0"/>
              <a:t>Sn</a:t>
            </a:r>
            <a:r>
              <a:rPr lang="en-US" dirty="0" smtClean="0"/>
              <a:t>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1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Capaian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Mata </a:t>
            </a:r>
            <a:r>
              <a:rPr lang="en-US" b="1" dirty="0" err="1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 err="1"/>
              <a:t>tembang</a:t>
            </a:r>
            <a:r>
              <a:rPr lang="en-US" i="1" dirty="0"/>
              <a:t> </a:t>
            </a:r>
            <a:r>
              <a:rPr lang="en-US" i="1" dirty="0" err="1"/>
              <a:t>waosan</a:t>
            </a:r>
            <a:r>
              <a:rPr lang="en-US" i="1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i="1" dirty="0" err="1"/>
              <a:t>tembang</a:t>
            </a:r>
            <a:r>
              <a:rPr lang="en-US" i="1" dirty="0"/>
              <a:t> </a:t>
            </a:r>
            <a:r>
              <a:rPr lang="en-US" i="1" dirty="0" err="1"/>
              <a:t>waosan</a:t>
            </a:r>
            <a:r>
              <a:rPr lang="en-US" i="1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i="1" dirty="0" err="1"/>
              <a:t>sekar</a:t>
            </a:r>
            <a:r>
              <a:rPr lang="en-US" i="1" dirty="0"/>
              <a:t> </a:t>
            </a:r>
            <a:r>
              <a:rPr lang="en-US" i="1" dirty="0" err="1"/>
              <a:t>macapat</a:t>
            </a:r>
            <a:r>
              <a:rPr lang="en-US" i="1" dirty="0"/>
              <a:t>, </a:t>
            </a:r>
            <a:r>
              <a:rPr lang="en-US" i="1" dirty="0" err="1"/>
              <a:t>sekar</a:t>
            </a:r>
            <a:r>
              <a:rPr lang="en-US" i="1" dirty="0"/>
              <a:t> </a:t>
            </a:r>
            <a:r>
              <a:rPr lang="en-US" i="1" dirty="0" err="1"/>
              <a:t>tengahan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sekar</a:t>
            </a:r>
            <a:r>
              <a:rPr lang="en-US" i="1" dirty="0"/>
              <a:t> </a:t>
            </a:r>
            <a:r>
              <a:rPr lang="en-US" i="1" dirty="0" err="1"/>
              <a:t>ageng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laras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i="1" dirty="0" err="1"/>
              <a:t>cengkoknya</a:t>
            </a:r>
            <a:r>
              <a:rPr lang="en-US" dirty="0"/>
              <a:t>.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tafsir</a:t>
            </a:r>
            <a:r>
              <a:rPr lang="en-US" dirty="0"/>
              <a:t> 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AU" dirty="0" err="1"/>
              <a:t>Ketepatan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kesesuaian</a:t>
            </a:r>
            <a:r>
              <a:rPr lang="en-AU" dirty="0"/>
              <a:t> </a:t>
            </a:r>
            <a:r>
              <a:rPr lang="en-AU" dirty="0" err="1"/>
              <a:t>menafsir</a:t>
            </a:r>
            <a:r>
              <a:rPr lang="en-AU" dirty="0"/>
              <a:t> nada/ </a:t>
            </a:r>
            <a:r>
              <a:rPr lang="en-AU" dirty="0" err="1"/>
              <a:t>laras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endParaRPr lang="en-US" dirty="0"/>
          </a:p>
          <a:p>
            <a:pPr lvl="0" algn="just"/>
            <a:r>
              <a:rPr lang="en-AU" dirty="0" err="1"/>
              <a:t>Ketepatan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kesesuaian</a:t>
            </a:r>
            <a:r>
              <a:rPr lang="en-AU" dirty="0"/>
              <a:t> </a:t>
            </a:r>
            <a:r>
              <a:rPr lang="en-AU" dirty="0" err="1"/>
              <a:t>mentranskrip</a:t>
            </a:r>
            <a:r>
              <a:rPr lang="en-AU" dirty="0"/>
              <a:t> </a:t>
            </a:r>
            <a:r>
              <a:rPr lang="en-AU" dirty="0" err="1"/>
              <a:t>notasi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endParaRPr lang="en-US" dirty="0"/>
          </a:p>
          <a:p>
            <a:pPr lvl="0" algn="just"/>
            <a:r>
              <a:rPr lang="en-AU" dirty="0" err="1"/>
              <a:t>Ketepatan</a:t>
            </a:r>
            <a:r>
              <a:rPr lang="en-AU" dirty="0"/>
              <a:t>, </a:t>
            </a:r>
            <a:r>
              <a:rPr lang="en-AU" dirty="0" err="1"/>
              <a:t>kesesuaian</a:t>
            </a:r>
            <a:r>
              <a:rPr lang="en-AU" dirty="0"/>
              <a:t> </a:t>
            </a:r>
            <a:r>
              <a:rPr lang="en-AU" dirty="0" err="1"/>
              <a:t>menafsir</a:t>
            </a:r>
            <a:r>
              <a:rPr lang="en-AU" dirty="0"/>
              <a:t> </a:t>
            </a:r>
            <a:r>
              <a:rPr lang="en-AU" dirty="0" err="1"/>
              <a:t>sastra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5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AU" sz="4400" b="1" dirty="0" err="1"/>
              <a:t>Materi</a:t>
            </a:r>
            <a:r>
              <a:rPr lang="en-AU" sz="4400" b="1" dirty="0"/>
              <a:t> </a:t>
            </a:r>
            <a:r>
              <a:rPr lang="en-AU" sz="4400" b="1" dirty="0" err="1" smtClean="0"/>
              <a:t>Pembelajaran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b="1" dirty="0"/>
              <a:t>Kinanthi – Mangu, laras Pelog pathet Barang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6  7  @  @  @  @  z@c7  z@c#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Pa -dha   gu -  la - ngen  ing    kal  -  bu,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#  @  7  6  z6c5  z6c7  2  z3x.x2cu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Ing   sas –mi  - ta      am  -  rih     lan   -  tip,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@  #  #  #  @  @  z@x.x#c@  z7c6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A  -   ja     pi   - jer   ma -ngan     nen  -   dra,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6  6  z6c5  z6c7  3  3  z3x.x2cu  z2c3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Ka –pra -  wi    -  ran   den   ka  -     es  -      thi,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3  5  6  7  z7c@  z7x6x.c7  z2x3c2  zucy ,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Pe – su -nen    sa -   ri   -       ra     -     ni   -     ra,</a:t>
            </a:r>
            <a:endParaRPr lang="en-US" dirty="0"/>
          </a:p>
          <a:p>
            <a:pPr marL="0" indent="0">
              <a:buNone/>
            </a:pPr>
            <a:r>
              <a:rPr lang="id-ID" dirty="0">
                <a:latin typeface="KepatihanPro" pitchFamily="2" charset="0"/>
              </a:rPr>
              <a:t>y  u  2  2  2  2  z2cu  z2x.x3x2cu .</a:t>
            </a:r>
            <a:endParaRPr lang="en-US" dirty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/>
              <a:t>Ce- gah  dha- har    la - wan    gu     -   ling.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3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Tembang Waosan  Pertemuan VI</vt:lpstr>
      <vt:lpstr>Capaian Pembelajaran Mata Kuliah</vt:lpstr>
      <vt:lpstr>PowerPoint Presentation</vt:lpstr>
      <vt:lpstr>Materi Pembelajaran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Tembang Waosan  Pertemuan VI</dc:title>
  <dc:creator>acer</dc:creator>
  <cp:lastModifiedBy>acer</cp:lastModifiedBy>
  <cp:revision>1</cp:revision>
  <dcterms:created xsi:type="dcterms:W3CDTF">2020-10-22T05:52:36Z</dcterms:created>
  <dcterms:modified xsi:type="dcterms:W3CDTF">2020-10-22T05:53:57Z</dcterms:modified>
</cp:coreProperties>
</file>