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3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FB4B2-40EB-48CB-9EAD-067A871EDBF6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CD42F-2756-4E79-B730-1BF4D15EF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886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FB4B2-40EB-48CB-9EAD-067A871EDBF6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CD42F-2756-4E79-B730-1BF4D15EF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323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FB4B2-40EB-48CB-9EAD-067A871EDBF6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CD42F-2756-4E79-B730-1BF4D15EF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807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FB4B2-40EB-48CB-9EAD-067A871EDBF6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CD42F-2756-4E79-B730-1BF4D15EF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359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FB4B2-40EB-48CB-9EAD-067A871EDBF6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CD42F-2756-4E79-B730-1BF4D15EF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00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FB4B2-40EB-48CB-9EAD-067A871EDBF6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CD42F-2756-4E79-B730-1BF4D15EF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358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FB4B2-40EB-48CB-9EAD-067A871EDBF6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CD42F-2756-4E79-B730-1BF4D15EF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631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FB4B2-40EB-48CB-9EAD-067A871EDBF6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CD42F-2756-4E79-B730-1BF4D15EF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290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FB4B2-40EB-48CB-9EAD-067A871EDBF6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CD42F-2756-4E79-B730-1BF4D15EF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314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FB4B2-40EB-48CB-9EAD-067A871EDBF6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CD42F-2756-4E79-B730-1BF4D15EF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416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FB4B2-40EB-48CB-9EAD-067A871EDBF6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CD42F-2756-4E79-B730-1BF4D15EF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29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8FB4B2-40EB-48CB-9EAD-067A871EDBF6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4CD42F-2756-4E79-B730-1BF4D15EF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940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Tembang</a:t>
            </a:r>
            <a:r>
              <a:rPr lang="en-US" dirty="0" smtClean="0"/>
              <a:t> </a:t>
            </a:r>
            <a:r>
              <a:rPr lang="en-US" dirty="0" err="1" smtClean="0"/>
              <a:t>Waosan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Pertemuan</a:t>
            </a:r>
            <a:r>
              <a:rPr lang="en-US" dirty="0" smtClean="0"/>
              <a:t> VI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Siswati</a:t>
            </a:r>
            <a:r>
              <a:rPr lang="en-US" dirty="0" smtClean="0"/>
              <a:t>, M. </a:t>
            </a:r>
            <a:r>
              <a:rPr lang="en-US" dirty="0" err="1" smtClean="0"/>
              <a:t>Sn</a:t>
            </a:r>
            <a:r>
              <a:rPr lang="en-US" dirty="0" smtClean="0"/>
              <a:t>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816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Capaian</a:t>
            </a:r>
            <a:r>
              <a:rPr lang="en-US" b="1" dirty="0"/>
              <a:t> </a:t>
            </a:r>
            <a:r>
              <a:rPr lang="en-US" b="1" dirty="0" err="1"/>
              <a:t>Pembelajaran</a:t>
            </a:r>
            <a:r>
              <a:rPr lang="en-US" b="1" dirty="0"/>
              <a:t> Mata </a:t>
            </a:r>
            <a:r>
              <a:rPr lang="en-US" b="1" dirty="0" err="1"/>
              <a:t>Kuliah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dirty="0"/>
              <a:t>Mata </a:t>
            </a:r>
            <a:r>
              <a:rPr lang="en-US" dirty="0" err="1"/>
              <a:t>kuliah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matakuliah</a:t>
            </a:r>
            <a:r>
              <a:rPr lang="en-US" dirty="0"/>
              <a:t> </a:t>
            </a:r>
            <a:r>
              <a:rPr lang="en-US" dirty="0" err="1"/>
              <a:t>praktik</a:t>
            </a:r>
            <a:r>
              <a:rPr lang="en-US" dirty="0"/>
              <a:t> yang </a:t>
            </a:r>
            <a:r>
              <a:rPr lang="en-US" dirty="0" err="1"/>
              <a:t>bertujuan</a:t>
            </a:r>
            <a:r>
              <a:rPr lang="en-US" dirty="0"/>
              <a:t> </a:t>
            </a:r>
            <a:r>
              <a:rPr lang="en-US" dirty="0" err="1"/>
              <a:t>menjadikan</a:t>
            </a:r>
            <a:r>
              <a:rPr lang="en-US" dirty="0"/>
              <a:t> 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 </a:t>
            </a:r>
            <a:r>
              <a:rPr lang="en-US" dirty="0" err="1"/>
              <a:t>menjelaskan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 </a:t>
            </a:r>
            <a:r>
              <a:rPr lang="en-US" dirty="0" err="1"/>
              <a:t>aspek</a:t>
            </a:r>
            <a:r>
              <a:rPr lang="en-US" dirty="0"/>
              <a:t> yang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i="1" dirty="0" err="1"/>
              <a:t>tembang</a:t>
            </a:r>
            <a:r>
              <a:rPr lang="en-US" i="1" dirty="0"/>
              <a:t> </a:t>
            </a:r>
            <a:r>
              <a:rPr lang="en-US" i="1" dirty="0" err="1"/>
              <a:t>waosan</a:t>
            </a:r>
            <a:r>
              <a:rPr lang="en-US" i="1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menyajikan</a:t>
            </a:r>
            <a:r>
              <a:rPr lang="en-US" dirty="0"/>
              <a:t> </a:t>
            </a:r>
            <a:r>
              <a:rPr lang="en-US" i="1" dirty="0" err="1"/>
              <a:t>tembang</a:t>
            </a:r>
            <a:r>
              <a:rPr lang="en-US" i="1" dirty="0"/>
              <a:t> </a:t>
            </a:r>
            <a:r>
              <a:rPr lang="en-US" i="1" dirty="0" err="1"/>
              <a:t>waosan</a:t>
            </a:r>
            <a:r>
              <a:rPr lang="en-US" i="1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i="1" dirty="0" err="1"/>
              <a:t>sekar</a:t>
            </a:r>
            <a:r>
              <a:rPr lang="en-US" i="1" dirty="0"/>
              <a:t> </a:t>
            </a:r>
            <a:r>
              <a:rPr lang="en-US" i="1" dirty="0" err="1"/>
              <a:t>macapat</a:t>
            </a:r>
            <a:r>
              <a:rPr lang="en-US" i="1" dirty="0"/>
              <a:t>, </a:t>
            </a:r>
            <a:r>
              <a:rPr lang="en-US" i="1" dirty="0" err="1"/>
              <a:t>sekar</a:t>
            </a:r>
            <a:r>
              <a:rPr lang="en-US" i="1" dirty="0"/>
              <a:t> </a:t>
            </a:r>
            <a:r>
              <a:rPr lang="en-US" i="1" dirty="0" err="1"/>
              <a:t>tengahan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i="1" dirty="0" err="1"/>
              <a:t>sekar</a:t>
            </a:r>
            <a:r>
              <a:rPr lang="en-US" i="1" dirty="0"/>
              <a:t> </a:t>
            </a:r>
            <a:r>
              <a:rPr lang="en-US" i="1" dirty="0" err="1"/>
              <a:t>ageng</a:t>
            </a:r>
            <a:r>
              <a:rPr lang="en-US" dirty="0"/>
              <a:t>,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benar</a:t>
            </a:r>
            <a:r>
              <a:rPr lang="en-US" dirty="0"/>
              <a:t>,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ragam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, </a:t>
            </a:r>
            <a:r>
              <a:rPr lang="en-US" dirty="0" err="1"/>
              <a:t>laras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variasi</a:t>
            </a:r>
            <a:r>
              <a:rPr lang="en-US" dirty="0"/>
              <a:t> </a:t>
            </a:r>
            <a:r>
              <a:rPr lang="en-US" i="1" dirty="0" err="1"/>
              <a:t>cengkoknya</a:t>
            </a:r>
            <a:r>
              <a:rPr lang="en-US" dirty="0"/>
              <a:t>.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menerapkan</a:t>
            </a:r>
            <a:r>
              <a:rPr lang="en-US" dirty="0"/>
              <a:t> </a:t>
            </a:r>
            <a:r>
              <a:rPr lang="en-US" dirty="0" err="1"/>
              <a:t>tafsir</a:t>
            </a:r>
            <a:r>
              <a:rPr lang="en-US" dirty="0"/>
              <a:t>  </a:t>
            </a:r>
            <a:r>
              <a:rPr lang="en-US" dirty="0" err="1"/>
              <a:t>notasi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sastra</a:t>
            </a:r>
            <a:r>
              <a:rPr lang="en-US" dirty="0"/>
              <a:t> </a:t>
            </a:r>
            <a:r>
              <a:rPr lang="en-US" dirty="0" err="1"/>
              <a:t>tembang</a:t>
            </a:r>
            <a:r>
              <a:rPr lang="en-US" dirty="0"/>
              <a:t> </a:t>
            </a:r>
            <a:r>
              <a:rPr lang="en-US" dirty="0" err="1"/>
              <a:t>waosan</a:t>
            </a:r>
            <a:r>
              <a:rPr lang="en-US" dirty="0"/>
              <a:t>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284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en-AU" dirty="0" err="1"/>
              <a:t>Ketepatan</a:t>
            </a:r>
            <a:r>
              <a:rPr lang="en-AU" dirty="0"/>
              <a:t> </a:t>
            </a:r>
            <a:r>
              <a:rPr lang="en-AU" dirty="0" err="1"/>
              <a:t>dan</a:t>
            </a:r>
            <a:r>
              <a:rPr lang="en-AU" dirty="0"/>
              <a:t> </a:t>
            </a:r>
            <a:r>
              <a:rPr lang="en-AU" dirty="0" err="1"/>
              <a:t>kesesuaian</a:t>
            </a:r>
            <a:r>
              <a:rPr lang="en-AU" dirty="0"/>
              <a:t> </a:t>
            </a:r>
            <a:r>
              <a:rPr lang="en-AU" dirty="0" err="1"/>
              <a:t>menafsir</a:t>
            </a:r>
            <a:r>
              <a:rPr lang="en-AU" dirty="0"/>
              <a:t> nada/ </a:t>
            </a:r>
            <a:r>
              <a:rPr lang="en-AU" dirty="0" err="1"/>
              <a:t>laras</a:t>
            </a:r>
            <a:r>
              <a:rPr lang="en-AU" dirty="0"/>
              <a:t> </a:t>
            </a:r>
            <a:r>
              <a:rPr lang="en-AU" dirty="0" err="1"/>
              <a:t>tembang</a:t>
            </a:r>
            <a:r>
              <a:rPr lang="en-AU" dirty="0"/>
              <a:t> </a:t>
            </a:r>
            <a:r>
              <a:rPr lang="en-AU" dirty="0" err="1"/>
              <a:t>waosan</a:t>
            </a:r>
            <a:r>
              <a:rPr lang="en-AU" dirty="0"/>
              <a:t> </a:t>
            </a:r>
            <a:r>
              <a:rPr lang="en-AU" dirty="0" err="1"/>
              <a:t>bentuk</a:t>
            </a:r>
            <a:r>
              <a:rPr lang="en-AU" dirty="0"/>
              <a:t> </a:t>
            </a:r>
            <a:r>
              <a:rPr lang="en-AU" dirty="0" err="1"/>
              <a:t>macapat</a:t>
            </a:r>
            <a:r>
              <a:rPr lang="en-AU" dirty="0"/>
              <a:t> </a:t>
            </a:r>
            <a:endParaRPr lang="en-US" dirty="0"/>
          </a:p>
          <a:p>
            <a:pPr lvl="0" algn="just"/>
            <a:r>
              <a:rPr lang="en-AU" dirty="0" err="1"/>
              <a:t>Ketepatan</a:t>
            </a:r>
            <a:r>
              <a:rPr lang="en-AU" dirty="0"/>
              <a:t> </a:t>
            </a:r>
            <a:r>
              <a:rPr lang="en-AU" dirty="0" err="1"/>
              <a:t>dan</a:t>
            </a:r>
            <a:r>
              <a:rPr lang="en-AU" dirty="0"/>
              <a:t> </a:t>
            </a:r>
            <a:r>
              <a:rPr lang="en-AU" dirty="0" err="1"/>
              <a:t>kesesuaian</a:t>
            </a:r>
            <a:r>
              <a:rPr lang="en-AU" dirty="0"/>
              <a:t> </a:t>
            </a:r>
            <a:r>
              <a:rPr lang="en-AU" dirty="0" err="1"/>
              <a:t>mentranskrip</a:t>
            </a:r>
            <a:r>
              <a:rPr lang="en-AU" dirty="0"/>
              <a:t> </a:t>
            </a:r>
            <a:r>
              <a:rPr lang="en-AU" dirty="0" err="1"/>
              <a:t>notasi</a:t>
            </a:r>
            <a:r>
              <a:rPr lang="en-AU" dirty="0"/>
              <a:t> </a:t>
            </a:r>
            <a:r>
              <a:rPr lang="en-AU" dirty="0" err="1"/>
              <a:t>tembang</a:t>
            </a:r>
            <a:r>
              <a:rPr lang="en-AU" dirty="0"/>
              <a:t> </a:t>
            </a:r>
            <a:r>
              <a:rPr lang="en-AU" dirty="0" err="1"/>
              <a:t>waosan</a:t>
            </a:r>
            <a:r>
              <a:rPr lang="en-AU" dirty="0"/>
              <a:t> </a:t>
            </a:r>
            <a:r>
              <a:rPr lang="en-AU" dirty="0" err="1"/>
              <a:t>bentuk</a:t>
            </a:r>
            <a:r>
              <a:rPr lang="en-AU" dirty="0"/>
              <a:t> </a:t>
            </a:r>
            <a:r>
              <a:rPr lang="en-AU" dirty="0" err="1"/>
              <a:t>macapat</a:t>
            </a:r>
            <a:r>
              <a:rPr lang="en-AU" dirty="0"/>
              <a:t> </a:t>
            </a:r>
            <a:endParaRPr lang="en-US" dirty="0"/>
          </a:p>
          <a:p>
            <a:pPr lvl="0" algn="just"/>
            <a:r>
              <a:rPr lang="en-AU" dirty="0" err="1"/>
              <a:t>Ketepatan</a:t>
            </a:r>
            <a:r>
              <a:rPr lang="en-AU" dirty="0"/>
              <a:t>, </a:t>
            </a:r>
            <a:r>
              <a:rPr lang="en-AU" dirty="0" err="1"/>
              <a:t>kesesuaian</a:t>
            </a:r>
            <a:r>
              <a:rPr lang="en-AU" dirty="0"/>
              <a:t> </a:t>
            </a:r>
            <a:r>
              <a:rPr lang="en-AU" dirty="0" err="1"/>
              <a:t>menafsir</a:t>
            </a:r>
            <a:r>
              <a:rPr lang="en-AU" dirty="0"/>
              <a:t> </a:t>
            </a:r>
            <a:r>
              <a:rPr lang="en-AU" dirty="0" err="1"/>
              <a:t>sastra</a:t>
            </a:r>
            <a:r>
              <a:rPr lang="en-AU" dirty="0"/>
              <a:t> </a:t>
            </a:r>
            <a:r>
              <a:rPr lang="en-AU" dirty="0" err="1"/>
              <a:t>tembang</a:t>
            </a:r>
            <a:r>
              <a:rPr lang="en-AU" dirty="0"/>
              <a:t> </a:t>
            </a:r>
            <a:r>
              <a:rPr lang="en-AU" dirty="0" err="1"/>
              <a:t>waosan</a:t>
            </a:r>
            <a:r>
              <a:rPr lang="en-AU" dirty="0"/>
              <a:t> </a:t>
            </a:r>
            <a:r>
              <a:rPr lang="en-AU" dirty="0" err="1"/>
              <a:t>bentuk</a:t>
            </a:r>
            <a:r>
              <a:rPr lang="en-AU" dirty="0"/>
              <a:t> </a:t>
            </a:r>
            <a:r>
              <a:rPr lang="en-AU" dirty="0" err="1"/>
              <a:t>macapat</a:t>
            </a:r>
            <a:r>
              <a:rPr lang="en-AU" dirty="0"/>
              <a:t>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254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en-AU" sz="4400" b="1" dirty="0" err="1"/>
              <a:t>Materi</a:t>
            </a:r>
            <a:r>
              <a:rPr lang="en-AU" sz="4400" b="1" dirty="0"/>
              <a:t> </a:t>
            </a:r>
            <a:r>
              <a:rPr lang="en-AU" sz="4400" b="1" dirty="0" err="1" smtClean="0"/>
              <a:t>Pembelajaran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id-ID" b="1" dirty="0"/>
              <a:t>Kinanthi – Mangu, laras Pelog pathet Barang</a:t>
            </a:r>
            <a:endParaRPr lang="en-US" dirty="0"/>
          </a:p>
          <a:p>
            <a:pPr marL="0" indent="0">
              <a:buNone/>
            </a:pPr>
            <a:r>
              <a:rPr lang="id-ID" dirty="0">
                <a:latin typeface="KepatihanPro" pitchFamily="2" charset="0"/>
              </a:rPr>
              <a:t>6  7  @  @  @  @  z@c7  z@c# ,</a:t>
            </a:r>
            <a:endParaRPr lang="en-US" dirty="0">
              <a:latin typeface="KepatihanPro" pitchFamily="2" charset="0"/>
            </a:endParaRPr>
          </a:p>
          <a:p>
            <a:pPr marL="0" indent="0">
              <a:buNone/>
            </a:pPr>
            <a:r>
              <a:rPr lang="id-ID" dirty="0"/>
              <a:t>Pa -dha   gu -  la - ngen  ing    kal  -  bu,</a:t>
            </a:r>
            <a:endParaRPr lang="en-US" dirty="0"/>
          </a:p>
          <a:p>
            <a:pPr marL="0" indent="0">
              <a:buNone/>
            </a:pPr>
            <a:r>
              <a:rPr lang="id-ID" dirty="0">
                <a:latin typeface="KepatihanPro" pitchFamily="2" charset="0"/>
              </a:rPr>
              <a:t>#  @  7  6  z6c5  z6c7  2  z3x.x2cu ,</a:t>
            </a:r>
            <a:endParaRPr lang="en-US" dirty="0">
              <a:latin typeface="KepatihanPro" pitchFamily="2" charset="0"/>
            </a:endParaRPr>
          </a:p>
          <a:p>
            <a:pPr marL="0" indent="0">
              <a:buNone/>
            </a:pPr>
            <a:r>
              <a:rPr lang="id-ID" dirty="0"/>
              <a:t>Ing   sas –mi  - ta      am  -  rih     lan   -  tip,</a:t>
            </a:r>
            <a:endParaRPr lang="en-US" dirty="0"/>
          </a:p>
          <a:p>
            <a:pPr marL="0" indent="0">
              <a:buNone/>
            </a:pPr>
            <a:r>
              <a:rPr lang="id-ID" dirty="0">
                <a:latin typeface="KepatihanPro" pitchFamily="2" charset="0"/>
              </a:rPr>
              <a:t>@  #  #  #  @  @  z@x.x#c@  z7c6 ,</a:t>
            </a:r>
            <a:endParaRPr lang="en-US" dirty="0">
              <a:latin typeface="KepatihanPro" pitchFamily="2" charset="0"/>
            </a:endParaRPr>
          </a:p>
          <a:p>
            <a:pPr marL="0" indent="0">
              <a:buNone/>
            </a:pPr>
            <a:r>
              <a:rPr lang="id-ID" dirty="0"/>
              <a:t>A  -   ja     pi   - jer   ma -ngan     nen  -   dra,</a:t>
            </a:r>
            <a:endParaRPr lang="en-US" dirty="0"/>
          </a:p>
          <a:p>
            <a:pPr marL="0" indent="0">
              <a:buNone/>
            </a:pPr>
            <a:r>
              <a:rPr lang="id-ID" dirty="0">
                <a:latin typeface="KepatihanPro" pitchFamily="2" charset="0"/>
              </a:rPr>
              <a:t>6  6  z6c5  z6c7  3  3  z3x.x2cu  z2c3 ,</a:t>
            </a:r>
            <a:endParaRPr lang="en-US" dirty="0">
              <a:latin typeface="KepatihanPro" pitchFamily="2" charset="0"/>
            </a:endParaRPr>
          </a:p>
          <a:p>
            <a:pPr marL="0" indent="0">
              <a:buNone/>
            </a:pPr>
            <a:r>
              <a:rPr lang="id-ID" dirty="0"/>
              <a:t>Ka –pra -  wi    -  ran   den   ka  -     es  -      thi,</a:t>
            </a:r>
            <a:endParaRPr lang="en-US" dirty="0"/>
          </a:p>
          <a:p>
            <a:pPr marL="0" indent="0">
              <a:buNone/>
            </a:pPr>
            <a:r>
              <a:rPr lang="id-ID" dirty="0">
                <a:latin typeface="KepatihanPro" pitchFamily="2" charset="0"/>
              </a:rPr>
              <a:t>3  5  6  7  z7c@  z7x6x.c7  z2x3c2  zucy ,</a:t>
            </a:r>
            <a:endParaRPr lang="en-US" dirty="0">
              <a:latin typeface="KepatihanPro" pitchFamily="2" charset="0"/>
            </a:endParaRPr>
          </a:p>
          <a:p>
            <a:pPr marL="0" indent="0">
              <a:buNone/>
            </a:pPr>
            <a:r>
              <a:rPr lang="id-ID" dirty="0"/>
              <a:t>Pe – su -nen    sa -   ri   -       ra     -     ni   -     ra,</a:t>
            </a:r>
            <a:endParaRPr lang="en-US" dirty="0"/>
          </a:p>
          <a:p>
            <a:pPr marL="0" indent="0">
              <a:buNone/>
            </a:pPr>
            <a:r>
              <a:rPr lang="id-ID" dirty="0">
                <a:latin typeface="KepatihanPro" pitchFamily="2" charset="0"/>
              </a:rPr>
              <a:t>y  u  2  2  2  2  z2cu  z2x.x3x2cu .</a:t>
            </a:r>
            <a:endParaRPr lang="en-US" dirty="0">
              <a:latin typeface="KepatihanPro" pitchFamily="2" charset="0"/>
            </a:endParaRPr>
          </a:p>
          <a:p>
            <a:pPr marL="0" indent="0">
              <a:buNone/>
            </a:pPr>
            <a:r>
              <a:rPr lang="id-ID" dirty="0"/>
              <a:t>Ce- gah  dha- har    la - wan    gu     -   ling.</a:t>
            </a:r>
            <a:endParaRPr lang="en-US" dirty="0"/>
          </a:p>
          <a:p>
            <a:pPr marL="0" lv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9384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249</Words>
  <Application>Microsoft Office PowerPoint</Application>
  <PresentationFormat>On-screen Show (4:3)</PresentationFormat>
  <Paragraphs>21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Tembang Waosan  Pertemuan VI</vt:lpstr>
      <vt:lpstr>Capaian Pembelajaran Mata Kuliah</vt:lpstr>
      <vt:lpstr>PowerPoint Presentation</vt:lpstr>
      <vt:lpstr>Materi Pembelajaran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Tembang Waosan  Pertemuan VI</dc:title>
  <dc:creator>acer</dc:creator>
  <cp:lastModifiedBy>acer</cp:lastModifiedBy>
  <cp:revision>1</cp:revision>
  <dcterms:created xsi:type="dcterms:W3CDTF">2020-10-22T05:52:36Z</dcterms:created>
  <dcterms:modified xsi:type="dcterms:W3CDTF">2020-10-22T05:53:57Z</dcterms:modified>
</cp:coreProperties>
</file>