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0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900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9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481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80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477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753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641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451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370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57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F690CF-6832-4594-A8E3-28307F2FD481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FD7C9B-D02D-45C3-84CE-C525CC0C411E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36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600" dirty="0" smtClean="0"/>
              <a:t>Luluh Lagu dan luluh tembung</a:t>
            </a:r>
            <a:br>
              <a:rPr lang="id-ID" sz="3600" dirty="0" smtClean="0"/>
            </a:br>
            <a:r>
              <a:rPr lang="id-ID" sz="3600" dirty="0" smtClean="0"/>
              <a:t>dan</a:t>
            </a:r>
            <a:br>
              <a:rPr lang="id-ID" sz="3600" dirty="0" smtClean="0"/>
            </a:br>
            <a:r>
              <a:rPr lang="id-ID" sz="3600" dirty="0" smtClean="0"/>
              <a:t>memposisikan sastra tembang waosan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Pertemuan ke-10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77463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Luluh lagu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>
              <a:buFont typeface="Wingdings" panose="05000000000000000000" pitchFamily="2" charset="2"/>
              <a:buChar char="§"/>
            </a:pPr>
            <a:r>
              <a:rPr lang="id-ID" dirty="0" err="1" smtClean="0"/>
              <a:t>M</a:t>
            </a:r>
            <a:r>
              <a:rPr lang="en-ID" dirty="0" err="1" smtClean="0"/>
              <a:t>erupakan</a:t>
            </a:r>
            <a:r>
              <a:rPr lang="en-ID" dirty="0" smtClean="0"/>
              <a:t> </a:t>
            </a:r>
            <a:r>
              <a:rPr lang="en-ID" dirty="0" err="1"/>
              <a:t>upaya</a:t>
            </a:r>
            <a:r>
              <a:rPr lang="en-ID" dirty="0"/>
              <a:t> </a:t>
            </a:r>
            <a:r>
              <a:rPr lang="en-ID" dirty="0" err="1"/>
              <a:t>mendinamisasikan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lagu</a:t>
            </a:r>
            <a:r>
              <a:rPr lang="en-ID" dirty="0"/>
              <a:t> </a:t>
            </a:r>
            <a:r>
              <a:rPr lang="en-ID" dirty="0" err="1" smtClean="0"/>
              <a:t>dan</a:t>
            </a:r>
            <a:r>
              <a:rPr lang="id-ID" dirty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/>
              <a:t>capaian</a:t>
            </a:r>
            <a:r>
              <a:rPr lang="en-ID" dirty="0"/>
              <a:t> rasa </a:t>
            </a:r>
            <a:r>
              <a:rPr lang="en-ID" dirty="0" err="1"/>
              <a:t>tertentu</a:t>
            </a:r>
            <a:r>
              <a:rPr lang="en-ID" dirty="0" smtClean="0"/>
              <a:t>.</a:t>
            </a:r>
            <a:endParaRPr lang="id-ID" dirty="0" smtClean="0"/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id-ID" dirty="0" smtClean="0"/>
              <a:t>Luluh lagu biasanya diaplikasikan pada akhir gatra suatu tembang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3579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Luluh tembung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77800" indent="-177800">
              <a:buFont typeface="Wingdings" panose="05000000000000000000" pitchFamily="2" charset="2"/>
              <a:buChar char="§"/>
            </a:pP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/>
              <a:t>upaya</a:t>
            </a:r>
            <a:r>
              <a:rPr lang="en-ID" dirty="0"/>
              <a:t> </a:t>
            </a:r>
            <a:r>
              <a:rPr lang="en-ID" dirty="0" err="1"/>
              <a:t>mendinamisasikan</a:t>
            </a:r>
            <a:r>
              <a:rPr lang="en-ID" dirty="0"/>
              <a:t> </a:t>
            </a:r>
            <a:r>
              <a:rPr lang="en-ID" dirty="0" err="1" smtClean="0"/>
              <a:t>sua</a:t>
            </a:r>
            <a:r>
              <a:rPr lang="id-ID" dirty="0" smtClean="0"/>
              <a:t>tu</a:t>
            </a:r>
            <a:r>
              <a:rPr lang="en-ID" dirty="0" smtClean="0"/>
              <a:t> </a:t>
            </a:r>
            <a:r>
              <a:rPr lang="en-ID" dirty="0"/>
              <a:t>kata (</a:t>
            </a:r>
            <a:r>
              <a:rPr lang="en-ID" dirty="0" err="1"/>
              <a:t>tembung</a:t>
            </a:r>
            <a:r>
              <a:rPr lang="en-ID" dirty="0"/>
              <a:t>)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capaian</a:t>
            </a:r>
            <a:r>
              <a:rPr lang="en-ID" dirty="0"/>
              <a:t> rasa </a:t>
            </a:r>
            <a:r>
              <a:rPr lang="en-ID" dirty="0" err="1"/>
              <a:t>tertentu</a:t>
            </a:r>
            <a:r>
              <a:rPr lang="en-ID" dirty="0" smtClean="0"/>
              <a:t>.</a:t>
            </a:r>
            <a:endParaRPr lang="id-ID" dirty="0" smtClean="0"/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id-ID" dirty="0" smtClean="0"/>
              <a:t>Sebagai contoh: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Welas Asih : Welasih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Suka ing driya : Sukeng driya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Kusuma ing Puri : Kusumeng Puri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Amung ati : Amung-ngati</a:t>
            </a:r>
          </a:p>
          <a:p>
            <a:pPr marL="0" indent="0">
              <a:buNone/>
            </a:pPr>
            <a:r>
              <a:rPr lang="id-ID" dirty="0" smtClean="0"/>
              <a:t>   Lipur ati : Lipur-rati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</a:t>
            </a:r>
            <a:endParaRPr lang="id-ID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152634" y="5104263"/>
            <a:ext cx="586854" cy="136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859207" y="5527343"/>
            <a:ext cx="293427" cy="22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94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Aplikasi luluh lagu dan luluh tembung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b="1" dirty="0"/>
              <a:t>Sekar Ageng - Tebu Kasol, Lampah 9, Pedhotan 4-5, laras slendro pathet manyura</a:t>
            </a:r>
            <a:endParaRPr lang="id-ID" dirty="0"/>
          </a:p>
          <a:p>
            <a:r>
              <a:rPr lang="id-ID" b="1" dirty="0"/>
              <a:t> </a:t>
            </a:r>
            <a:endParaRPr lang="id-ID" dirty="0"/>
          </a:p>
          <a:p>
            <a:r>
              <a:rPr lang="id-ID" dirty="0">
                <a:latin typeface="KepatihanPro Padat" panose="00000400000000000000" pitchFamily="2" charset="0"/>
              </a:rPr>
              <a:t>6  6  !  z@c# ,  !  !  z!c@  z6c@  z!c6 ,</a:t>
            </a:r>
          </a:p>
          <a:p>
            <a:r>
              <a:rPr lang="id-ID" dirty="0"/>
              <a:t>Han-jrah  ing -kang    </a:t>
            </a:r>
            <a:r>
              <a:rPr lang="id-ID" dirty="0" smtClean="0"/>
              <a:t>pus- </a:t>
            </a:r>
            <a:r>
              <a:rPr lang="id-ID" dirty="0"/>
              <a:t>pi -   ta    </a:t>
            </a:r>
            <a:r>
              <a:rPr lang="id-ID" dirty="0" smtClean="0"/>
              <a:t> </a:t>
            </a:r>
            <a:r>
              <a:rPr lang="id-ID" dirty="0"/>
              <a:t>a  -   rum,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6  6  z6c5  z3x5c6  2  2  2  z2x3c2  z1cy ,</a:t>
            </a:r>
          </a:p>
          <a:p>
            <a:r>
              <a:rPr lang="id-ID" dirty="0"/>
              <a:t>Ka  - ti </a:t>
            </a:r>
            <a:r>
              <a:rPr lang="id-ID" dirty="0" smtClean="0"/>
              <a:t>- yub  </a:t>
            </a:r>
            <a:r>
              <a:rPr lang="id-ID" dirty="0"/>
              <a:t>-  ing    </a:t>
            </a:r>
            <a:r>
              <a:rPr lang="id-ID" dirty="0" smtClean="0"/>
              <a:t> sa </a:t>
            </a:r>
            <a:r>
              <a:rPr lang="id-ID" dirty="0"/>
              <a:t>- mi  - ra </a:t>
            </a:r>
            <a:r>
              <a:rPr lang="id-ID" dirty="0" smtClean="0"/>
              <a:t>-  </a:t>
            </a:r>
            <a:r>
              <a:rPr lang="id-ID" dirty="0"/>
              <a:t>na    </a:t>
            </a:r>
            <a:r>
              <a:rPr lang="id-ID" dirty="0" smtClean="0"/>
              <a:t>  </a:t>
            </a:r>
            <a:r>
              <a:rPr lang="id-ID" dirty="0"/>
              <a:t>mrik,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2  3  3  z2c1  3  3  z2c3  z1c2  z1cy ,</a:t>
            </a:r>
          </a:p>
          <a:p>
            <a:r>
              <a:rPr lang="id-ID" dirty="0"/>
              <a:t>Se- kar  ga – dhung </a:t>
            </a:r>
            <a:r>
              <a:rPr lang="id-ID" dirty="0" smtClean="0"/>
              <a:t>ko-ngas </a:t>
            </a:r>
            <a:r>
              <a:rPr lang="id-ID" dirty="0"/>
              <a:t>gan </a:t>
            </a:r>
            <a:r>
              <a:rPr lang="id-ID" dirty="0" smtClean="0"/>
              <a:t>-  </a:t>
            </a:r>
            <a:r>
              <a:rPr lang="id-ID" dirty="0"/>
              <a:t>da - </a:t>
            </a:r>
            <a:r>
              <a:rPr lang="id-ID" dirty="0" smtClean="0"/>
              <a:t> </a:t>
            </a:r>
            <a:r>
              <a:rPr lang="id-ID" dirty="0"/>
              <a:t>nya,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2  3  3  z2c1 ,  1  z1c2  z1cy  z5c6  z5c3.</a:t>
            </a:r>
          </a:p>
          <a:p>
            <a:pPr marL="0" indent="0">
              <a:buNone/>
            </a:pPr>
            <a:r>
              <a:rPr lang="id-ID" dirty="0" smtClean="0"/>
              <a:t>Ma-weh  </a:t>
            </a:r>
            <a:r>
              <a:rPr lang="id-ID" dirty="0"/>
              <a:t>ra  -  ras  </a:t>
            </a:r>
            <a:r>
              <a:rPr lang="id-ID" dirty="0" smtClean="0"/>
              <a:t>      </a:t>
            </a:r>
            <a:r>
              <a:rPr lang="id-ID" dirty="0"/>
              <a:t>re </a:t>
            </a:r>
            <a:r>
              <a:rPr lang="id-ID" dirty="0" smtClean="0"/>
              <a:t> </a:t>
            </a:r>
            <a:r>
              <a:rPr lang="id-ID" dirty="0"/>
              <a:t>- na  -  ning   </a:t>
            </a:r>
            <a:r>
              <a:rPr lang="id-ID" dirty="0" smtClean="0"/>
              <a:t>dri  </a:t>
            </a:r>
            <a:r>
              <a:rPr lang="id-ID" dirty="0"/>
              <a:t>-  ya.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4494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33649"/>
            <a:ext cx="9720072" cy="1499616"/>
          </a:xfrm>
        </p:spPr>
        <p:txBody>
          <a:bodyPr/>
          <a:lstStyle/>
          <a:p>
            <a:r>
              <a:rPr lang="id-ID" dirty="0" smtClean="0"/>
              <a:t>Aplikasi luluh lagu dan luluh tembung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82891"/>
            <a:ext cx="9720073" cy="5418160"/>
          </a:xfrm>
        </p:spPr>
        <p:txBody>
          <a:bodyPr>
            <a:normAutofit fontScale="77500" lnSpcReduction="20000"/>
          </a:bodyPr>
          <a:lstStyle/>
          <a:p>
            <a:r>
              <a:rPr lang="id-ID" b="1" dirty="0"/>
              <a:t>Sekar Tengahan – Juru Demung, laras pelog pathet barang</a:t>
            </a:r>
            <a:endParaRPr lang="id-ID" dirty="0"/>
          </a:p>
          <a:p>
            <a:r>
              <a:rPr lang="id-ID" b="1" dirty="0"/>
              <a:t> </a:t>
            </a:r>
            <a:r>
              <a:rPr lang="id-ID" dirty="0" smtClean="0">
                <a:latin typeface="KepatihanPro Padat" panose="00000400000000000000" pitchFamily="2" charset="0"/>
              </a:rPr>
              <a:t>6  </a:t>
            </a:r>
            <a:r>
              <a:rPr lang="id-ID" dirty="0">
                <a:latin typeface="KepatihanPro Padat" panose="00000400000000000000" pitchFamily="2" charset="0"/>
              </a:rPr>
              <a:t>6  6  6 ,  7  5  6  z7c6 ,</a:t>
            </a:r>
          </a:p>
          <a:p>
            <a:r>
              <a:rPr lang="id-ID" dirty="0"/>
              <a:t>Sa - re      e  - cer,  </a:t>
            </a:r>
            <a:r>
              <a:rPr lang="id-ID" dirty="0" smtClean="0"/>
              <a:t> </a:t>
            </a:r>
            <a:r>
              <a:rPr lang="id-ID" dirty="0"/>
              <a:t>sar - yo   leng - gah,	</a:t>
            </a:r>
          </a:p>
          <a:p>
            <a:r>
              <a:rPr lang="id-ID" dirty="0">
                <a:latin typeface="KepatihanPro Padat" panose="00000400000000000000" pitchFamily="2" charset="0"/>
              </a:rPr>
              <a:t>@  #  z#c@  z7x@c#  6  z6c5  6  z7x6x5x.c3 , </a:t>
            </a:r>
          </a:p>
          <a:p>
            <a:r>
              <a:rPr lang="id-ID" dirty="0"/>
              <a:t>De-ning    pa  -  ning - </a:t>
            </a:r>
            <a:r>
              <a:rPr lang="id-ID" dirty="0" smtClean="0"/>
              <a:t>set - </a:t>
            </a:r>
            <a:r>
              <a:rPr lang="id-ID" dirty="0"/>
              <a:t>ing  sam  - </a:t>
            </a:r>
            <a:r>
              <a:rPr lang="id-ID" dirty="0" smtClean="0"/>
              <a:t>pur</a:t>
            </a:r>
            <a:r>
              <a:rPr lang="id-ID" dirty="0"/>
              <a:t>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6  6  7  z@c#  z6c7  2  z3c2  7 ,</a:t>
            </a:r>
          </a:p>
          <a:p>
            <a:r>
              <a:rPr lang="id-ID" dirty="0"/>
              <a:t>Mas an </a:t>
            </a:r>
            <a:r>
              <a:rPr lang="id-ID" dirty="0" smtClean="0"/>
              <a:t>–tuk-    a  </a:t>
            </a:r>
            <a:r>
              <a:rPr lang="id-ID" dirty="0"/>
              <a:t>- </a:t>
            </a:r>
            <a:r>
              <a:rPr lang="id-ID" dirty="0" smtClean="0"/>
              <a:t>ka-   di    </a:t>
            </a:r>
            <a:r>
              <a:rPr lang="id-ID" dirty="0"/>
              <a:t>ing - sun,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u  z2c3  3  3  z3c4  z3c2  z4x3c2  2 ,</a:t>
            </a:r>
          </a:p>
          <a:p>
            <a:r>
              <a:rPr lang="id-ID" dirty="0"/>
              <a:t>Wong a </a:t>
            </a:r>
            <a:r>
              <a:rPr lang="id-ID" dirty="0" smtClean="0"/>
              <a:t>- </a:t>
            </a:r>
            <a:r>
              <a:rPr lang="id-ID" dirty="0"/>
              <a:t>se - dhet  ka  -   ya   </a:t>
            </a:r>
            <a:r>
              <a:rPr lang="id-ID" dirty="0" smtClean="0"/>
              <a:t>  </a:t>
            </a:r>
            <a:r>
              <a:rPr lang="id-ID" dirty="0"/>
              <a:t>si  -     ra,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6  6  6  6  7  @  z@x#c@  z7c6 ,</a:t>
            </a:r>
          </a:p>
          <a:p>
            <a:r>
              <a:rPr lang="id-ID" dirty="0"/>
              <a:t>Se- kar   wre-sah </a:t>
            </a:r>
            <a:r>
              <a:rPr lang="id-ID" dirty="0" smtClean="0"/>
              <a:t>pa </a:t>
            </a:r>
            <a:r>
              <a:rPr lang="id-ID" dirty="0"/>
              <a:t>- mi - </a:t>
            </a:r>
            <a:r>
              <a:rPr lang="id-ID" dirty="0" smtClean="0"/>
              <a:t> </a:t>
            </a:r>
            <a:r>
              <a:rPr lang="id-ID" dirty="0"/>
              <a:t>ni   -    pun, </a:t>
            </a:r>
          </a:p>
          <a:p>
            <a:r>
              <a:rPr lang="id-ID" dirty="0">
                <a:latin typeface="KepatihanPro Padat" panose="00000400000000000000" pitchFamily="2" charset="0"/>
              </a:rPr>
              <a:t>@  #  z#c@  z7x@c#  6  z7x.x6c5  z7x6x5c3  2 ,</a:t>
            </a:r>
          </a:p>
          <a:p>
            <a:r>
              <a:rPr lang="id-ID" dirty="0"/>
              <a:t>Pu -  ter   </a:t>
            </a:r>
            <a:r>
              <a:rPr lang="id-ID" dirty="0" smtClean="0"/>
              <a:t>a    </a:t>
            </a:r>
            <a:r>
              <a:rPr lang="id-ID" dirty="0"/>
              <a:t>- </a:t>
            </a:r>
            <a:r>
              <a:rPr lang="id-ID" dirty="0" smtClean="0"/>
              <a:t> </a:t>
            </a:r>
            <a:r>
              <a:rPr lang="id-ID" dirty="0"/>
              <a:t>lit     kang    gi   -   </a:t>
            </a:r>
            <a:r>
              <a:rPr lang="id-ID" dirty="0" smtClean="0"/>
              <a:t>nan  </a:t>
            </a:r>
            <a:r>
              <a:rPr lang="id-ID" dirty="0"/>
              <a:t>-  tang,</a:t>
            </a:r>
          </a:p>
          <a:p>
            <a:r>
              <a:rPr lang="id-ID" dirty="0">
                <a:latin typeface="KepatihanPro Padat" panose="00000400000000000000" pitchFamily="2" charset="0"/>
              </a:rPr>
              <a:t>2  2  u  z2c3 ,  2  2  z3c2  zucy.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Go-nas   </a:t>
            </a:r>
            <a:r>
              <a:rPr lang="id-ID" dirty="0"/>
              <a:t>ga  -  nes,    </a:t>
            </a:r>
            <a:r>
              <a:rPr lang="id-ID" dirty="0" smtClean="0"/>
              <a:t> </a:t>
            </a:r>
            <a:r>
              <a:rPr lang="id-ID" dirty="0"/>
              <a:t>sar - wo </a:t>
            </a:r>
            <a:r>
              <a:rPr lang="id-ID" dirty="0" smtClean="0"/>
              <a:t> </a:t>
            </a:r>
            <a:r>
              <a:rPr lang="id-ID" dirty="0"/>
              <a:t>pa  -   tut.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2341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Memposisikan sastra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Sastra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ungkapan</a:t>
            </a:r>
            <a:r>
              <a:rPr lang="en-ID" dirty="0"/>
              <a:t> </a:t>
            </a:r>
            <a:r>
              <a:rPr lang="en-ID" dirty="0" err="1"/>
              <a:t>ekspresi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tulisan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pemikiran</a:t>
            </a:r>
            <a:r>
              <a:rPr lang="en-ID" dirty="0"/>
              <a:t>, </a:t>
            </a:r>
            <a:r>
              <a:rPr lang="en-ID" dirty="0" err="1"/>
              <a:t>pendapat</a:t>
            </a:r>
            <a:r>
              <a:rPr lang="en-ID" dirty="0"/>
              <a:t>, </a:t>
            </a:r>
            <a:r>
              <a:rPr lang="en-ID" dirty="0" err="1"/>
              <a:t>pengalaman</a:t>
            </a:r>
            <a:r>
              <a:rPr lang="en-ID" dirty="0"/>
              <a:t>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perasaan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yang </a:t>
            </a:r>
            <a:r>
              <a:rPr lang="en-ID" dirty="0" err="1"/>
              <a:t>imajinatif</a:t>
            </a:r>
            <a:r>
              <a:rPr lang="en-ID" dirty="0"/>
              <a:t>, </a:t>
            </a:r>
            <a:r>
              <a:rPr lang="en-ID" dirty="0" err="1"/>
              <a:t>cerminan</a:t>
            </a:r>
            <a:r>
              <a:rPr lang="en-ID" dirty="0"/>
              <a:t> </a:t>
            </a:r>
            <a:r>
              <a:rPr lang="en-ID" dirty="0" err="1"/>
              <a:t>kenyataan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data </a:t>
            </a:r>
            <a:r>
              <a:rPr lang="en-ID" dirty="0" err="1"/>
              <a:t>asli</a:t>
            </a:r>
            <a:r>
              <a:rPr lang="en-ID" dirty="0"/>
              <a:t> yang </a:t>
            </a:r>
            <a:r>
              <a:rPr lang="en-ID" dirty="0" err="1"/>
              <a:t>dibalut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kemasan</a:t>
            </a:r>
            <a:r>
              <a:rPr lang="en-ID" dirty="0"/>
              <a:t> </a:t>
            </a:r>
            <a:r>
              <a:rPr lang="en-ID" dirty="0" err="1"/>
              <a:t>estetis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media </a:t>
            </a:r>
            <a:r>
              <a:rPr lang="en-ID" dirty="0" err="1"/>
              <a:t>bahasa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49676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157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KepatihanPro Padat</vt:lpstr>
      <vt:lpstr>Tw Cen MT</vt:lpstr>
      <vt:lpstr>Tw Cen MT Condensed</vt:lpstr>
      <vt:lpstr>Wingdings</vt:lpstr>
      <vt:lpstr>Wingdings 3</vt:lpstr>
      <vt:lpstr>Integral</vt:lpstr>
      <vt:lpstr>Luluh Lagu dan luluh tembung dan memposisikan sastra tembang waosan</vt:lpstr>
      <vt:lpstr>Luluh lagu</vt:lpstr>
      <vt:lpstr>Luluh tembung</vt:lpstr>
      <vt:lpstr>Aplikasi luluh lagu dan luluh tembung</vt:lpstr>
      <vt:lpstr>Aplikasi luluh lagu dan luluh tembung</vt:lpstr>
      <vt:lpstr>Memposisikan sastra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Luluh Lagu dan luluh tembung dan memposisikan sastra tembang waosan</dc:title>
  <dc:creator>AXIOO</dc:creator>
  <cp:lastModifiedBy>AXIOO</cp:lastModifiedBy>
  <cp:revision>6</cp:revision>
  <dcterms:created xsi:type="dcterms:W3CDTF">2020-10-22T07:11:11Z</dcterms:created>
  <dcterms:modified xsi:type="dcterms:W3CDTF">2020-10-22T07:36:01Z</dcterms:modified>
</cp:coreProperties>
</file>