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796E9-6EB3-4CC3-BF72-E89B234C38FC}" type="datetimeFigureOut">
              <a:rPr lang="id-ID" smtClean="0"/>
              <a:t>22/10/2020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67B734-E438-430B-A2E1-CB8C2C9942AF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7397614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796E9-6EB3-4CC3-BF72-E89B234C38FC}" type="datetimeFigureOut">
              <a:rPr lang="id-ID" smtClean="0"/>
              <a:t>22/10/2020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67B734-E438-430B-A2E1-CB8C2C9942AF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2445291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796E9-6EB3-4CC3-BF72-E89B234C38FC}" type="datetimeFigureOut">
              <a:rPr lang="id-ID" smtClean="0"/>
              <a:t>22/10/2020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67B734-E438-430B-A2E1-CB8C2C9942AF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55866869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796E9-6EB3-4CC3-BF72-E89B234C38FC}" type="datetimeFigureOut">
              <a:rPr lang="id-ID" smtClean="0"/>
              <a:t>22/10/2020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67B734-E438-430B-A2E1-CB8C2C9942AF}" type="slidenum">
              <a:rPr lang="id-ID" smtClean="0"/>
              <a:t>‹#›</a:t>
            </a:fld>
            <a:endParaRPr lang="id-ID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3567233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796E9-6EB3-4CC3-BF72-E89B234C38FC}" type="datetimeFigureOut">
              <a:rPr lang="id-ID" smtClean="0"/>
              <a:t>22/10/2020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67B734-E438-430B-A2E1-CB8C2C9942AF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849271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796E9-6EB3-4CC3-BF72-E89B234C38FC}" type="datetimeFigureOut">
              <a:rPr lang="id-ID" smtClean="0"/>
              <a:t>22/10/2020</a:t>
            </a:fld>
            <a:endParaRPr lang="id-ID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67B734-E438-430B-A2E1-CB8C2C9942AF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425847000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796E9-6EB3-4CC3-BF72-E89B234C38FC}" type="datetimeFigureOut">
              <a:rPr lang="id-ID" smtClean="0"/>
              <a:t>22/10/2020</a:t>
            </a:fld>
            <a:endParaRPr lang="id-ID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67B734-E438-430B-A2E1-CB8C2C9942AF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96246292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796E9-6EB3-4CC3-BF72-E89B234C38FC}" type="datetimeFigureOut">
              <a:rPr lang="id-ID" smtClean="0"/>
              <a:t>22/10/2020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67B734-E438-430B-A2E1-CB8C2C9942AF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64963937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796E9-6EB3-4CC3-BF72-E89B234C38FC}" type="datetimeFigureOut">
              <a:rPr lang="id-ID" smtClean="0"/>
              <a:t>22/10/2020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67B734-E438-430B-A2E1-CB8C2C9942AF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7924431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796E9-6EB3-4CC3-BF72-E89B234C38FC}" type="datetimeFigureOut">
              <a:rPr lang="id-ID" smtClean="0"/>
              <a:t>22/10/2020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67B734-E438-430B-A2E1-CB8C2C9942AF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3467581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796E9-6EB3-4CC3-BF72-E89B234C38FC}" type="datetimeFigureOut">
              <a:rPr lang="id-ID" smtClean="0"/>
              <a:t>22/10/2020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67B734-E438-430B-A2E1-CB8C2C9942AF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4212323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796E9-6EB3-4CC3-BF72-E89B234C38FC}" type="datetimeFigureOut">
              <a:rPr lang="id-ID" smtClean="0"/>
              <a:t>22/10/2020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67B734-E438-430B-A2E1-CB8C2C9942AF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42828544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796E9-6EB3-4CC3-BF72-E89B234C38FC}" type="datetimeFigureOut">
              <a:rPr lang="id-ID" smtClean="0"/>
              <a:t>22/10/2020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67B734-E438-430B-A2E1-CB8C2C9942AF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0630464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796E9-6EB3-4CC3-BF72-E89B234C38FC}" type="datetimeFigureOut">
              <a:rPr lang="id-ID" smtClean="0"/>
              <a:t>22/10/2020</a:t>
            </a:fld>
            <a:endParaRPr lang="id-ID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67B734-E438-430B-A2E1-CB8C2C9942AF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7139473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796E9-6EB3-4CC3-BF72-E89B234C38FC}" type="datetimeFigureOut">
              <a:rPr lang="id-ID" smtClean="0"/>
              <a:t>22/10/2020</a:t>
            </a:fld>
            <a:endParaRPr lang="id-ID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67B734-E438-430B-A2E1-CB8C2C9942AF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8213010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796E9-6EB3-4CC3-BF72-E89B234C38FC}" type="datetimeFigureOut">
              <a:rPr lang="id-ID" smtClean="0"/>
              <a:t>22/10/2020</a:t>
            </a:fld>
            <a:endParaRPr lang="id-ID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67B734-E438-430B-A2E1-CB8C2C9942AF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1616542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796E9-6EB3-4CC3-BF72-E89B234C38FC}" type="datetimeFigureOut">
              <a:rPr lang="id-ID" smtClean="0"/>
              <a:t>22/10/2020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67B734-E438-430B-A2E1-CB8C2C9942AF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7059172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BB796E9-6EB3-4CC3-BF72-E89B234C38FC}" type="datetimeFigureOut">
              <a:rPr lang="id-ID" smtClean="0"/>
              <a:t>22/10/2020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67B734-E438-430B-A2E1-CB8C2C9942AF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23800765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d-ID" sz="4000" dirty="0" smtClean="0"/>
              <a:t>Memposisikan nada/laras dan cengkok tembang waosan</a:t>
            </a:r>
            <a:endParaRPr lang="id-ID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d-ID" dirty="0" smtClean="0"/>
              <a:t>Pertemuan ke-11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14890262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Memposisikan nada atau laras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id-ID" dirty="0" err="1"/>
              <a:t>M</a:t>
            </a:r>
            <a:r>
              <a:rPr lang="en-ID" dirty="0" err="1" smtClean="0"/>
              <a:t>erupakan</a:t>
            </a:r>
            <a:r>
              <a:rPr lang="en-ID" dirty="0" smtClean="0"/>
              <a:t> </a:t>
            </a:r>
            <a:r>
              <a:rPr lang="en-ID" dirty="0" err="1"/>
              <a:t>usaha</a:t>
            </a:r>
            <a:r>
              <a:rPr lang="en-ID" dirty="0"/>
              <a:t> </a:t>
            </a:r>
            <a:r>
              <a:rPr lang="en-ID" dirty="0" err="1"/>
              <a:t>menjangkau</a:t>
            </a:r>
            <a:r>
              <a:rPr lang="en-ID" dirty="0"/>
              <a:t> </a:t>
            </a:r>
            <a:r>
              <a:rPr lang="en-ID" dirty="0" err="1"/>
              <a:t>tinggi</a:t>
            </a:r>
            <a:r>
              <a:rPr lang="en-ID" dirty="0"/>
              <a:t> </a:t>
            </a:r>
            <a:r>
              <a:rPr lang="en-ID" dirty="0" err="1"/>
              <a:t>rendahnya</a:t>
            </a:r>
            <a:r>
              <a:rPr lang="en-ID" dirty="0"/>
              <a:t> </a:t>
            </a:r>
            <a:r>
              <a:rPr lang="en-ID" dirty="0" err="1"/>
              <a:t>suatu</a:t>
            </a:r>
            <a:r>
              <a:rPr lang="en-ID" dirty="0"/>
              <a:t> nada </a:t>
            </a:r>
            <a:r>
              <a:rPr lang="en-ID" dirty="0" err="1"/>
              <a:t>dengan</a:t>
            </a:r>
            <a:r>
              <a:rPr lang="en-ID" dirty="0"/>
              <a:t> </a:t>
            </a:r>
            <a:r>
              <a:rPr lang="en-ID" dirty="0" err="1"/>
              <a:t>tepat</a:t>
            </a:r>
            <a:r>
              <a:rPr lang="en-ID" dirty="0" smtClean="0"/>
              <a:t>.</a:t>
            </a:r>
            <a:endParaRPr lang="id-ID" dirty="0" smtClean="0"/>
          </a:p>
          <a:p>
            <a:r>
              <a:rPr lang="id-ID" dirty="0" smtClean="0"/>
              <a:t>Kiat untuk belajar memposisikan nada atau laras, </a:t>
            </a:r>
            <a:r>
              <a:rPr lang="id-ID" dirty="0"/>
              <a:t>sebagai berikut:</a:t>
            </a:r>
          </a:p>
          <a:p>
            <a:pPr marL="450850" indent="-177800">
              <a:buFont typeface="Wingdings" panose="05000000000000000000" pitchFamily="2" charset="2"/>
              <a:buChar char="ü"/>
            </a:pPr>
            <a:r>
              <a:rPr lang="id-ID" dirty="0"/>
              <a:t> Percaya diri, rileks, dan tidak takut mencapai nada tinggi</a:t>
            </a:r>
          </a:p>
          <a:p>
            <a:pPr marL="531813" indent="-258763">
              <a:buFont typeface="Wingdings" panose="05000000000000000000" pitchFamily="2" charset="2"/>
              <a:buChar char="ü"/>
            </a:pPr>
            <a:r>
              <a:rPr lang="id-ID" dirty="0"/>
              <a:t>Konsentrasi dan hilangkan keraguan dalam mengambil nada sehingga tinggi nada tidak turun</a:t>
            </a:r>
          </a:p>
          <a:p>
            <a:pPr marL="531813" indent="-258763">
              <a:buFont typeface="Wingdings" panose="05000000000000000000" pitchFamily="2" charset="2"/>
              <a:buChar char="ü"/>
            </a:pPr>
            <a:r>
              <a:rPr lang="id-ID" dirty="0"/>
              <a:t>Selaraskan pita suara, terutama pada setiap ulangan nada dan nada yang ditahan</a:t>
            </a:r>
          </a:p>
          <a:p>
            <a:pPr marL="531813" indent="-258763">
              <a:buFont typeface="Wingdings" panose="05000000000000000000" pitchFamily="2" charset="2"/>
              <a:buChar char="ü"/>
            </a:pPr>
            <a:r>
              <a:rPr lang="id-ID" dirty="0"/>
              <a:t>Peka terhadap suara lain terutama iringan</a:t>
            </a:r>
          </a:p>
          <a:p>
            <a:pPr marL="531813" indent="-258763">
              <a:buFont typeface="Wingdings" panose="05000000000000000000" pitchFamily="2" charset="2"/>
              <a:buChar char="ü"/>
            </a:pPr>
            <a:r>
              <a:rPr lang="id-ID" dirty="0"/>
              <a:t>Latihan interval untuk membidik lompatan nada dengan tepat</a:t>
            </a:r>
          </a:p>
          <a:p>
            <a:pPr marL="531813" indent="-258763">
              <a:buFont typeface="Wingdings" panose="05000000000000000000" pitchFamily="2" charset="2"/>
              <a:buChar char="ü"/>
            </a:pPr>
            <a:r>
              <a:rPr lang="id-ID" dirty="0"/>
              <a:t>Pengucapan huruf-huruf hidup dengan jelas agar tinggi nada tidak berubah</a:t>
            </a:r>
          </a:p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27814070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Memposisikan cengkok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D" dirty="0" err="1"/>
              <a:t>merupakan</a:t>
            </a:r>
            <a:r>
              <a:rPr lang="en-ID" dirty="0"/>
              <a:t> </a:t>
            </a:r>
            <a:r>
              <a:rPr lang="en-ID" dirty="0" err="1"/>
              <a:t>sebuah</a:t>
            </a:r>
            <a:r>
              <a:rPr lang="en-ID" dirty="0"/>
              <a:t> nada </a:t>
            </a:r>
            <a:r>
              <a:rPr lang="en-ID" dirty="0" err="1"/>
              <a:t>hiasan</a:t>
            </a:r>
            <a:r>
              <a:rPr lang="en-ID" dirty="0"/>
              <a:t> yang </a:t>
            </a:r>
            <a:r>
              <a:rPr lang="en-ID" dirty="0" err="1"/>
              <a:t>memperkembangkan</a:t>
            </a:r>
            <a:r>
              <a:rPr lang="en-ID" dirty="0"/>
              <a:t> </a:t>
            </a:r>
            <a:r>
              <a:rPr lang="en-ID" dirty="0" err="1"/>
              <a:t>kalimat</a:t>
            </a:r>
            <a:r>
              <a:rPr lang="en-ID" dirty="0"/>
              <a:t> </a:t>
            </a:r>
            <a:r>
              <a:rPr lang="en-ID" dirty="0" err="1"/>
              <a:t>lagu</a:t>
            </a:r>
            <a:r>
              <a:rPr lang="en-ID" dirty="0"/>
              <a:t>.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1315125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Aplikasi memposisikan nada/laras dan cengkok tembang waosan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d-ID" b="1" dirty="0"/>
              <a:t>Sekar Tengahan – Balabak, laras pelog pathet nem</a:t>
            </a:r>
            <a:endParaRPr lang="id-ID" dirty="0"/>
          </a:p>
          <a:p>
            <a:pPr marL="0" indent="0">
              <a:buNone/>
            </a:pPr>
            <a:r>
              <a:rPr lang="id-ID" b="1" dirty="0"/>
              <a:t> </a:t>
            </a:r>
            <a:endParaRPr lang="id-ID" dirty="0"/>
          </a:p>
          <a:p>
            <a:pPr marL="0" indent="0">
              <a:buNone/>
            </a:pPr>
            <a:r>
              <a:rPr lang="id-ID" dirty="0">
                <a:latin typeface="KepatihanPro Padat" panose="00000400000000000000" pitchFamily="2" charset="0"/>
              </a:rPr>
              <a:t>5  6  !  !  !  !  !  !  @  #  !  z6c5 ,  2  3  5 ,</a:t>
            </a:r>
          </a:p>
          <a:p>
            <a:pPr marL="0" indent="0">
              <a:buNone/>
            </a:pPr>
            <a:r>
              <a:rPr lang="id-ID" sz="1600" dirty="0"/>
              <a:t>Pa-ting kreng- ket  yen    si    am - ben  ku – rang me - pet,  </a:t>
            </a:r>
            <a:r>
              <a:rPr lang="id-ID" sz="1600" dirty="0" smtClean="0"/>
              <a:t>wong </a:t>
            </a:r>
            <a:r>
              <a:rPr lang="id-ID" sz="1600" dirty="0"/>
              <a:t>ngo- let </a:t>
            </a:r>
          </a:p>
          <a:p>
            <a:pPr marL="0" indent="0">
              <a:buNone/>
            </a:pPr>
            <a:r>
              <a:rPr lang="id-ID" dirty="0">
                <a:latin typeface="KepatihanPro Padat" panose="00000400000000000000" pitchFamily="2" charset="0"/>
              </a:rPr>
              <a:t>5  6  !  ! ,  !  !  !  !  @  #  !  z6c5 ,  2  3  5 ,</a:t>
            </a:r>
          </a:p>
          <a:p>
            <a:pPr marL="0" indent="0">
              <a:buNone/>
            </a:pPr>
            <a:r>
              <a:rPr lang="id-ID" sz="1600" dirty="0"/>
              <a:t>Ngo-lat   ngo - let,      </a:t>
            </a:r>
            <a:r>
              <a:rPr lang="id-ID" sz="1600" dirty="0" smtClean="0"/>
              <a:t>bo-yok    </a:t>
            </a:r>
            <a:r>
              <a:rPr lang="id-ID" sz="1600" dirty="0"/>
              <a:t>pe - gel   we - teng  ke  -  let,       </a:t>
            </a:r>
            <a:r>
              <a:rPr lang="id-ID" sz="1600" dirty="0" smtClean="0"/>
              <a:t>ke  </a:t>
            </a:r>
            <a:r>
              <a:rPr lang="id-ID" sz="1600" dirty="0"/>
              <a:t>-  pe - pet</a:t>
            </a:r>
          </a:p>
          <a:p>
            <a:pPr marL="0" indent="0">
              <a:buNone/>
            </a:pPr>
            <a:r>
              <a:rPr lang="id-ID" dirty="0">
                <a:latin typeface="KepatihanPro Padat" panose="00000400000000000000" pitchFamily="2" charset="0"/>
              </a:rPr>
              <a:t>3  2  3  1 ,  3  2  3  1  3  2  3  5 ,  3  z2c3  z2c1.</a:t>
            </a:r>
          </a:p>
          <a:p>
            <a:pPr marL="0" indent="0">
              <a:buNone/>
            </a:pPr>
            <a:r>
              <a:rPr lang="id-ID" sz="1600" dirty="0" smtClean="0"/>
              <a:t>Kle </a:t>
            </a:r>
            <a:r>
              <a:rPr lang="id-ID" sz="1600" dirty="0"/>
              <a:t>- lat   kle -  let,       mla - ku    si  -   ki  -  le     di  - se -  ret,       </a:t>
            </a:r>
            <a:r>
              <a:rPr lang="id-ID" sz="1600" dirty="0" smtClean="0"/>
              <a:t> ke   </a:t>
            </a:r>
            <a:r>
              <a:rPr lang="id-ID" sz="1600" dirty="0"/>
              <a:t>-  ple  -  set</a:t>
            </a:r>
            <a:endParaRPr lang="id-ID" sz="1600" dirty="0"/>
          </a:p>
        </p:txBody>
      </p:sp>
    </p:spTree>
    <p:extLst>
      <p:ext uri="{BB962C8B-B14F-4D97-AF65-F5344CB8AC3E}">
        <p14:creationId xmlns:p14="http://schemas.microsoft.com/office/powerpoint/2010/main" val="29981980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5130" y="288945"/>
            <a:ext cx="9404723" cy="1400530"/>
          </a:xfrm>
        </p:spPr>
        <p:txBody>
          <a:bodyPr/>
          <a:lstStyle/>
          <a:p>
            <a:r>
              <a:rPr lang="id-ID" dirty="0"/>
              <a:t>Aplikasi memposisikan nada/laras dan cengkok tembang waosan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3312" y="1689475"/>
            <a:ext cx="8946541" cy="4970631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id-ID" b="1" dirty="0"/>
              <a:t>Sekar Tengahan – Juru Demung, laras pelog pathet barang</a:t>
            </a:r>
            <a:endParaRPr lang="id-ID" dirty="0"/>
          </a:p>
          <a:p>
            <a:pPr marL="0" indent="0">
              <a:buNone/>
            </a:pPr>
            <a:r>
              <a:rPr lang="id-ID" b="1" dirty="0"/>
              <a:t> </a:t>
            </a:r>
            <a:endParaRPr lang="id-ID" dirty="0"/>
          </a:p>
          <a:p>
            <a:pPr marL="0" indent="0">
              <a:buNone/>
            </a:pPr>
            <a:r>
              <a:rPr lang="id-ID" sz="2600" dirty="0">
                <a:latin typeface="KepatihanPro Padat" panose="00000400000000000000" pitchFamily="2" charset="0"/>
              </a:rPr>
              <a:t>6  6  6  6 ,  7  5  6  z7c6 ,</a:t>
            </a:r>
          </a:p>
          <a:p>
            <a:pPr marL="0" indent="0">
              <a:buNone/>
            </a:pPr>
            <a:r>
              <a:rPr lang="id-ID" dirty="0"/>
              <a:t>Sa - re      e  - cer,       sar - yo   leng - gah,	</a:t>
            </a:r>
          </a:p>
          <a:p>
            <a:pPr marL="0" indent="0">
              <a:buNone/>
            </a:pPr>
            <a:r>
              <a:rPr lang="id-ID" sz="2600" dirty="0">
                <a:latin typeface="KepatihanPro Padat" panose="00000400000000000000" pitchFamily="2" charset="0"/>
              </a:rPr>
              <a:t>@  #  z#c@  z7x@c#  6  z6c5  6  z7x6x5x.c3 ,</a:t>
            </a:r>
            <a:r>
              <a:rPr lang="id-ID" sz="2600" dirty="0"/>
              <a:t> </a:t>
            </a:r>
          </a:p>
          <a:p>
            <a:pPr marL="0" indent="0">
              <a:buNone/>
            </a:pPr>
            <a:r>
              <a:rPr lang="id-ID" dirty="0"/>
              <a:t>De-ning    pa  -  ning -  set -   ing  sam  -    pur,</a:t>
            </a:r>
          </a:p>
          <a:p>
            <a:pPr marL="0" indent="0">
              <a:buNone/>
            </a:pPr>
            <a:r>
              <a:rPr lang="id-ID" sz="2600" dirty="0">
                <a:latin typeface="KepatihanPro Padat" panose="00000400000000000000" pitchFamily="2" charset="0"/>
              </a:rPr>
              <a:t>6  6  7  z@c#  z6c7  2  z3c2  7 ,</a:t>
            </a:r>
          </a:p>
          <a:p>
            <a:pPr marL="0" indent="0">
              <a:buNone/>
            </a:pPr>
            <a:r>
              <a:rPr lang="id-ID" dirty="0"/>
              <a:t>Mas an – tuk   -        ka  -   di      ing - sun,</a:t>
            </a:r>
          </a:p>
          <a:p>
            <a:pPr marL="0" indent="0">
              <a:buNone/>
            </a:pPr>
            <a:r>
              <a:rPr lang="id-ID" sz="2600" dirty="0">
                <a:latin typeface="KepatihanPro Padat" panose="00000400000000000000" pitchFamily="2" charset="0"/>
              </a:rPr>
              <a:t>u  z2c3  3  3  z3c4  z3c2  z4x3c2  2 ,</a:t>
            </a:r>
          </a:p>
          <a:p>
            <a:pPr marL="0" indent="0">
              <a:buNone/>
            </a:pPr>
            <a:r>
              <a:rPr lang="id-ID" dirty="0"/>
              <a:t>Wong a  -  se - dhet  ka  -   ya        si  -     ra,</a:t>
            </a:r>
          </a:p>
          <a:p>
            <a:pPr marL="0" indent="0">
              <a:buNone/>
            </a:pPr>
            <a:r>
              <a:rPr lang="id-ID" sz="2600" dirty="0">
                <a:latin typeface="KepatihanPro Padat" panose="00000400000000000000" pitchFamily="2" charset="0"/>
              </a:rPr>
              <a:t>6  6  6  6  7  @  z@x#c@  z7c6 ,</a:t>
            </a:r>
          </a:p>
          <a:p>
            <a:pPr marL="0" indent="0">
              <a:buNone/>
            </a:pPr>
            <a:r>
              <a:rPr lang="id-ID" dirty="0"/>
              <a:t>Se- kar   wre-sah   pa  - mi -     ni   -    pun, </a:t>
            </a:r>
          </a:p>
          <a:p>
            <a:pPr marL="0" indent="0">
              <a:buNone/>
            </a:pPr>
            <a:r>
              <a:rPr lang="id-ID" sz="2600" dirty="0">
                <a:latin typeface="KepatihanPro Padat" panose="00000400000000000000" pitchFamily="2" charset="0"/>
              </a:rPr>
              <a:t>@  #  z#c@  z7x@c#  6  z7x.x6c5  z7x6x5c3  2 ,</a:t>
            </a:r>
          </a:p>
          <a:p>
            <a:pPr marL="0" indent="0">
              <a:buNone/>
            </a:pPr>
            <a:r>
              <a:rPr lang="id-ID" dirty="0"/>
              <a:t>Pu -  ter    a    -     lit     kang    gi   -       nan  -  tang,</a:t>
            </a:r>
          </a:p>
          <a:p>
            <a:pPr marL="0" indent="0">
              <a:buNone/>
            </a:pPr>
            <a:r>
              <a:rPr lang="id-ID" sz="2600" dirty="0">
                <a:latin typeface="KepatihanPro Padat" panose="00000400000000000000" pitchFamily="2" charset="0"/>
              </a:rPr>
              <a:t>2  2  u  z2c3 ,  2  2  z3c2  </a:t>
            </a:r>
            <a:r>
              <a:rPr lang="id-ID" sz="2600" dirty="0" smtClean="0">
                <a:latin typeface="KepatihanPro Padat" panose="00000400000000000000" pitchFamily="2" charset="0"/>
              </a:rPr>
              <a:t>zucy.</a:t>
            </a:r>
          </a:p>
          <a:p>
            <a:pPr marL="0" indent="0">
              <a:buNone/>
            </a:pPr>
            <a:r>
              <a:rPr lang="id-ID" dirty="0" smtClean="0"/>
              <a:t>Go-nas   ga  -  nes,      sar - wo     pa  -   tut.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40254918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/>
              <a:t>Aplikasi memposisikan nada/laras dan cengkok tembang waosan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id-ID" b="1" dirty="0"/>
              <a:t>Sekar Ageng - Tebu Kasol, Lampah 9, Pedhotan 4-5, laras slendro pathet manyura</a:t>
            </a:r>
            <a:endParaRPr lang="id-ID" dirty="0"/>
          </a:p>
          <a:p>
            <a:pPr marL="0" indent="0">
              <a:buNone/>
            </a:pPr>
            <a:r>
              <a:rPr lang="id-ID" b="1" dirty="0"/>
              <a:t> </a:t>
            </a:r>
            <a:endParaRPr lang="id-ID" dirty="0"/>
          </a:p>
          <a:p>
            <a:pPr marL="0" indent="0">
              <a:buNone/>
            </a:pPr>
            <a:r>
              <a:rPr lang="id-ID" sz="2600" dirty="0">
                <a:latin typeface="KepatihanPro Padat" panose="00000400000000000000" pitchFamily="2" charset="0"/>
              </a:rPr>
              <a:t>6  6  !  z@c# ,  !  !  z!c@  z6c@  z!c6 ,</a:t>
            </a:r>
          </a:p>
          <a:p>
            <a:pPr marL="0" indent="0">
              <a:buNone/>
            </a:pPr>
            <a:r>
              <a:rPr lang="id-ID" dirty="0"/>
              <a:t>Han-jrah  ing -kang     pus  - pi -   ta        a  -   rum,</a:t>
            </a:r>
          </a:p>
          <a:p>
            <a:pPr marL="0" indent="0">
              <a:buNone/>
            </a:pPr>
            <a:r>
              <a:rPr lang="id-ID" sz="2600" dirty="0">
                <a:latin typeface="KepatihanPro Padat" panose="00000400000000000000" pitchFamily="2" charset="0"/>
              </a:rPr>
              <a:t>6  6  z6c5  z3x5c6  2  2  2  z2x3c2  z1cy ,</a:t>
            </a:r>
          </a:p>
          <a:p>
            <a:pPr marL="0" indent="0">
              <a:buNone/>
            </a:pPr>
            <a:r>
              <a:rPr lang="id-ID" dirty="0"/>
              <a:t>Ka  - ti  -   yub  -  ing    sa   - mi  - ra   -  na       mrik,</a:t>
            </a:r>
          </a:p>
          <a:p>
            <a:pPr marL="0" indent="0">
              <a:buNone/>
            </a:pPr>
            <a:r>
              <a:rPr lang="id-ID" sz="2600" dirty="0">
                <a:latin typeface="KepatihanPro Padat" panose="00000400000000000000" pitchFamily="2" charset="0"/>
              </a:rPr>
              <a:t>2  3  3  z2c1  3  3  z2c3  z1c2  z1cy ,</a:t>
            </a:r>
          </a:p>
          <a:p>
            <a:pPr marL="0" indent="0">
              <a:buNone/>
            </a:pPr>
            <a:r>
              <a:rPr lang="id-ID" dirty="0"/>
              <a:t>Se- kar  ga – dhung ko-ngas   gan  -  da -   nya,</a:t>
            </a:r>
          </a:p>
          <a:p>
            <a:pPr marL="0" indent="0">
              <a:buNone/>
            </a:pPr>
            <a:r>
              <a:rPr lang="id-ID" sz="2600" dirty="0" smtClean="0">
                <a:latin typeface="KepatihanPro Padat" panose="00000400000000000000" pitchFamily="2" charset="0"/>
              </a:rPr>
              <a:t>2  3  </a:t>
            </a:r>
            <a:r>
              <a:rPr lang="id-ID" sz="2600" dirty="0">
                <a:latin typeface="KepatihanPro Padat" panose="00000400000000000000" pitchFamily="2" charset="0"/>
              </a:rPr>
              <a:t>3  z2c1 ,  1  z1c2  z1cy  z5c6  </a:t>
            </a:r>
            <a:r>
              <a:rPr lang="id-ID" sz="2600" dirty="0" smtClean="0">
                <a:latin typeface="KepatihanPro Padat" panose="00000400000000000000" pitchFamily="2" charset="0"/>
              </a:rPr>
              <a:t>z5c3.</a:t>
            </a:r>
          </a:p>
          <a:p>
            <a:pPr marL="0" indent="0">
              <a:buNone/>
            </a:pPr>
            <a:r>
              <a:rPr lang="id-ID" dirty="0" smtClean="0"/>
              <a:t>Ma-weh  </a:t>
            </a:r>
            <a:r>
              <a:rPr lang="id-ID" dirty="0"/>
              <a:t>ra  -  ras           re    - na  -  ning    dri  -  ya.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13331335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6111" y="218364"/>
            <a:ext cx="9404723" cy="1460311"/>
          </a:xfrm>
        </p:spPr>
        <p:txBody>
          <a:bodyPr/>
          <a:lstStyle/>
          <a:p>
            <a:r>
              <a:rPr lang="id-ID" dirty="0"/>
              <a:t>Aplikasi memposisikan nada/laras dan cengkok tembang waosan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3312" y="1555845"/>
            <a:ext cx="8946541" cy="5131557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id-ID" b="1" dirty="0"/>
              <a:t>Sekar Tengahan – Girisa, laras pelog pathet </a:t>
            </a:r>
            <a:r>
              <a:rPr lang="id-ID" b="1" dirty="0" smtClean="0"/>
              <a:t>nem</a:t>
            </a:r>
            <a:r>
              <a:rPr lang="id-ID" b="1" dirty="0"/>
              <a:t> </a:t>
            </a:r>
            <a:endParaRPr lang="id-ID" dirty="0"/>
          </a:p>
          <a:p>
            <a:pPr marL="0" indent="0">
              <a:buNone/>
            </a:pPr>
            <a:r>
              <a:rPr lang="id-ID" sz="2600" dirty="0">
                <a:latin typeface="KepatihanPro Padat" panose="00000400000000000000" pitchFamily="2" charset="0"/>
              </a:rPr>
              <a:t>6  6  6  6  6  3  5  z6c5 ,</a:t>
            </a:r>
          </a:p>
          <a:p>
            <a:pPr marL="0" indent="0">
              <a:buNone/>
            </a:pPr>
            <a:r>
              <a:rPr lang="id-ID" dirty="0"/>
              <a:t>A -  nak   pu  - tu   den  es  - tak - na,</a:t>
            </a:r>
          </a:p>
          <a:p>
            <a:pPr marL="0" indent="0">
              <a:buNone/>
            </a:pPr>
            <a:r>
              <a:rPr lang="id-ID" sz="2500" dirty="0">
                <a:latin typeface="KepatihanPro Padat" panose="00000400000000000000" pitchFamily="2" charset="0"/>
              </a:rPr>
              <a:t>5  6  !  z!c@  6  5  z6c5  z3c2 ,</a:t>
            </a:r>
          </a:p>
          <a:p>
            <a:pPr marL="0" indent="0">
              <a:buNone/>
            </a:pPr>
            <a:r>
              <a:rPr lang="id-ID" dirty="0"/>
              <a:t>Wa-rah   wu  -  ruk  -  e   si       ba  -   pa, </a:t>
            </a:r>
          </a:p>
          <a:p>
            <a:pPr marL="0" indent="0">
              <a:buNone/>
            </a:pPr>
            <a:r>
              <a:rPr lang="id-ID" sz="2500" dirty="0">
                <a:latin typeface="KepatihanPro Padat" panose="00000400000000000000" pitchFamily="2" charset="0"/>
              </a:rPr>
              <a:t>6  5  !  6  2  1  z2c1  y ,</a:t>
            </a:r>
          </a:p>
          <a:p>
            <a:pPr marL="0" indent="0">
              <a:buNone/>
            </a:pPr>
            <a:r>
              <a:rPr lang="id-ID" dirty="0"/>
              <a:t>A    - ja  - na   ing - kang sem- bra - na</a:t>
            </a:r>
            <a:r>
              <a:rPr lang="id-ID" dirty="0" smtClean="0"/>
              <a:t>,</a:t>
            </a:r>
            <a:r>
              <a:rPr lang="id-ID" dirty="0"/>
              <a:t> </a:t>
            </a:r>
          </a:p>
          <a:p>
            <a:pPr marL="0" indent="0">
              <a:buNone/>
            </a:pPr>
            <a:r>
              <a:rPr lang="id-ID" sz="2500" dirty="0">
                <a:latin typeface="KepatihanPro Padat" panose="00000400000000000000" pitchFamily="2" charset="0"/>
              </a:rPr>
              <a:t>6  6  6  6  6  3  5  z6c5 ,</a:t>
            </a:r>
          </a:p>
          <a:p>
            <a:pPr marL="0" indent="0">
              <a:buNone/>
            </a:pPr>
            <a:r>
              <a:rPr lang="id-ID" dirty="0"/>
              <a:t>Ma-rang  wu – ruk -ing wong  tu -   wa, </a:t>
            </a:r>
          </a:p>
          <a:p>
            <a:pPr marL="0" indent="0">
              <a:buNone/>
            </a:pPr>
            <a:r>
              <a:rPr lang="id-ID" sz="2500" dirty="0">
                <a:latin typeface="KepatihanPro Padat" panose="00000400000000000000" pitchFamily="2" charset="0"/>
              </a:rPr>
              <a:t>5  6  !  z!c@  6  5  z6c5  z3c2 ,</a:t>
            </a:r>
          </a:p>
          <a:p>
            <a:pPr marL="0" indent="0">
              <a:buNone/>
            </a:pPr>
            <a:r>
              <a:rPr lang="id-ID" dirty="0"/>
              <a:t>Ing   la  -  hir  ba  -   tin   den    bi  -    sa,</a:t>
            </a:r>
          </a:p>
          <a:p>
            <a:pPr marL="0" indent="0">
              <a:buNone/>
            </a:pPr>
            <a:r>
              <a:rPr lang="id-ID" sz="2500" dirty="0">
                <a:latin typeface="KepatihanPro Padat" panose="00000400000000000000" pitchFamily="2" charset="0"/>
              </a:rPr>
              <a:t>6  5  !   6  2  1  z2c1  y ,</a:t>
            </a:r>
          </a:p>
          <a:p>
            <a:pPr marL="0" indent="0">
              <a:buNone/>
            </a:pPr>
            <a:r>
              <a:rPr lang="id-ID" dirty="0"/>
              <a:t>A  - nga - nggo  wu – ruk - ing   ba -   pa,</a:t>
            </a:r>
          </a:p>
          <a:p>
            <a:pPr marL="0" indent="0">
              <a:buNone/>
            </a:pPr>
            <a:r>
              <a:rPr lang="id-ID" sz="2500" dirty="0">
                <a:latin typeface="KepatihanPro Padat" panose="00000400000000000000" pitchFamily="2" charset="0"/>
              </a:rPr>
              <a:t>2  1  2  3  2  1  z2c1  y ,</a:t>
            </a:r>
          </a:p>
          <a:p>
            <a:pPr marL="0" indent="0">
              <a:buNone/>
            </a:pPr>
            <a:r>
              <a:rPr lang="id-ID" dirty="0"/>
              <a:t>Ing tyas  den pa -  dha  san -  to -   sa,</a:t>
            </a:r>
          </a:p>
          <a:p>
            <a:pPr marL="0" indent="0">
              <a:buNone/>
            </a:pPr>
            <a:r>
              <a:rPr lang="id-ID" sz="2500" dirty="0" smtClean="0">
                <a:latin typeface="KepatihanPro Padat" panose="00000400000000000000" pitchFamily="2" charset="0"/>
              </a:rPr>
              <a:t>5  5  </a:t>
            </a:r>
            <a:r>
              <a:rPr lang="id-ID" sz="2500" dirty="0">
                <a:latin typeface="KepatihanPro Padat" panose="00000400000000000000" pitchFamily="2" charset="0"/>
              </a:rPr>
              <a:t>3  2  3  5  z5c6  </a:t>
            </a:r>
            <a:r>
              <a:rPr lang="id-ID" sz="2500" dirty="0" smtClean="0">
                <a:latin typeface="KepatihanPro Padat" panose="00000400000000000000" pitchFamily="2" charset="0"/>
              </a:rPr>
              <a:t>z5x6x5c3.</a:t>
            </a:r>
          </a:p>
          <a:p>
            <a:pPr marL="0" indent="0">
              <a:buNone/>
            </a:pPr>
            <a:r>
              <a:rPr lang="id-ID" dirty="0" smtClean="0"/>
              <a:t>Te- </a:t>
            </a:r>
            <a:r>
              <a:rPr lang="id-ID" dirty="0"/>
              <a:t>guh    e -   no   jro - ning   na  -      la.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85816021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53</TotalTime>
  <Words>178</Words>
  <Application>Microsoft Office PowerPoint</Application>
  <PresentationFormat>Widescreen</PresentationFormat>
  <Paragraphs>68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Century Gothic</vt:lpstr>
      <vt:lpstr>KepatihanPro Padat</vt:lpstr>
      <vt:lpstr>Wingdings</vt:lpstr>
      <vt:lpstr>Wingdings 3</vt:lpstr>
      <vt:lpstr>Ion</vt:lpstr>
      <vt:lpstr>Memposisikan nada/laras dan cengkok tembang waosan</vt:lpstr>
      <vt:lpstr>Memposisikan nada atau laras</vt:lpstr>
      <vt:lpstr>Memposisikan cengkok</vt:lpstr>
      <vt:lpstr>Aplikasi memposisikan nada/laras dan cengkok tembang waosan</vt:lpstr>
      <vt:lpstr>Aplikasi memposisikan nada/laras dan cengkok tembang waosan</vt:lpstr>
      <vt:lpstr>Aplikasi memposisikan nada/laras dan cengkok tembang waosan</vt:lpstr>
      <vt:lpstr>Aplikasi memposisikan nada/laras dan cengkok tembang waosan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Memposisikan nada/laras dan cengkok tembang waosan</dc:title>
  <dc:creator>AXIOO</dc:creator>
  <cp:lastModifiedBy>AXIOO</cp:lastModifiedBy>
  <cp:revision>6</cp:revision>
  <dcterms:created xsi:type="dcterms:W3CDTF">2020-10-22T07:36:28Z</dcterms:created>
  <dcterms:modified xsi:type="dcterms:W3CDTF">2020-10-22T09:15:15Z</dcterms:modified>
</cp:coreProperties>
</file>