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28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851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53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99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36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464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5928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01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536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4036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95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1E13ED6-748E-4723-B9EC-637841B85FB0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12E2D34-27A0-4CB0-8025-9657DE4E0D96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51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5400" dirty="0" smtClean="0"/>
              <a:t>Notasi, Dinamika dan Karakter Tembang Waosan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ke-12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4159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Notasi Tembang Waosan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d-ID" dirty="0" smtClean="0"/>
              <a:t> M</a:t>
            </a:r>
            <a:r>
              <a:rPr lang="en-ID" dirty="0" err="1" smtClean="0"/>
              <a:t>erupakan</a:t>
            </a:r>
            <a:r>
              <a:rPr lang="en-ID" dirty="0" smtClean="0"/>
              <a:t> </a:t>
            </a:r>
            <a:r>
              <a:rPr lang="en-ID" dirty="0"/>
              <a:t>nada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laras</a:t>
            </a:r>
            <a:r>
              <a:rPr lang="en-ID" dirty="0"/>
              <a:t> yang </a:t>
            </a:r>
            <a:r>
              <a:rPr lang="en-ID" dirty="0" err="1"/>
              <a:t>diwujudkan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simbol</a:t>
            </a:r>
            <a:r>
              <a:rPr lang="en-ID" dirty="0"/>
              <a:t> </a:t>
            </a:r>
            <a:r>
              <a:rPr lang="en-ID" dirty="0" err="1"/>
              <a:t>angka</a:t>
            </a:r>
            <a:r>
              <a:rPr lang="en-ID" dirty="0" smtClean="0"/>
              <a:t>.</a:t>
            </a:r>
            <a:endParaRPr lang="id-ID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d-ID" dirty="0" smtClean="0"/>
              <a:t> Notasi tembang waosan dalam karawitan gaya Surakarta menggunakan font Kepatihan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d-ID" dirty="0" smtClean="0"/>
              <a:t>Melatih k</a:t>
            </a:r>
            <a:r>
              <a:rPr lang="en-ID" dirty="0" err="1" smtClean="0"/>
              <a:t>epekaan</a:t>
            </a:r>
            <a:r>
              <a:rPr lang="en-ID" dirty="0" smtClean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tangkap</a:t>
            </a:r>
            <a:r>
              <a:rPr lang="en-ID" dirty="0"/>
              <a:t> </a:t>
            </a:r>
            <a:r>
              <a:rPr lang="en-ID" dirty="0" err="1"/>
              <a:t>indera</a:t>
            </a:r>
            <a:r>
              <a:rPr lang="en-ID" dirty="0"/>
              <a:t> </a:t>
            </a:r>
            <a:r>
              <a:rPr lang="en-ID" dirty="0" err="1"/>
              <a:t>pendengaran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nada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laras</a:t>
            </a:r>
            <a:r>
              <a:rPr lang="en-ID" dirty="0"/>
              <a:t> yang </a:t>
            </a:r>
            <a:r>
              <a:rPr lang="en-ID" dirty="0" err="1"/>
              <a:t>diwadahi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transkripsi</a:t>
            </a:r>
            <a:r>
              <a:rPr lang="en-ID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45564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Dinamika dan Karakter Tembang Waosan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d-ID" dirty="0" smtClean="0"/>
              <a:t> </a:t>
            </a:r>
            <a:r>
              <a:rPr lang="id-ID" dirty="0"/>
              <a:t>M</a:t>
            </a:r>
            <a:r>
              <a:rPr lang="en-ID" dirty="0" err="1" smtClean="0"/>
              <a:t>erupakan</a:t>
            </a:r>
            <a:r>
              <a:rPr lang="en-ID" dirty="0" smtClean="0"/>
              <a:t> </a:t>
            </a:r>
            <a:r>
              <a:rPr lang="en-ID" dirty="0"/>
              <a:t>volume nada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nyaring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lembut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lagu</a:t>
            </a:r>
            <a:r>
              <a:rPr lang="en-ID" dirty="0"/>
              <a:t> yang </a:t>
            </a:r>
            <a:r>
              <a:rPr lang="en-ID" dirty="0" err="1"/>
              <a:t>disajikan</a:t>
            </a:r>
            <a:r>
              <a:rPr lang="en-ID" dirty="0" smtClean="0"/>
              <a:t>.</a:t>
            </a:r>
            <a:endParaRPr lang="id-ID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d-ID" dirty="0" smtClean="0"/>
              <a:t>U</a:t>
            </a:r>
            <a:r>
              <a:rPr lang="en-ID" dirty="0" err="1" smtClean="0"/>
              <a:t>ntuk</a:t>
            </a:r>
            <a:r>
              <a:rPr lang="en-ID" dirty="0" smtClean="0"/>
              <a:t> </a:t>
            </a:r>
            <a:r>
              <a:rPr lang="en-ID" dirty="0" err="1"/>
              <a:t>mengatur</a:t>
            </a:r>
            <a:r>
              <a:rPr lang="en-ID" dirty="0"/>
              <a:t> volume nada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nyaring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lembut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praktik</a:t>
            </a:r>
            <a:r>
              <a:rPr lang="en-ID" dirty="0"/>
              <a:t> </a:t>
            </a:r>
            <a:r>
              <a:rPr lang="en-ID" dirty="0" err="1"/>
              <a:t>vokal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tembang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938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Aplikasi Notasi, Dinamika dan Karakter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/>
              <a:t>Sekar Tengahan – Balabak, laras pelog pathet nem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 </a:t>
            </a:r>
            <a:endParaRPr lang="id-ID" dirty="0"/>
          </a:p>
          <a:p>
            <a:pPr marL="0" indent="0">
              <a:buNone/>
            </a:pPr>
            <a:r>
              <a:rPr lang="id-ID" dirty="0">
                <a:latin typeface="KepatihanPro Padat" panose="00000400000000000000" pitchFamily="2" charset="0"/>
              </a:rPr>
              <a:t>5  6  !  !  !  !  !  !  @  #  !  z6c5 ,  2  3  5 ,</a:t>
            </a:r>
          </a:p>
          <a:p>
            <a:pPr marL="0" indent="0">
              <a:buNone/>
            </a:pPr>
            <a:r>
              <a:rPr lang="id-ID" dirty="0"/>
              <a:t>Pa-ting kreng- ket  yen    si    am - ben  ku – rang me - pet,  wong ngo- let </a:t>
            </a:r>
          </a:p>
          <a:p>
            <a:pPr marL="0" indent="0">
              <a:buNone/>
            </a:pPr>
            <a:r>
              <a:rPr lang="id-ID" dirty="0">
                <a:latin typeface="KepatihanPro Padat" panose="00000400000000000000" pitchFamily="2" charset="0"/>
              </a:rPr>
              <a:t>5  6  !  ! ,  !  !  !  !  @  #  !  z6c5 ,  2  3  5 ,</a:t>
            </a:r>
          </a:p>
          <a:p>
            <a:pPr marL="0" indent="0">
              <a:buNone/>
            </a:pPr>
            <a:r>
              <a:rPr lang="id-ID" dirty="0"/>
              <a:t>Ngo-lat   ngo - let,      bo-yok    pe - gel   we - teng  ke  -  let,   </a:t>
            </a:r>
            <a:r>
              <a:rPr lang="id-ID" dirty="0" smtClean="0"/>
              <a:t>  </a:t>
            </a:r>
            <a:r>
              <a:rPr lang="id-ID" dirty="0"/>
              <a:t>ke  -  pe - pet</a:t>
            </a:r>
          </a:p>
          <a:p>
            <a:pPr marL="0" indent="0">
              <a:buNone/>
            </a:pPr>
            <a:r>
              <a:rPr lang="id-ID" dirty="0">
                <a:latin typeface="KepatihanPro Padat" panose="00000400000000000000" pitchFamily="2" charset="0"/>
              </a:rPr>
              <a:t>3  2  3  1 ,  3  2  3  1  3  2  3  5 ,  3  z2c3  z2c1.</a:t>
            </a:r>
          </a:p>
          <a:p>
            <a:pPr marL="0" indent="0">
              <a:buNone/>
            </a:pPr>
            <a:r>
              <a:rPr lang="id-ID" dirty="0"/>
              <a:t>Kle - lat   kle -  let,       mla - ku    si  -   ki  -  le     di  - se -  ret, </a:t>
            </a:r>
            <a:r>
              <a:rPr lang="id-ID" dirty="0" smtClean="0"/>
              <a:t> </a:t>
            </a:r>
            <a:r>
              <a:rPr lang="id-ID" dirty="0"/>
              <a:t>ke </a:t>
            </a:r>
            <a:r>
              <a:rPr lang="id-ID" dirty="0" smtClean="0"/>
              <a:t>-  </a:t>
            </a:r>
            <a:r>
              <a:rPr lang="id-ID" dirty="0"/>
              <a:t>ple  -  set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7632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23331"/>
          </a:xfrm>
        </p:spPr>
        <p:txBody>
          <a:bodyPr/>
          <a:lstStyle/>
          <a:p>
            <a:r>
              <a:rPr lang="id-ID" dirty="0" smtClean="0"/>
              <a:t>Aplikasi Notasi, Dinamika dan Karakter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1009934"/>
            <a:ext cx="10732599" cy="53772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d-ID" b="1" dirty="0"/>
              <a:t>Sekar Tengahan – Juru Demung, laras pelog pathet barang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 </a:t>
            </a:r>
            <a:r>
              <a:rPr lang="id-ID" sz="2600" dirty="0" smtClean="0">
                <a:latin typeface="KepatihanPro Padat" panose="00000400000000000000" pitchFamily="2" charset="0"/>
              </a:rPr>
              <a:t>6  </a:t>
            </a:r>
            <a:r>
              <a:rPr lang="id-ID" sz="2600" dirty="0">
                <a:latin typeface="KepatihanPro Padat" panose="00000400000000000000" pitchFamily="2" charset="0"/>
              </a:rPr>
              <a:t>6  6  6 ,  7  5  6  z7c6 ,</a:t>
            </a:r>
          </a:p>
          <a:p>
            <a:pPr marL="0" indent="0">
              <a:buNone/>
            </a:pPr>
            <a:r>
              <a:rPr lang="id-ID" sz="2300" dirty="0"/>
              <a:t>Sa - re      e  - cer,       sar - yo   leng - gah,</a:t>
            </a:r>
            <a:r>
              <a:rPr lang="id-ID" dirty="0"/>
              <a:t>	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@  #  z#c@  z7x@c#  6  z6c5  6  z7x6x5x.c3 ,</a:t>
            </a:r>
            <a:r>
              <a:rPr lang="id-ID" sz="2600" dirty="0"/>
              <a:t> </a:t>
            </a:r>
          </a:p>
          <a:p>
            <a:pPr marL="0" indent="0">
              <a:buNone/>
            </a:pPr>
            <a:r>
              <a:rPr lang="id-ID" sz="2300" dirty="0"/>
              <a:t>De-ning    pa  -  ning -  set -   ing  sam  -    pur,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6  6  7  z@c#  z6c7  2  z3c2  7 ,</a:t>
            </a:r>
          </a:p>
          <a:p>
            <a:pPr marL="0" indent="0">
              <a:buNone/>
            </a:pPr>
            <a:r>
              <a:rPr lang="id-ID" sz="2300" dirty="0"/>
              <a:t>Mas an – tuk   -        ka  -   di      ing - sun,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u  z2c3  3  3  z3c4  z3c2  z4x3c2  2 ,</a:t>
            </a:r>
          </a:p>
          <a:p>
            <a:pPr marL="0" indent="0">
              <a:buNone/>
            </a:pPr>
            <a:r>
              <a:rPr lang="id-ID" sz="2300" dirty="0"/>
              <a:t>Wong a  -  se - dhet  ka  -   ya        si  -     ra,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6  6  6  6  7  @  z@x#c@  z7c6 ,</a:t>
            </a:r>
          </a:p>
          <a:p>
            <a:pPr marL="0" indent="0">
              <a:buNone/>
            </a:pPr>
            <a:r>
              <a:rPr lang="id-ID" sz="2300" dirty="0"/>
              <a:t>Se- kar   wre-sah   pa  - mi -     ni   -    pun,</a:t>
            </a:r>
            <a:r>
              <a:rPr lang="id-ID" dirty="0"/>
              <a:t> 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@  #  z#c@  z7x@c#  6  z7x.x6c5  z7x6x5c3  2 ,</a:t>
            </a:r>
          </a:p>
          <a:p>
            <a:pPr marL="0" indent="0">
              <a:buNone/>
            </a:pPr>
            <a:r>
              <a:rPr lang="id-ID" sz="2300" dirty="0"/>
              <a:t>Pu -  ter    a    -     lit     kang    gi   -       nan  -  tang,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2  2  u  z2c3 ,  2  2  z3c2  zucy.</a:t>
            </a:r>
          </a:p>
          <a:p>
            <a:pPr marL="0" indent="0">
              <a:buNone/>
            </a:pPr>
            <a:r>
              <a:rPr lang="id-ID" sz="2300" dirty="0"/>
              <a:t>Go-nas   ga  -  nes,      sar - wo     pa  -   tut.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41021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Aplikasi Notasi, Dinamika dan Karakter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600" b="1" dirty="0"/>
              <a:t>Sekar Ageng - Tebu Kasol, Lampah 9, Pedhotan 4-5, laras slendro pathet manyura</a:t>
            </a:r>
            <a:endParaRPr lang="id-ID" sz="2600" dirty="0"/>
          </a:p>
          <a:p>
            <a:pPr marL="0" indent="0">
              <a:buNone/>
            </a:pPr>
            <a:r>
              <a:rPr lang="id-ID" b="1" dirty="0"/>
              <a:t> </a:t>
            </a:r>
            <a:r>
              <a:rPr lang="id-ID" sz="2400" dirty="0" smtClean="0">
                <a:latin typeface="KepatihanPro Padat" panose="00000400000000000000" pitchFamily="2" charset="0"/>
              </a:rPr>
              <a:t>6  </a:t>
            </a:r>
            <a:r>
              <a:rPr lang="id-ID" sz="2400" dirty="0">
                <a:latin typeface="KepatihanPro Padat" panose="00000400000000000000" pitchFamily="2" charset="0"/>
              </a:rPr>
              <a:t>6  !  z@c# ,  !  !  z!c@  z6c@  z!c6 ,</a:t>
            </a:r>
          </a:p>
          <a:p>
            <a:pPr marL="0" indent="0">
              <a:buNone/>
            </a:pPr>
            <a:r>
              <a:rPr lang="id-ID" dirty="0"/>
              <a:t>Han-jrah  ing -kang    </a:t>
            </a:r>
            <a:r>
              <a:rPr lang="id-ID" dirty="0" smtClean="0"/>
              <a:t>   </a:t>
            </a:r>
            <a:r>
              <a:rPr lang="id-ID" dirty="0"/>
              <a:t>pus  - pi -   ta    </a:t>
            </a:r>
            <a:r>
              <a:rPr lang="id-ID" dirty="0" smtClean="0"/>
              <a:t>   a  </a:t>
            </a:r>
            <a:r>
              <a:rPr lang="id-ID" dirty="0"/>
              <a:t>-   rum,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z6c5  z3x5c6  2  2  2  z2x3c2  z1cy ,</a:t>
            </a:r>
          </a:p>
          <a:p>
            <a:pPr marL="0" indent="0">
              <a:buNone/>
            </a:pPr>
            <a:r>
              <a:rPr lang="id-ID" dirty="0"/>
              <a:t>Ka  - ti  -   yub  -  ing    sa   - mi  - ra   -  na       mrik,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2  3  3  z2c1  3  3  z2c3  z1c2  z1cy ,</a:t>
            </a:r>
          </a:p>
          <a:p>
            <a:pPr marL="0" indent="0">
              <a:buNone/>
            </a:pPr>
            <a:r>
              <a:rPr lang="id-ID" dirty="0"/>
              <a:t>Se- kar  ga – dhung ko-ngas   gan  -  da -   nya,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2  3  3  z2c1 ,  1  z1c2  z1cy  z5c6  z5c3.</a:t>
            </a:r>
          </a:p>
          <a:p>
            <a:pPr marL="0" indent="0">
              <a:buNone/>
            </a:pPr>
            <a:r>
              <a:rPr lang="id-ID" dirty="0"/>
              <a:t>Ma-weh  ra  -  ras           re    - na  -  ning    dri  -  ya.</a:t>
            </a:r>
          </a:p>
        </p:txBody>
      </p:sp>
    </p:spTree>
    <p:extLst>
      <p:ext uri="{BB962C8B-B14F-4D97-AF65-F5344CB8AC3E}">
        <p14:creationId xmlns:p14="http://schemas.microsoft.com/office/powerpoint/2010/main" val="881913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3208"/>
          </a:xfrm>
        </p:spPr>
        <p:txBody>
          <a:bodyPr/>
          <a:lstStyle/>
          <a:p>
            <a:r>
              <a:rPr lang="id-ID" dirty="0" smtClean="0"/>
              <a:t>Aplikasi notasi, dinamika dan karakter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82889"/>
            <a:ext cx="9720073" cy="540451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d-ID" sz="3800" b="1" dirty="0"/>
              <a:t>Sekar Tengahan – Girisa, laras pelog pathet nem </a:t>
            </a:r>
            <a:endParaRPr lang="id-ID" sz="3800" dirty="0"/>
          </a:p>
          <a:p>
            <a:pPr marL="0" indent="0">
              <a:buNone/>
            </a:pPr>
            <a:r>
              <a:rPr lang="id-ID" sz="3200" dirty="0">
                <a:latin typeface="KepatihanPro Padat" panose="00000400000000000000" pitchFamily="2" charset="0"/>
              </a:rPr>
              <a:t>6  6  6  6  6  3  5  z6c5 ,</a:t>
            </a:r>
          </a:p>
          <a:p>
            <a:pPr marL="0" indent="0">
              <a:buNone/>
            </a:pPr>
            <a:r>
              <a:rPr lang="id-ID" sz="2900" dirty="0"/>
              <a:t>A -  nak   pu  - tu   den  es  - tak - na,</a:t>
            </a:r>
          </a:p>
          <a:p>
            <a:pPr marL="0" indent="0">
              <a:buNone/>
            </a:pPr>
            <a:r>
              <a:rPr lang="id-ID" sz="3200" dirty="0">
                <a:latin typeface="KepatihanPro Padat" panose="00000400000000000000" pitchFamily="2" charset="0"/>
              </a:rPr>
              <a:t>5  6  !  z!c@  6  5  z6c5  z3c2 ,</a:t>
            </a:r>
          </a:p>
          <a:p>
            <a:pPr marL="0" indent="0">
              <a:buNone/>
            </a:pPr>
            <a:r>
              <a:rPr lang="id-ID" sz="2900" dirty="0"/>
              <a:t>Wa-rah   wu  -  ruk  -  e   si  </a:t>
            </a:r>
            <a:r>
              <a:rPr lang="id-ID" sz="2900" dirty="0" smtClean="0"/>
              <a:t> </a:t>
            </a:r>
            <a:r>
              <a:rPr lang="id-ID" sz="2900" dirty="0"/>
              <a:t>ba  -   pa, </a:t>
            </a:r>
          </a:p>
          <a:p>
            <a:pPr marL="0" indent="0">
              <a:buNone/>
            </a:pPr>
            <a:r>
              <a:rPr lang="id-ID" sz="3200" dirty="0">
                <a:latin typeface="KepatihanPro Padat" panose="00000400000000000000" pitchFamily="2" charset="0"/>
              </a:rPr>
              <a:t>6  5  !  6  2  1  z2c1  y ,</a:t>
            </a:r>
          </a:p>
          <a:p>
            <a:pPr marL="0" indent="0">
              <a:buNone/>
            </a:pPr>
            <a:r>
              <a:rPr lang="id-ID" sz="2900" dirty="0"/>
              <a:t>A  </a:t>
            </a:r>
            <a:r>
              <a:rPr lang="id-ID" sz="2900" dirty="0" smtClean="0"/>
              <a:t>- </a:t>
            </a:r>
            <a:r>
              <a:rPr lang="id-ID" sz="2900" dirty="0"/>
              <a:t>ja  - na   ing - kang sem- bra - na, </a:t>
            </a:r>
          </a:p>
          <a:p>
            <a:pPr marL="0" indent="0">
              <a:buNone/>
            </a:pPr>
            <a:r>
              <a:rPr lang="id-ID" sz="3200" dirty="0">
                <a:latin typeface="KepatihanPro Padat" panose="00000400000000000000" pitchFamily="2" charset="0"/>
              </a:rPr>
              <a:t>6  6  6  6  6  3  5  z6c5 ,</a:t>
            </a:r>
          </a:p>
          <a:p>
            <a:pPr marL="0" indent="0">
              <a:buNone/>
            </a:pPr>
            <a:r>
              <a:rPr lang="id-ID" sz="2900" dirty="0"/>
              <a:t>Ma-rang  wu – ruk -ing wong  tu -   wa, </a:t>
            </a:r>
          </a:p>
          <a:p>
            <a:pPr marL="0" indent="0">
              <a:buNone/>
            </a:pPr>
            <a:r>
              <a:rPr lang="id-ID" sz="3200" dirty="0">
                <a:latin typeface="KepatihanPro Padat" panose="00000400000000000000" pitchFamily="2" charset="0"/>
              </a:rPr>
              <a:t>5  6  !  z!c@  6  5  z6c5  z3c2 ,</a:t>
            </a:r>
          </a:p>
          <a:p>
            <a:pPr marL="0" indent="0">
              <a:buNone/>
            </a:pPr>
            <a:r>
              <a:rPr lang="id-ID" sz="3000" dirty="0"/>
              <a:t>Ing   la  -  hir  ba  -   tin   den    bi  -    sa,</a:t>
            </a:r>
          </a:p>
          <a:p>
            <a:pPr marL="0" indent="0">
              <a:buNone/>
            </a:pPr>
            <a:r>
              <a:rPr lang="id-ID" sz="3200" dirty="0">
                <a:latin typeface="KepatihanPro Padat" panose="00000400000000000000" pitchFamily="2" charset="0"/>
              </a:rPr>
              <a:t>6  5  !   6  2  1  z2c1  y ,</a:t>
            </a:r>
          </a:p>
          <a:p>
            <a:pPr marL="0" indent="0">
              <a:buNone/>
            </a:pPr>
            <a:r>
              <a:rPr lang="id-ID" sz="3000" dirty="0"/>
              <a:t>A  - nga - nggo  wu – ruk - ing   ba -   pa,</a:t>
            </a:r>
          </a:p>
          <a:p>
            <a:pPr marL="0" indent="0">
              <a:buNone/>
            </a:pPr>
            <a:r>
              <a:rPr lang="id-ID" sz="3200" dirty="0">
                <a:latin typeface="KepatihanPro Padat" panose="00000400000000000000" pitchFamily="2" charset="0"/>
              </a:rPr>
              <a:t>2  1  2  3  2  1  z2c1  y ,</a:t>
            </a:r>
          </a:p>
          <a:p>
            <a:pPr marL="0" indent="0">
              <a:buNone/>
            </a:pPr>
            <a:r>
              <a:rPr lang="id-ID" sz="3000" dirty="0"/>
              <a:t>Ing tyas  den pa -  dha  san -  to -   sa,</a:t>
            </a:r>
          </a:p>
          <a:p>
            <a:pPr marL="0" indent="0">
              <a:buNone/>
            </a:pPr>
            <a:r>
              <a:rPr lang="id-ID" sz="3200" dirty="0">
                <a:latin typeface="KepatihanPro Padat" panose="00000400000000000000" pitchFamily="2" charset="0"/>
              </a:rPr>
              <a:t>5  5  3  2  3  5  z5c6  z5x6x5c3.</a:t>
            </a:r>
          </a:p>
          <a:p>
            <a:pPr marL="0" indent="0">
              <a:buNone/>
            </a:pPr>
            <a:r>
              <a:rPr lang="id-ID" sz="3000" dirty="0"/>
              <a:t>Te- guh    e -   no   jro - ning   na  -      la.</a:t>
            </a:r>
          </a:p>
        </p:txBody>
      </p:sp>
    </p:spTree>
    <p:extLst>
      <p:ext uri="{BB962C8B-B14F-4D97-AF65-F5344CB8AC3E}">
        <p14:creationId xmlns:p14="http://schemas.microsoft.com/office/powerpoint/2010/main" val="1231832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</TotalTime>
  <Words>160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KepatihanPro Padat</vt:lpstr>
      <vt:lpstr>Tw Cen MT</vt:lpstr>
      <vt:lpstr>Tw Cen MT Condensed</vt:lpstr>
      <vt:lpstr>Wingdings 3</vt:lpstr>
      <vt:lpstr>Integral</vt:lpstr>
      <vt:lpstr>Notasi, Dinamika dan Karakter Tembang Waosan</vt:lpstr>
      <vt:lpstr>Notasi Tembang Waosan</vt:lpstr>
      <vt:lpstr>Dinamika dan Karakter Tembang Waosan</vt:lpstr>
      <vt:lpstr>Aplikasi Notasi, Dinamika dan Karakter</vt:lpstr>
      <vt:lpstr>Aplikasi Notasi, Dinamika dan Karakter</vt:lpstr>
      <vt:lpstr>Aplikasi Notasi, Dinamika dan Karakter</vt:lpstr>
      <vt:lpstr>Aplikasi notasi, dinamika dan karakter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Notasi, Dinamika dan Karakter Tembang Waosan</dc:title>
  <dc:creator>AXIOO</dc:creator>
  <cp:lastModifiedBy>AXIOO</cp:lastModifiedBy>
  <cp:revision>5</cp:revision>
  <dcterms:created xsi:type="dcterms:W3CDTF">2020-10-22T08:44:12Z</dcterms:created>
  <dcterms:modified xsi:type="dcterms:W3CDTF">2020-10-22T08:56:52Z</dcterms:modified>
</cp:coreProperties>
</file>