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7695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2462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1163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96834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50834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9999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2983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4200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5544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019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734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764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03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307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326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05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901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763A306-A467-4764-A922-F6E7ADD9837C}" type="datetimeFigureOut">
              <a:rPr lang="id-ID" smtClean="0"/>
              <a:t>22/10/2020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A0776D8-B40B-4BBD-81D1-ED65E5B88EA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279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Mengembangkan Nada/Laras dan Intonasi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Pertemuan ke-13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9843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Pengembangan Nada atau Laras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Mengembangkan</a:t>
            </a:r>
            <a:r>
              <a:rPr lang="en-ID" dirty="0"/>
              <a:t> nada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laras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salah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materi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mata</a:t>
            </a:r>
            <a:r>
              <a:rPr lang="en-ID" dirty="0"/>
              <a:t> </a:t>
            </a:r>
            <a:r>
              <a:rPr lang="en-ID" dirty="0" err="1"/>
              <a:t>kuliah</a:t>
            </a:r>
            <a:r>
              <a:rPr lang="en-ID" dirty="0"/>
              <a:t> </a:t>
            </a:r>
            <a:r>
              <a:rPr lang="en-ID" dirty="0" err="1"/>
              <a:t>tembang</a:t>
            </a:r>
            <a:r>
              <a:rPr lang="en-ID" dirty="0"/>
              <a:t> </a:t>
            </a:r>
            <a:r>
              <a:rPr lang="en-ID" dirty="0" err="1"/>
              <a:t>waosan</a:t>
            </a:r>
            <a:r>
              <a:rPr lang="en-ID" dirty="0" smtClean="0"/>
              <a:t>.</a:t>
            </a:r>
            <a:endParaRPr lang="id-ID" dirty="0" smtClean="0"/>
          </a:p>
          <a:p>
            <a:r>
              <a:rPr lang="en-ID" dirty="0"/>
              <a:t>Nada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laras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bunyi</a:t>
            </a:r>
            <a:r>
              <a:rPr lang="en-ID" dirty="0"/>
              <a:t> yang </a:t>
            </a:r>
            <a:r>
              <a:rPr lang="en-ID" dirty="0" err="1"/>
              <a:t>beraturan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frekuensi</a:t>
            </a:r>
            <a:r>
              <a:rPr lang="en-ID" dirty="0"/>
              <a:t> </a:t>
            </a:r>
            <a:r>
              <a:rPr lang="en-ID" dirty="0" err="1"/>
              <a:t>tunggal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7322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mtClean="0"/>
              <a:t>Pengembangan </a:t>
            </a:r>
            <a:r>
              <a:rPr lang="id-ID" dirty="0" smtClean="0"/>
              <a:t>Intonasi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Intonasi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tinggi</a:t>
            </a:r>
            <a:r>
              <a:rPr lang="en-ID" dirty="0"/>
              <a:t> </a:t>
            </a:r>
            <a:r>
              <a:rPr lang="en-ID" dirty="0" err="1"/>
              <a:t>rendahnya</a:t>
            </a:r>
            <a:r>
              <a:rPr lang="en-ID" dirty="0"/>
              <a:t> </a:t>
            </a:r>
            <a:r>
              <a:rPr lang="en-ID" dirty="0" err="1"/>
              <a:t>suatu</a:t>
            </a:r>
            <a:r>
              <a:rPr lang="en-ID" dirty="0"/>
              <a:t> nada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dijangkau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9211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dirty="0" smtClean="0"/>
              <a:t>Aplikasi Pengembangan Nada/Laras dan Intonasi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680632"/>
            <a:ext cx="8825659" cy="49385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sz="1900" b="1" dirty="0">
                <a:solidFill>
                  <a:schemeClr val="bg1"/>
                </a:solidFill>
              </a:rPr>
              <a:t>Sekar Tengahan - Wirangrong, laras Pelog pathet </a:t>
            </a:r>
            <a:r>
              <a:rPr lang="id-ID" sz="1900" b="1" dirty="0" smtClean="0">
                <a:solidFill>
                  <a:schemeClr val="bg1"/>
                </a:solidFill>
              </a:rPr>
              <a:t>Nem</a:t>
            </a:r>
            <a:r>
              <a:rPr lang="id-ID" sz="1900" b="1" dirty="0">
                <a:solidFill>
                  <a:schemeClr val="bg1"/>
                </a:solidFill>
              </a:rPr>
              <a:t> </a:t>
            </a:r>
            <a:endParaRPr lang="id-ID" sz="19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3  2  3  z2c1  3  2  z1c6  6 ,</a:t>
            </a:r>
          </a:p>
          <a:p>
            <a:pPr marL="0" indent="0">
              <a:buNone/>
            </a:pPr>
            <a:r>
              <a:rPr lang="id-ID" dirty="0"/>
              <a:t>Den sam-ya   mar  - su -deng   bu -  di</a:t>
            </a: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3  5  6  !  !  !  z@x!c6  6 ,</a:t>
            </a:r>
          </a:p>
          <a:p>
            <a:pPr marL="0" indent="0">
              <a:buNone/>
            </a:pPr>
            <a:r>
              <a:rPr lang="id-ID" dirty="0"/>
              <a:t>We- we -  </a:t>
            </a:r>
            <a:r>
              <a:rPr lang="id-ID" dirty="0" smtClean="0"/>
              <a:t>kadi- </a:t>
            </a:r>
            <a:r>
              <a:rPr lang="id-ID" dirty="0"/>
              <a:t>pun </a:t>
            </a:r>
            <a:r>
              <a:rPr lang="id-ID" dirty="0" smtClean="0"/>
              <a:t>  was- </a:t>
            </a:r>
            <a:r>
              <a:rPr lang="id-ID" dirty="0"/>
              <a:t>pa  -  </a:t>
            </a:r>
            <a:r>
              <a:rPr lang="id-ID" dirty="0" smtClean="0"/>
              <a:t>  </a:t>
            </a:r>
            <a:r>
              <a:rPr lang="id-ID" dirty="0"/>
              <a:t>os,</a:t>
            </a: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@  z#x@c!  z5x6x5c3  3  3  z2c1  y  1  2  z3x.x3c2 ,</a:t>
            </a:r>
          </a:p>
          <a:p>
            <a:pPr marL="0" indent="0">
              <a:buNone/>
            </a:pPr>
            <a:r>
              <a:rPr lang="id-ID" dirty="0"/>
              <a:t>A     - ja        </a:t>
            </a:r>
            <a:r>
              <a:rPr lang="id-ID" dirty="0" smtClean="0"/>
              <a:t>du    </a:t>
            </a:r>
            <a:r>
              <a:rPr lang="id-ID" dirty="0"/>
              <a:t>-  meh, du  - </a:t>
            </a:r>
            <a:r>
              <a:rPr lang="id-ID" dirty="0" smtClean="0"/>
              <a:t>meh bi  </a:t>
            </a:r>
            <a:r>
              <a:rPr lang="id-ID" dirty="0"/>
              <a:t>- sa   mu  -   wus,</a:t>
            </a: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2  3  </a:t>
            </a:r>
            <a:r>
              <a:rPr lang="id-ID" sz="2200" dirty="0" smtClean="0">
                <a:latin typeface="KepatihanPro Padat" panose="00000400000000000000" pitchFamily="2" charset="0"/>
              </a:rPr>
              <a:t> 5  </a:t>
            </a:r>
            <a:r>
              <a:rPr lang="id-ID" sz="2200" dirty="0">
                <a:latin typeface="KepatihanPro Padat" panose="00000400000000000000" pitchFamily="2" charset="0"/>
              </a:rPr>
              <a:t>6  z6x5c4  z5c4 ,</a:t>
            </a:r>
          </a:p>
          <a:p>
            <a:pPr marL="0" indent="0">
              <a:buNone/>
            </a:pPr>
            <a:r>
              <a:rPr lang="id-ID" dirty="0"/>
              <a:t>Yen tan  pan - tes  </a:t>
            </a:r>
            <a:r>
              <a:rPr lang="id-ID" dirty="0" smtClean="0"/>
              <a:t>u  </a:t>
            </a:r>
            <a:r>
              <a:rPr lang="id-ID" dirty="0"/>
              <a:t>-       gi,</a:t>
            </a: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4  4  2  4  </a:t>
            </a:r>
            <a:r>
              <a:rPr lang="id-ID" sz="2200" dirty="0" smtClean="0">
                <a:latin typeface="KepatihanPro Padat" panose="00000400000000000000" pitchFamily="2" charset="0"/>
              </a:rPr>
              <a:t> 5  </a:t>
            </a:r>
            <a:r>
              <a:rPr lang="id-ID" sz="2200" dirty="0">
                <a:latin typeface="KepatihanPro Padat" panose="00000400000000000000" pitchFamily="2" charset="0"/>
              </a:rPr>
              <a:t>z6x5c3  z2c1 , </a:t>
            </a:r>
          </a:p>
          <a:p>
            <a:pPr marL="0" indent="0">
              <a:buNone/>
            </a:pPr>
            <a:r>
              <a:rPr lang="id-ID" dirty="0"/>
              <a:t>Se- na- </a:t>
            </a:r>
            <a:r>
              <a:rPr lang="id-ID" dirty="0" smtClean="0"/>
              <a:t>dyanmung </a:t>
            </a:r>
            <a:r>
              <a:rPr lang="id-ID" dirty="0"/>
              <a:t>sa   -  ke  -    cap,</a:t>
            </a:r>
          </a:p>
          <a:p>
            <a:pPr marL="0" indent="0">
              <a:buNone/>
            </a:pPr>
            <a:r>
              <a:rPr lang="id-ID" sz="2200" dirty="0">
                <a:latin typeface="KepatihanPro Padat" panose="00000400000000000000" pitchFamily="2" charset="0"/>
              </a:rPr>
              <a:t>3  3  z3c2  z1c2  1  1  z1x2c3  z1x2x1cy.</a:t>
            </a:r>
          </a:p>
          <a:p>
            <a:pPr marL="0" indent="0">
              <a:buNone/>
            </a:pPr>
            <a:r>
              <a:rPr lang="id-ID" dirty="0"/>
              <a:t>No -  ra  </a:t>
            </a:r>
            <a:r>
              <a:rPr lang="id-ID" dirty="0" smtClean="0"/>
              <a:t>pan  </a:t>
            </a:r>
            <a:r>
              <a:rPr lang="id-ID" dirty="0"/>
              <a:t>-  tes </a:t>
            </a:r>
            <a:r>
              <a:rPr lang="id-ID" dirty="0" smtClean="0"/>
              <a:t> </a:t>
            </a:r>
            <a:r>
              <a:rPr lang="id-ID" dirty="0"/>
              <a:t>pre - nah     i    -    </a:t>
            </a:r>
            <a:r>
              <a:rPr lang="id-ID" dirty="0" smtClean="0"/>
              <a:t> </a:t>
            </a:r>
            <a:r>
              <a:rPr lang="id-ID" dirty="0"/>
              <a:t>ra.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51642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dirty="0" smtClean="0"/>
              <a:t>Aplikasi Pengembangan Nada/Laras dan Intonasi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61063"/>
            <a:ext cx="8825659" cy="425810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d-ID" b="1" dirty="0"/>
              <a:t>Sekar Ageng - Tebu Kasol, Lampah 9, Pedhotan 4-5, laras slendro pathet manyura</a:t>
            </a:r>
            <a:endParaRPr lang="id-ID" dirty="0"/>
          </a:p>
          <a:p>
            <a:pPr marL="0" indent="0">
              <a:buNone/>
            </a:pPr>
            <a:r>
              <a:rPr lang="id-ID" b="1" dirty="0"/>
              <a:t> </a:t>
            </a:r>
            <a:endParaRPr lang="id-ID" dirty="0"/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6  !  z@c# ,  !  !  z!c@  z6c@  z!c6 ,</a:t>
            </a:r>
          </a:p>
          <a:p>
            <a:pPr marL="0" indent="0">
              <a:buNone/>
            </a:pPr>
            <a:r>
              <a:rPr lang="id-ID" dirty="0"/>
              <a:t>Han-jrah  ing -kang     pus  - pi -   ta        a  -   rum,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6  z6c5  z3x5c6  2  2  2  z2x3c2  z1cy ,</a:t>
            </a:r>
          </a:p>
          <a:p>
            <a:pPr marL="0" indent="0">
              <a:buNone/>
            </a:pPr>
            <a:r>
              <a:rPr lang="id-ID" dirty="0"/>
              <a:t>Ka  - ti  -   yub  -  ing    sa   - mi  - ra   -  na       mrik,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2  3  3  z2c1  3  3  z2c3  z1c2  z1cy ,</a:t>
            </a:r>
          </a:p>
          <a:p>
            <a:pPr marL="0" indent="0">
              <a:buNone/>
            </a:pPr>
            <a:r>
              <a:rPr lang="id-ID" dirty="0"/>
              <a:t>Se- kar  ga – dhung ko-ngas   gan  -  da -   nya,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2  3  3  z2c1 ,  1  z1c2  z1cy  z5c6  z5c3.</a:t>
            </a:r>
          </a:p>
          <a:p>
            <a:pPr marL="0" indent="0">
              <a:buNone/>
            </a:pPr>
            <a:r>
              <a:rPr lang="id-ID" dirty="0"/>
              <a:t>Ma-weh  ra  -  ras           re    - na  -  ning    dri  -  ya.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2845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2400" dirty="0" smtClean="0"/>
              <a:t>Aplikasi Pengembangan Nada/Laras dan Intonasi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680631"/>
            <a:ext cx="8825659" cy="49794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d-ID" sz="2600" b="1" dirty="0">
                <a:solidFill>
                  <a:schemeClr val="bg1"/>
                </a:solidFill>
              </a:rPr>
              <a:t>Sekar Tengahan – Girisa, laras pelog pathet nem </a:t>
            </a:r>
            <a:endParaRPr lang="id-ID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6  6  6  6  </a:t>
            </a:r>
            <a:r>
              <a:rPr lang="id-ID" sz="2400" dirty="0">
                <a:solidFill>
                  <a:schemeClr val="tx1"/>
                </a:solidFill>
                <a:latin typeface="KepatihanPro Padat" panose="00000400000000000000" pitchFamily="2" charset="0"/>
              </a:rPr>
              <a:t>6</a:t>
            </a:r>
            <a:r>
              <a:rPr lang="id-ID" sz="2400" dirty="0">
                <a:solidFill>
                  <a:schemeClr val="bg1"/>
                </a:solidFill>
                <a:latin typeface="KepatihanPro Padat" panose="00000400000000000000" pitchFamily="2" charset="0"/>
              </a:rPr>
              <a:t>  3  5  z6c5 ,</a:t>
            </a:r>
          </a:p>
          <a:p>
            <a:pPr marL="0" indent="0">
              <a:buNone/>
            </a:pPr>
            <a:r>
              <a:rPr lang="id-ID" dirty="0"/>
              <a:t>A -  nak   pu  - tu   den  es  - tak - na,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5  6  !  z!c@  6  5  z6c5  z3c2 ,</a:t>
            </a:r>
          </a:p>
          <a:p>
            <a:pPr marL="0" indent="0">
              <a:buNone/>
            </a:pPr>
            <a:r>
              <a:rPr lang="id-ID" dirty="0"/>
              <a:t>Wa-rah   wu  -  ruk  -  e   si       ba  -   pa, 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5  !  6  2  1  z2c1  y ,</a:t>
            </a:r>
          </a:p>
          <a:p>
            <a:pPr marL="0" indent="0">
              <a:buNone/>
            </a:pPr>
            <a:r>
              <a:rPr lang="id-ID" dirty="0"/>
              <a:t>A    - ja  - na   ing - kang sem- bra - na, 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6  6  6  6  3  5  z6c5 ,</a:t>
            </a:r>
          </a:p>
          <a:p>
            <a:pPr marL="0" indent="0">
              <a:buNone/>
            </a:pPr>
            <a:r>
              <a:rPr lang="id-ID" dirty="0"/>
              <a:t>Ma-rang  wu – ruk -ing wong  tu -   wa, 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5  6  !  z!c@  6  5  z6c5  z3c2 ,</a:t>
            </a:r>
          </a:p>
          <a:p>
            <a:pPr marL="0" indent="0">
              <a:buNone/>
            </a:pPr>
            <a:r>
              <a:rPr lang="id-ID" dirty="0"/>
              <a:t>Ing   la  -  hir  ba  -   tin   den    bi  -    sa,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6  5  !   6  2  1  z2c1  y ,</a:t>
            </a:r>
          </a:p>
          <a:p>
            <a:pPr marL="0" indent="0">
              <a:buNone/>
            </a:pPr>
            <a:r>
              <a:rPr lang="id-ID" dirty="0"/>
              <a:t>A  - nga - nggo  wu – ruk - ing   ba -   pa,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2  1  2  3  2  1  z2c1  y ,</a:t>
            </a:r>
          </a:p>
          <a:p>
            <a:pPr marL="0" indent="0">
              <a:buNone/>
            </a:pPr>
            <a:r>
              <a:rPr lang="id-ID" dirty="0"/>
              <a:t>Ing tyas  den pa -  dha  san -  to -   sa,</a:t>
            </a:r>
          </a:p>
          <a:p>
            <a:pPr marL="0" indent="0">
              <a:buNone/>
            </a:pPr>
            <a:r>
              <a:rPr lang="id-ID" sz="2400" dirty="0">
                <a:latin typeface="KepatihanPro Padat" panose="00000400000000000000" pitchFamily="2" charset="0"/>
              </a:rPr>
              <a:t>5  5  3  2  3  5  z5c6  z5x6x5c3.</a:t>
            </a:r>
          </a:p>
          <a:p>
            <a:pPr marL="0" indent="0">
              <a:buNone/>
            </a:pPr>
            <a:r>
              <a:rPr lang="id-ID" dirty="0"/>
              <a:t>Te- guh    e -   no   jro - ning   na  -      la.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088200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</TotalTime>
  <Words>100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KepatihanPro Padat</vt:lpstr>
      <vt:lpstr>Wingdings 3</vt:lpstr>
      <vt:lpstr>Ion Boardroom</vt:lpstr>
      <vt:lpstr>Mengembangkan Nada/Laras dan Intonasi</vt:lpstr>
      <vt:lpstr>Pengembangan Nada atau Laras</vt:lpstr>
      <vt:lpstr>Pengembangan Intonasi</vt:lpstr>
      <vt:lpstr>Aplikasi Pengembangan Nada/Laras dan Intonasi</vt:lpstr>
      <vt:lpstr>Aplikasi Pengembangan Nada/Laras dan Intonasi </vt:lpstr>
      <vt:lpstr>Aplikasi Pengembangan Nada/Laras dan Intonasi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Mengembangkan Nada/Laras dan Intonasi</dc:title>
  <dc:creator>AXIOO</dc:creator>
  <cp:lastModifiedBy>AXIOO</cp:lastModifiedBy>
  <cp:revision>4</cp:revision>
  <dcterms:created xsi:type="dcterms:W3CDTF">2020-10-22T08:58:46Z</dcterms:created>
  <dcterms:modified xsi:type="dcterms:W3CDTF">2020-10-22T09:18:57Z</dcterms:modified>
</cp:coreProperties>
</file>