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4C7D59C8-FFFE-46AD-9751-0CD6B64EEEA4}" type="datetimeFigureOut">
              <a:rPr lang="id-ID" smtClean="0"/>
              <a:t>22/10/2020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5F974A22-0084-487A-85A9-CA608D1507A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87094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D59C8-FFFE-46AD-9751-0CD6B64EEEA4}" type="datetimeFigureOut">
              <a:rPr lang="id-ID" smtClean="0"/>
              <a:t>22/10/2020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74A22-0084-487A-85A9-CA608D1507A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82680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D59C8-FFFE-46AD-9751-0CD6B64EEEA4}" type="datetimeFigureOut">
              <a:rPr lang="id-ID" smtClean="0"/>
              <a:t>22/10/2020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74A22-0084-487A-85A9-CA608D1507A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623370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D59C8-FFFE-46AD-9751-0CD6B64EEEA4}" type="datetimeFigureOut">
              <a:rPr lang="id-ID" smtClean="0"/>
              <a:t>22/10/2020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74A22-0084-487A-85A9-CA608D1507A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382535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D59C8-FFFE-46AD-9751-0CD6B64EEEA4}" type="datetimeFigureOut">
              <a:rPr lang="id-ID" smtClean="0"/>
              <a:t>22/10/2020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74A22-0084-487A-85A9-CA608D1507A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546605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D59C8-FFFE-46AD-9751-0CD6B64EEEA4}" type="datetimeFigureOut">
              <a:rPr lang="id-ID" smtClean="0"/>
              <a:t>22/10/2020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74A22-0084-487A-85A9-CA608D1507A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208609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D59C8-FFFE-46AD-9751-0CD6B64EEEA4}" type="datetimeFigureOut">
              <a:rPr lang="id-ID" smtClean="0"/>
              <a:t>22/10/2020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74A22-0084-487A-85A9-CA608D1507A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047156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4C7D59C8-FFFE-46AD-9751-0CD6B64EEEA4}" type="datetimeFigureOut">
              <a:rPr lang="id-ID" smtClean="0"/>
              <a:t>22/10/2020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74A22-0084-487A-85A9-CA608D1507A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975303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4C7D59C8-FFFE-46AD-9751-0CD6B64EEEA4}" type="datetimeFigureOut">
              <a:rPr lang="id-ID" smtClean="0"/>
              <a:t>22/10/2020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74A22-0084-487A-85A9-CA608D1507A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03561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D59C8-FFFE-46AD-9751-0CD6B64EEEA4}" type="datetimeFigureOut">
              <a:rPr lang="id-ID" smtClean="0"/>
              <a:t>22/10/2020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74A22-0084-487A-85A9-CA608D1507A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3891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D59C8-FFFE-46AD-9751-0CD6B64EEEA4}" type="datetimeFigureOut">
              <a:rPr lang="id-ID" smtClean="0"/>
              <a:t>22/10/2020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74A22-0084-487A-85A9-CA608D1507A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46998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D59C8-FFFE-46AD-9751-0CD6B64EEEA4}" type="datetimeFigureOut">
              <a:rPr lang="id-ID" smtClean="0"/>
              <a:t>22/10/2020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74A22-0084-487A-85A9-CA608D1507A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79140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D59C8-FFFE-46AD-9751-0CD6B64EEEA4}" type="datetimeFigureOut">
              <a:rPr lang="id-ID" smtClean="0"/>
              <a:t>22/10/2020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74A22-0084-487A-85A9-CA608D1507A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23359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D59C8-FFFE-46AD-9751-0CD6B64EEEA4}" type="datetimeFigureOut">
              <a:rPr lang="id-ID" smtClean="0"/>
              <a:t>22/10/2020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74A22-0084-487A-85A9-CA608D1507A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38396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D59C8-FFFE-46AD-9751-0CD6B64EEEA4}" type="datetimeFigureOut">
              <a:rPr lang="id-ID" smtClean="0"/>
              <a:t>22/10/2020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74A22-0084-487A-85A9-CA608D1507A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6423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D59C8-FFFE-46AD-9751-0CD6B64EEEA4}" type="datetimeFigureOut">
              <a:rPr lang="id-ID" smtClean="0"/>
              <a:t>22/10/2020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74A22-0084-487A-85A9-CA608D1507A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86991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D59C8-FFFE-46AD-9751-0CD6B64EEEA4}" type="datetimeFigureOut">
              <a:rPr lang="id-ID" smtClean="0"/>
              <a:t>22/10/2020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74A22-0084-487A-85A9-CA608D1507A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44530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4C7D59C8-FFFE-46AD-9751-0CD6B64EEEA4}" type="datetimeFigureOut">
              <a:rPr lang="id-ID" smtClean="0"/>
              <a:t>22/10/2020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id-ID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5F974A22-0084-487A-85A9-CA608D1507A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66934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sz="3600" dirty="0" smtClean="0"/>
              <a:t>Mengembangkan Sastra dan Cengkok Tembang Waosan</a:t>
            </a:r>
            <a:endParaRPr lang="id-ID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Pertemuan ke-15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306800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Pengembangan Sastra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ID" dirty="0" err="1"/>
              <a:t>Mengembangkan</a:t>
            </a:r>
            <a:r>
              <a:rPr lang="en-ID" dirty="0"/>
              <a:t> </a:t>
            </a:r>
            <a:r>
              <a:rPr lang="en-ID" dirty="0" err="1"/>
              <a:t>sastra</a:t>
            </a:r>
            <a:r>
              <a:rPr lang="en-ID" dirty="0"/>
              <a:t> </a:t>
            </a:r>
            <a:r>
              <a:rPr lang="en-ID" dirty="0" err="1"/>
              <a:t>menjadi</a:t>
            </a:r>
            <a:r>
              <a:rPr lang="en-ID" dirty="0"/>
              <a:t> </a:t>
            </a:r>
            <a:r>
              <a:rPr lang="en-ID" dirty="0" err="1"/>
              <a:t>salah</a:t>
            </a:r>
            <a:r>
              <a:rPr lang="en-ID" dirty="0"/>
              <a:t> </a:t>
            </a:r>
            <a:r>
              <a:rPr lang="en-ID" dirty="0" err="1"/>
              <a:t>satu</a:t>
            </a:r>
            <a:r>
              <a:rPr lang="en-ID" dirty="0"/>
              <a:t> </a:t>
            </a:r>
            <a:r>
              <a:rPr lang="en-ID" dirty="0" err="1"/>
              <a:t>materi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mata</a:t>
            </a:r>
            <a:r>
              <a:rPr lang="en-ID" dirty="0"/>
              <a:t> </a:t>
            </a:r>
            <a:r>
              <a:rPr lang="en-ID" dirty="0" err="1"/>
              <a:t>kuliah</a:t>
            </a:r>
            <a:r>
              <a:rPr lang="en-ID" dirty="0"/>
              <a:t> </a:t>
            </a:r>
            <a:r>
              <a:rPr lang="en-ID" dirty="0" err="1"/>
              <a:t>tembang</a:t>
            </a:r>
            <a:r>
              <a:rPr lang="en-ID" dirty="0"/>
              <a:t> </a:t>
            </a:r>
            <a:r>
              <a:rPr lang="en-ID" dirty="0" err="1"/>
              <a:t>waosan</a:t>
            </a:r>
            <a:r>
              <a:rPr lang="en-ID" dirty="0" smtClean="0"/>
              <a:t>.</a:t>
            </a:r>
            <a:endParaRPr lang="id-ID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ID" dirty="0"/>
              <a:t>Sastra </a:t>
            </a:r>
            <a:r>
              <a:rPr lang="en-ID" dirty="0" err="1"/>
              <a:t>merupakan</a:t>
            </a:r>
            <a:r>
              <a:rPr lang="en-ID" dirty="0"/>
              <a:t> </a:t>
            </a:r>
            <a:r>
              <a:rPr lang="en-ID" dirty="0" err="1"/>
              <a:t>ungkapan</a:t>
            </a:r>
            <a:r>
              <a:rPr lang="en-ID" dirty="0"/>
              <a:t> </a:t>
            </a:r>
            <a:r>
              <a:rPr lang="en-ID" dirty="0" err="1"/>
              <a:t>ekspresi</a:t>
            </a:r>
            <a:r>
              <a:rPr lang="en-ID" dirty="0"/>
              <a:t> </a:t>
            </a:r>
            <a:r>
              <a:rPr lang="en-ID" dirty="0" err="1"/>
              <a:t>manusia</a:t>
            </a:r>
            <a:r>
              <a:rPr lang="en-ID" dirty="0"/>
              <a:t> </a:t>
            </a:r>
            <a:r>
              <a:rPr lang="en-ID" dirty="0" err="1"/>
              <a:t>berupa</a:t>
            </a:r>
            <a:r>
              <a:rPr lang="en-ID" dirty="0"/>
              <a:t> </a:t>
            </a:r>
            <a:r>
              <a:rPr lang="en-ID" dirty="0" err="1"/>
              <a:t>karya</a:t>
            </a:r>
            <a:r>
              <a:rPr lang="en-ID" dirty="0"/>
              <a:t> </a:t>
            </a:r>
            <a:r>
              <a:rPr lang="en-ID" dirty="0" err="1"/>
              <a:t>tulisan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berdasarkan</a:t>
            </a:r>
            <a:r>
              <a:rPr lang="en-ID" dirty="0"/>
              <a:t> </a:t>
            </a:r>
            <a:r>
              <a:rPr lang="en-ID" dirty="0" err="1"/>
              <a:t>pemikiran</a:t>
            </a:r>
            <a:r>
              <a:rPr lang="en-ID" dirty="0"/>
              <a:t>, </a:t>
            </a:r>
            <a:r>
              <a:rPr lang="en-ID" dirty="0" err="1"/>
              <a:t>pendapat</a:t>
            </a:r>
            <a:r>
              <a:rPr lang="en-ID" dirty="0"/>
              <a:t>, </a:t>
            </a:r>
            <a:r>
              <a:rPr lang="en-ID" dirty="0" err="1"/>
              <a:t>pengalaman</a:t>
            </a:r>
            <a:r>
              <a:rPr lang="en-ID" dirty="0"/>
              <a:t>, </a:t>
            </a:r>
            <a:r>
              <a:rPr lang="en-ID" dirty="0" err="1"/>
              <a:t>hingga</a:t>
            </a:r>
            <a:r>
              <a:rPr lang="en-ID" dirty="0"/>
              <a:t> </a:t>
            </a:r>
            <a:r>
              <a:rPr lang="en-ID" dirty="0" err="1"/>
              <a:t>ke</a:t>
            </a:r>
            <a:r>
              <a:rPr lang="en-ID" dirty="0"/>
              <a:t> </a:t>
            </a:r>
            <a:r>
              <a:rPr lang="en-ID" dirty="0" err="1"/>
              <a:t>perasaan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bentuk</a:t>
            </a:r>
            <a:r>
              <a:rPr lang="en-ID" dirty="0"/>
              <a:t> yang </a:t>
            </a:r>
            <a:r>
              <a:rPr lang="en-ID" dirty="0" err="1"/>
              <a:t>imajinatif</a:t>
            </a:r>
            <a:r>
              <a:rPr lang="en-ID" dirty="0"/>
              <a:t>, </a:t>
            </a:r>
            <a:r>
              <a:rPr lang="en-ID" dirty="0" err="1"/>
              <a:t>cerminan</a:t>
            </a:r>
            <a:r>
              <a:rPr lang="en-ID" dirty="0"/>
              <a:t> </a:t>
            </a:r>
            <a:r>
              <a:rPr lang="en-ID" dirty="0" err="1"/>
              <a:t>kenyataan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data </a:t>
            </a:r>
            <a:r>
              <a:rPr lang="en-ID" dirty="0" err="1"/>
              <a:t>asli</a:t>
            </a:r>
            <a:r>
              <a:rPr lang="en-ID" dirty="0"/>
              <a:t> yang </a:t>
            </a:r>
            <a:r>
              <a:rPr lang="en-ID" dirty="0" err="1"/>
              <a:t>dibalut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kemasan</a:t>
            </a:r>
            <a:r>
              <a:rPr lang="en-ID" dirty="0"/>
              <a:t> </a:t>
            </a:r>
            <a:r>
              <a:rPr lang="en-ID" dirty="0" err="1"/>
              <a:t>estetis</a:t>
            </a:r>
            <a:r>
              <a:rPr lang="en-ID" dirty="0"/>
              <a:t> </a:t>
            </a:r>
            <a:r>
              <a:rPr lang="en-ID" dirty="0" err="1"/>
              <a:t>melalui</a:t>
            </a:r>
            <a:r>
              <a:rPr lang="en-ID" dirty="0"/>
              <a:t> media </a:t>
            </a:r>
            <a:r>
              <a:rPr lang="en-ID" dirty="0" err="1"/>
              <a:t>bahasa</a:t>
            </a:r>
            <a:r>
              <a:rPr lang="en-ID" dirty="0" smtClean="0"/>
              <a:t>.</a:t>
            </a:r>
            <a:endParaRPr lang="id-ID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id-ID" dirty="0" err="1"/>
              <a:t>P</a:t>
            </a:r>
            <a:r>
              <a:rPr lang="en-ID" dirty="0" err="1" smtClean="0"/>
              <a:t>engembangan</a:t>
            </a:r>
            <a:r>
              <a:rPr lang="en-ID" dirty="0" smtClean="0"/>
              <a:t> </a:t>
            </a:r>
            <a:r>
              <a:rPr lang="en-ID" dirty="0" err="1"/>
              <a:t>cara</a:t>
            </a:r>
            <a:r>
              <a:rPr lang="en-ID" dirty="0"/>
              <a:t> </a:t>
            </a:r>
            <a:r>
              <a:rPr lang="en-ID" dirty="0" err="1"/>
              <a:t>mengkolaborasi</a:t>
            </a:r>
            <a:r>
              <a:rPr lang="en-ID" dirty="0"/>
              <a:t> </a:t>
            </a:r>
            <a:r>
              <a:rPr lang="en-ID" dirty="0" err="1"/>
              <a:t>antara</a:t>
            </a:r>
            <a:r>
              <a:rPr lang="en-ID" dirty="0"/>
              <a:t> </a:t>
            </a:r>
            <a:r>
              <a:rPr lang="en-ID" dirty="0" err="1"/>
              <a:t>sastra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lagu</a:t>
            </a:r>
            <a:r>
              <a:rPr lang="en-ID" dirty="0"/>
              <a:t> (</a:t>
            </a:r>
            <a:r>
              <a:rPr lang="en-ID" dirty="0" err="1"/>
              <a:t>cengkok</a:t>
            </a:r>
            <a:r>
              <a:rPr lang="en-ID" dirty="0"/>
              <a:t>) </a:t>
            </a:r>
            <a:r>
              <a:rPr lang="en-ID" dirty="0" err="1"/>
              <a:t>sehingga</a:t>
            </a:r>
            <a:r>
              <a:rPr lang="en-ID" dirty="0"/>
              <a:t> </a:t>
            </a:r>
            <a:r>
              <a:rPr lang="en-ID" dirty="0" err="1"/>
              <a:t>menjadi</a:t>
            </a:r>
            <a:r>
              <a:rPr lang="en-ID" dirty="0"/>
              <a:t> </a:t>
            </a:r>
            <a:r>
              <a:rPr lang="en-ID" dirty="0" err="1"/>
              <a:t>harmonis</a:t>
            </a:r>
            <a:r>
              <a:rPr lang="en-ID" dirty="0"/>
              <a:t>.</a:t>
            </a:r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2388328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Pengembangan Cengkok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/>
              <a:t>Cengkok</a:t>
            </a:r>
            <a:r>
              <a:rPr lang="en-ID" dirty="0"/>
              <a:t> </a:t>
            </a:r>
            <a:r>
              <a:rPr lang="en-ID" dirty="0" err="1"/>
              <a:t>merupakan</a:t>
            </a:r>
            <a:r>
              <a:rPr lang="en-ID" dirty="0"/>
              <a:t> </a:t>
            </a:r>
            <a:r>
              <a:rPr lang="en-ID" dirty="0" err="1"/>
              <a:t>sebuah</a:t>
            </a:r>
            <a:r>
              <a:rPr lang="en-ID" dirty="0"/>
              <a:t> nada </a:t>
            </a:r>
            <a:r>
              <a:rPr lang="en-ID" dirty="0" err="1"/>
              <a:t>hiasan</a:t>
            </a:r>
            <a:r>
              <a:rPr lang="en-ID" dirty="0"/>
              <a:t> yang </a:t>
            </a:r>
            <a:r>
              <a:rPr lang="en-ID" dirty="0" err="1"/>
              <a:t>memperkembangkan</a:t>
            </a:r>
            <a:r>
              <a:rPr lang="en-ID" dirty="0"/>
              <a:t> </a:t>
            </a:r>
            <a:r>
              <a:rPr lang="en-ID" dirty="0" err="1"/>
              <a:t>kalimat</a:t>
            </a:r>
            <a:r>
              <a:rPr lang="en-ID" dirty="0"/>
              <a:t> </a:t>
            </a:r>
            <a:r>
              <a:rPr lang="en-ID" dirty="0" err="1"/>
              <a:t>lagu</a:t>
            </a:r>
            <a:r>
              <a:rPr lang="en-ID" dirty="0" smtClean="0"/>
              <a:t>.</a:t>
            </a:r>
            <a:endParaRPr lang="id-ID" dirty="0" smtClean="0"/>
          </a:p>
          <a:p>
            <a:r>
              <a:rPr lang="id-ID" dirty="0" err="1"/>
              <a:t>M</a:t>
            </a:r>
            <a:r>
              <a:rPr lang="en-ID" dirty="0" err="1" smtClean="0"/>
              <a:t>engembangkan</a:t>
            </a:r>
            <a:r>
              <a:rPr lang="en-ID" dirty="0" smtClean="0"/>
              <a:t> </a:t>
            </a:r>
            <a:r>
              <a:rPr lang="en-ID" dirty="0" err="1"/>
              <a:t>kalimat</a:t>
            </a:r>
            <a:r>
              <a:rPr lang="en-ID" dirty="0"/>
              <a:t> </a:t>
            </a:r>
            <a:r>
              <a:rPr lang="en-ID" dirty="0" err="1"/>
              <a:t>lagu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mata</a:t>
            </a:r>
            <a:r>
              <a:rPr lang="en-ID" dirty="0"/>
              <a:t> </a:t>
            </a:r>
            <a:r>
              <a:rPr lang="en-ID" dirty="0" err="1"/>
              <a:t>kuliah</a:t>
            </a:r>
            <a:r>
              <a:rPr lang="en-ID" dirty="0"/>
              <a:t> </a:t>
            </a:r>
            <a:r>
              <a:rPr lang="en-ID" dirty="0" err="1"/>
              <a:t>tembang</a:t>
            </a:r>
            <a:r>
              <a:rPr lang="en-ID" dirty="0"/>
              <a:t> </a:t>
            </a:r>
            <a:r>
              <a:rPr lang="en-ID" dirty="0" err="1"/>
              <a:t>waosan</a:t>
            </a:r>
            <a:r>
              <a:rPr lang="en-ID" dirty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810336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2400" dirty="0" smtClean="0"/>
              <a:t>Aplikasi Pengembangan Sastra dan Cengkok</a:t>
            </a:r>
            <a:endParaRPr lang="id-ID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292823"/>
            <a:ext cx="8825659" cy="417621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d-ID" sz="1900" b="1" dirty="0">
                <a:solidFill>
                  <a:schemeClr val="tx1"/>
                </a:solidFill>
              </a:rPr>
              <a:t>Sekar Tengahan - Wirangrong, laras Pelog pathet Nem </a:t>
            </a:r>
            <a:endParaRPr lang="id-ID" sz="19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id-ID" sz="2200" dirty="0">
                <a:latin typeface="KepatihanPro Padat" panose="00000400000000000000" pitchFamily="2" charset="0"/>
              </a:rPr>
              <a:t>3  2  3  z2c1  3  2  z1c6  6 ,</a:t>
            </a:r>
          </a:p>
          <a:p>
            <a:pPr marL="0" indent="0">
              <a:buNone/>
            </a:pPr>
            <a:r>
              <a:rPr lang="id-ID" dirty="0"/>
              <a:t>Den sam-ya   mar  - su -deng   bu -  di</a:t>
            </a:r>
          </a:p>
          <a:p>
            <a:pPr marL="0" indent="0">
              <a:buNone/>
            </a:pPr>
            <a:r>
              <a:rPr lang="id-ID" sz="2200" dirty="0">
                <a:latin typeface="KepatihanPro Padat" panose="00000400000000000000" pitchFamily="2" charset="0"/>
              </a:rPr>
              <a:t>3  5  6  !  !  !  z@x!c6  6 ,</a:t>
            </a:r>
          </a:p>
          <a:p>
            <a:pPr marL="0" indent="0">
              <a:buNone/>
            </a:pPr>
            <a:r>
              <a:rPr lang="id-ID" dirty="0"/>
              <a:t>We- we -  kadi- pun   was- pa  -    os,</a:t>
            </a:r>
          </a:p>
          <a:p>
            <a:pPr marL="0" indent="0">
              <a:buNone/>
            </a:pPr>
            <a:r>
              <a:rPr lang="id-ID" sz="2200" dirty="0">
                <a:latin typeface="KepatihanPro Padat" panose="00000400000000000000" pitchFamily="2" charset="0"/>
              </a:rPr>
              <a:t>@  z#x@c!  z5x6x5c3  3  3  z2c1  y  1  2  z3x.x3c2 ,</a:t>
            </a:r>
          </a:p>
          <a:p>
            <a:pPr marL="0" indent="0">
              <a:buNone/>
            </a:pPr>
            <a:r>
              <a:rPr lang="id-ID" dirty="0"/>
              <a:t>A     - ja        du    -  meh, du  - meh bi  - sa   mu  -   wus,</a:t>
            </a:r>
          </a:p>
          <a:p>
            <a:pPr marL="0" indent="0">
              <a:buNone/>
            </a:pPr>
            <a:r>
              <a:rPr lang="id-ID" sz="2200" dirty="0">
                <a:latin typeface="KepatihanPro Padat" panose="00000400000000000000" pitchFamily="2" charset="0"/>
              </a:rPr>
              <a:t>2  3   5  6  z6x5c4  z5c4 ,</a:t>
            </a:r>
          </a:p>
          <a:p>
            <a:pPr marL="0" indent="0">
              <a:buNone/>
            </a:pPr>
            <a:r>
              <a:rPr lang="id-ID" dirty="0"/>
              <a:t>Yen tan  pan - tes  u  -       gi,</a:t>
            </a:r>
          </a:p>
          <a:p>
            <a:pPr marL="0" indent="0">
              <a:buNone/>
            </a:pPr>
            <a:r>
              <a:rPr lang="id-ID" sz="2200" dirty="0">
                <a:latin typeface="KepatihanPro Padat" panose="00000400000000000000" pitchFamily="2" charset="0"/>
              </a:rPr>
              <a:t>4  4  2  4   5  z6x5c3  z2c1 , </a:t>
            </a:r>
          </a:p>
          <a:p>
            <a:pPr marL="0" indent="0">
              <a:buNone/>
            </a:pPr>
            <a:r>
              <a:rPr lang="id-ID" dirty="0"/>
              <a:t>Se- na- dyanmung sa   -  ke  -    cap,</a:t>
            </a:r>
          </a:p>
          <a:p>
            <a:pPr marL="0" indent="0">
              <a:buNone/>
            </a:pPr>
            <a:r>
              <a:rPr lang="id-ID" sz="2200" dirty="0">
                <a:latin typeface="KepatihanPro Padat" panose="00000400000000000000" pitchFamily="2" charset="0"/>
              </a:rPr>
              <a:t>3  3  z3c2  z1c2  1  1  z1x2c3  z1x2x1cy.</a:t>
            </a:r>
          </a:p>
          <a:p>
            <a:pPr marL="0" indent="0">
              <a:buNone/>
            </a:pPr>
            <a:r>
              <a:rPr lang="id-ID" dirty="0"/>
              <a:t>No -  ra  pan  -  tes  pre - nah     i    -     ra.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077126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2400" dirty="0"/>
              <a:t>Aplikasi Pengembangan Sastra dan Cengkok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361063"/>
            <a:ext cx="8825659" cy="365873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d-ID" b="1" dirty="0"/>
              <a:t>Sekar Ageng - Tebu Kasol, Lampah 9, Pedhotan 4-5, laras slendro pathet manyura</a:t>
            </a:r>
            <a:endParaRPr lang="id-ID" dirty="0"/>
          </a:p>
          <a:p>
            <a:pPr marL="0" indent="0">
              <a:buNone/>
            </a:pPr>
            <a:r>
              <a:rPr lang="id-ID" b="1" dirty="0"/>
              <a:t> </a:t>
            </a:r>
            <a:endParaRPr lang="id-ID" dirty="0"/>
          </a:p>
          <a:p>
            <a:pPr marL="0" indent="0">
              <a:buNone/>
            </a:pPr>
            <a:r>
              <a:rPr lang="id-ID" sz="2400" dirty="0">
                <a:latin typeface="KepatihanPro Padat" panose="00000400000000000000" pitchFamily="2" charset="0"/>
              </a:rPr>
              <a:t>6  6  !  z@c# ,  !  !  z!c@  z6c@  z!c6 ,</a:t>
            </a:r>
          </a:p>
          <a:p>
            <a:pPr marL="0" indent="0">
              <a:buNone/>
            </a:pPr>
            <a:r>
              <a:rPr lang="id-ID" dirty="0"/>
              <a:t>Han-jrah  ing -kang     pus  - pi -   ta          a  -   rum,</a:t>
            </a:r>
          </a:p>
          <a:p>
            <a:pPr marL="0" indent="0">
              <a:buNone/>
            </a:pPr>
            <a:r>
              <a:rPr lang="id-ID" sz="2400" dirty="0">
                <a:latin typeface="KepatihanPro Padat" panose="00000400000000000000" pitchFamily="2" charset="0"/>
              </a:rPr>
              <a:t>6  6  z6c5  z3x5c6  2  2  2  z2x3c2  z1cy ,</a:t>
            </a:r>
          </a:p>
          <a:p>
            <a:pPr marL="0" indent="0">
              <a:buNone/>
            </a:pPr>
            <a:r>
              <a:rPr lang="id-ID" dirty="0"/>
              <a:t>Ka  - ti  -   yub  -  ing    sa   - mi  - ra   -    na       mrik,</a:t>
            </a:r>
          </a:p>
          <a:p>
            <a:pPr marL="0" indent="0">
              <a:buNone/>
            </a:pPr>
            <a:r>
              <a:rPr lang="id-ID" sz="2400" dirty="0">
                <a:latin typeface="KepatihanPro Padat" panose="00000400000000000000" pitchFamily="2" charset="0"/>
              </a:rPr>
              <a:t>2  3  3  z2c1  3  3  z2c3  z1c2  z1cy ,</a:t>
            </a:r>
          </a:p>
          <a:p>
            <a:pPr marL="0" indent="0">
              <a:buNone/>
            </a:pPr>
            <a:r>
              <a:rPr lang="id-ID" dirty="0"/>
              <a:t>Se- kar  ga – dhung ko-ngas   gan  -  da -   nya,</a:t>
            </a:r>
          </a:p>
          <a:p>
            <a:pPr marL="0" indent="0">
              <a:buNone/>
            </a:pPr>
            <a:r>
              <a:rPr lang="id-ID" sz="2400" dirty="0">
                <a:latin typeface="KepatihanPro Padat" panose="00000400000000000000" pitchFamily="2" charset="0"/>
              </a:rPr>
              <a:t>2  3  3  z2c1 ,  1  z1c2  z1cy  z5c6  z5c3.</a:t>
            </a:r>
          </a:p>
          <a:p>
            <a:pPr marL="0" indent="0">
              <a:buNone/>
            </a:pPr>
            <a:r>
              <a:rPr lang="id-ID" dirty="0"/>
              <a:t>Ma-weh  ra  -  ras           re    - na  -  ning    dri  -  ya.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09820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2400" dirty="0"/>
              <a:t>Aplikasi Pengembangan Sastra dan Cengkok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1680632"/>
            <a:ext cx="8825659" cy="495218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id-ID" sz="2600" b="1" dirty="0">
                <a:solidFill>
                  <a:schemeClr val="bg1"/>
                </a:solidFill>
              </a:rPr>
              <a:t>Sekar Tengahan – Girisa, laras pelog pathet nem </a:t>
            </a:r>
            <a:endParaRPr lang="id-ID" sz="2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id-ID" sz="2400" dirty="0">
                <a:latin typeface="KepatihanPro Padat" panose="00000400000000000000" pitchFamily="2" charset="0"/>
              </a:rPr>
              <a:t>6  6  6  6  </a:t>
            </a:r>
            <a:r>
              <a:rPr lang="id-ID" sz="2400" dirty="0">
                <a:solidFill>
                  <a:schemeClr val="tx1"/>
                </a:solidFill>
                <a:latin typeface="KepatihanPro Padat" panose="00000400000000000000" pitchFamily="2" charset="0"/>
              </a:rPr>
              <a:t>6</a:t>
            </a:r>
            <a:r>
              <a:rPr lang="id-ID" sz="2400" dirty="0">
                <a:solidFill>
                  <a:schemeClr val="bg1"/>
                </a:solidFill>
                <a:latin typeface="KepatihanPro Padat" panose="00000400000000000000" pitchFamily="2" charset="0"/>
              </a:rPr>
              <a:t>  3  5  z6c5 ,</a:t>
            </a:r>
          </a:p>
          <a:p>
            <a:pPr marL="0" indent="0">
              <a:buNone/>
            </a:pPr>
            <a:r>
              <a:rPr lang="id-ID" dirty="0"/>
              <a:t>A -  nak   pu  - tu   den       es  - tak - na,</a:t>
            </a:r>
          </a:p>
          <a:p>
            <a:pPr marL="0" indent="0">
              <a:buNone/>
            </a:pPr>
            <a:r>
              <a:rPr lang="id-ID" sz="2400" dirty="0">
                <a:latin typeface="KepatihanPro Padat" panose="00000400000000000000" pitchFamily="2" charset="0"/>
              </a:rPr>
              <a:t>5  6  !  z!c@  6  5  z6c5  z3c2 ,</a:t>
            </a:r>
          </a:p>
          <a:p>
            <a:pPr marL="0" indent="0">
              <a:buNone/>
            </a:pPr>
            <a:r>
              <a:rPr lang="id-ID" dirty="0"/>
              <a:t>Wa-rah   wu  -  ruk  -  e   si       ba  -   pa, </a:t>
            </a:r>
          </a:p>
          <a:p>
            <a:pPr marL="0" indent="0">
              <a:buNone/>
            </a:pPr>
            <a:r>
              <a:rPr lang="id-ID" sz="2400" dirty="0">
                <a:latin typeface="KepatihanPro Padat" panose="00000400000000000000" pitchFamily="2" charset="0"/>
              </a:rPr>
              <a:t>6  5  !  6  2  1  z2c1  y ,</a:t>
            </a:r>
          </a:p>
          <a:p>
            <a:pPr marL="0" indent="0">
              <a:buNone/>
            </a:pPr>
            <a:r>
              <a:rPr lang="id-ID" dirty="0"/>
              <a:t>A    - ja  - na   ing - kang sem- bra - na, </a:t>
            </a:r>
          </a:p>
          <a:p>
            <a:pPr marL="0" indent="0">
              <a:buNone/>
            </a:pPr>
            <a:r>
              <a:rPr lang="id-ID" sz="2400" dirty="0">
                <a:latin typeface="KepatihanPro Padat" panose="00000400000000000000" pitchFamily="2" charset="0"/>
              </a:rPr>
              <a:t>6  6  6  6  6  3  5  z6c5 ,</a:t>
            </a:r>
          </a:p>
          <a:p>
            <a:pPr marL="0" indent="0">
              <a:buNone/>
            </a:pPr>
            <a:r>
              <a:rPr lang="id-ID" dirty="0"/>
              <a:t>Ma-rang  wu – ruk -ing wong  tu -   wa, </a:t>
            </a:r>
          </a:p>
          <a:p>
            <a:pPr marL="0" indent="0">
              <a:buNone/>
            </a:pPr>
            <a:r>
              <a:rPr lang="id-ID" sz="2400" dirty="0">
                <a:latin typeface="KepatihanPro Padat" panose="00000400000000000000" pitchFamily="2" charset="0"/>
              </a:rPr>
              <a:t>5  6  !  z!c@  6  5  z6c5  z3c2 ,</a:t>
            </a:r>
          </a:p>
          <a:p>
            <a:pPr marL="0" indent="0">
              <a:buNone/>
            </a:pPr>
            <a:r>
              <a:rPr lang="id-ID" dirty="0"/>
              <a:t>Ing   la  -  hir  ba  -   tin   den    bi  -    sa,</a:t>
            </a:r>
          </a:p>
          <a:p>
            <a:pPr marL="0" indent="0">
              <a:buNone/>
            </a:pPr>
            <a:r>
              <a:rPr lang="id-ID" sz="2400" dirty="0">
                <a:latin typeface="KepatihanPro Padat" panose="00000400000000000000" pitchFamily="2" charset="0"/>
              </a:rPr>
              <a:t>6  5  !   6  2  1  z2c1  y ,</a:t>
            </a:r>
          </a:p>
          <a:p>
            <a:pPr marL="0" indent="0">
              <a:buNone/>
            </a:pPr>
            <a:r>
              <a:rPr lang="id-ID" dirty="0"/>
              <a:t>A  - nga - nggo  wu – ruk - ing   ba -   pa,</a:t>
            </a:r>
          </a:p>
          <a:p>
            <a:pPr marL="0" indent="0">
              <a:buNone/>
            </a:pPr>
            <a:r>
              <a:rPr lang="id-ID" sz="2400" dirty="0">
                <a:latin typeface="KepatihanPro Padat" panose="00000400000000000000" pitchFamily="2" charset="0"/>
              </a:rPr>
              <a:t>2  1  2  3  2  1  z2c1  y ,</a:t>
            </a:r>
          </a:p>
          <a:p>
            <a:pPr marL="0" indent="0">
              <a:buNone/>
            </a:pPr>
            <a:r>
              <a:rPr lang="id-ID" dirty="0"/>
              <a:t>Ing tyas  den pa -  dha  san -  to -   sa,</a:t>
            </a:r>
          </a:p>
          <a:p>
            <a:pPr marL="0" indent="0">
              <a:buNone/>
            </a:pPr>
            <a:r>
              <a:rPr lang="id-ID" sz="2400" dirty="0">
                <a:latin typeface="KepatihanPro Padat" panose="00000400000000000000" pitchFamily="2" charset="0"/>
              </a:rPr>
              <a:t>5  5  3  2  3  5  z5c6  z5x6x5c3.</a:t>
            </a:r>
          </a:p>
          <a:p>
            <a:pPr marL="0" indent="0">
              <a:buNone/>
            </a:pPr>
            <a:r>
              <a:rPr lang="id-ID"/>
              <a:t>Te- guh    e -   no   jro - ning       na  -      la.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2341790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6</TotalTime>
  <Words>146</Words>
  <Application>Microsoft Office PowerPoint</Application>
  <PresentationFormat>Widescreen</PresentationFormat>
  <Paragraphs>52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KepatihanPro Padat</vt:lpstr>
      <vt:lpstr>Wingdings 3</vt:lpstr>
      <vt:lpstr>Ion Boardroom</vt:lpstr>
      <vt:lpstr>Mengembangkan Sastra dan Cengkok Tembang Waosan</vt:lpstr>
      <vt:lpstr>Pengembangan Sastra</vt:lpstr>
      <vt:lpstr>Pengembangan Cengkok</vt:lpstr>
      <vt:lpstr>Aplikasi Pengembangan Sastra dan Cengkok</vt:lpstr>
      <vt:lpstr>Aplikasi Pengembangan Sastra dan Cengkok</vt:lpstr>
      <vt:lpstr>Aplikasi Pengembangan Sastra dan Cengkok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Mengembangkan Sastra dan Cengkok Tembang Waosan</dc:title>
  <dc:creator>AXIOO</dc:creator>
  <cp:lastModifiedBy>AXIOO</cp:lastModifiedBy>
  <cp:revision>4</cp:revision>
  <dcterms:created xsi:type="dcterms:W3CDTF">2020-10-22T09:25:48Z</dcterms:created>
  <dcterms:modified xsi:type="dcterms:W3CDTF">2020-10-22T09:32:17Z</dcterms:modified>
</cp:coreProperties>
</file>