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Codec Pro ExtraBold" charset="1" panose="00000700000000000000"/>
      <p:regular r:id="rId21"/>
    </p:embeddedFont>
    <p:embeddedFont>
      <p:font typeface="Open Sauce Bold" charset="1" panose="00000800000000000000"/>
      <p:regular r:id="rId22"/>
    </p:embeddedFont>
    <p:embeddedFont>
      <p:font typeface="Open Sauce" charset="1" panose="00000500000000000000"/>
      <p:regular r:id="rId23"/>
    </p:embeddedFont>
    <p:embeddedFont>
      <p:font typeface="Canva Sans Bold" charset="1" panose="020B0803030501040103"/>
      <p:regular r:id="rId24"/>
    </p:embeddedFont>
    <p:embeddedFont>
      <p:font typeface="Canva Sans" charset="1" panose="020B0503030501040103"/>
      <p:regular r:id="rId25"/>
    </p:embeddedFont>
    <p:embeddedFont>
      <p:font typeface="Canva Sans Italics" charset="1" panose="020B0503030501040103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974764" y="-207071"/>
            <a:ext cx="3086100" cy="11299900"/>
            <a:chOff x="0" y="0"/>
            <a:chExt cx="812800" cy="29761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84715" y="9009597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776329" y="580047"/>
            <a:ext cx="5482971" cy="9023371"/>
          </a:xfrm>
          <a:custGeom>
            <a:avLst/>
            <a:gdLst/>
            <a:ahLst/>
            <a:cxnLst/>
            <a:rect r="r" b="b" t="t" l="l"/>
            <a:pathLst>
              <a:path h="9023371" w="5482971">
                <a:moveTo>
                  <a:pt x="0" y="0"/>
                </a:moveTo>
                <a:lnTo>
                  <a:pt x="5482971" y="0"/>
                </a:lnTo>
                <a:lnTo>
                  <a:pt x="5482971" y="9023371"/>
                </a:lnTo>
                <a:lnTo>
                  <a:pt x="0" y="9023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22" t="0" r="-4822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543050" y="-558218"/>
            <a:ext cx="3086100" cy="11299900"/>
            <a:chOff x="0" y="0"/>
            <a:chExt cx="812800" cy="29761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27773" y="4163622"/>
            <a:ext cx="110236" cy="2818996"/>
            <a:chOff x="0" y="0"/>
            <a:chExt cx="26312" cy="67285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312" cy="672855"/>
            </a:xfrm>
            <a:custGeom>
              <a:avLst/>
              <a:gdLst/>
              <a:ahLst/>
              <a:cxnLst/>
              <a:rect r="r" b="b" t="t" l="l"/>
              <a:pathLst>
                <a:path h="672855" w="26312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-2777871" y="-207071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3741332" y="1028700"/>
            <a:ext cx="1570782" cy="1570782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0" t="-344" r="0" b="-344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5312114" y="1028700"/>
            <a:ext cx="1570782" cy="1570782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543050" y="918443"/>
            <a:ext cx="2198282" cy="1681039"/>
          </a:xfrm>
          <a:custGeom>
            <a:avLst/>
            <a:gdLst/>
            <a:ahLst/>
            <a:cxnLst/>
            <a:rect r="r" b="b" t="t" l="l"/>
            <a:pathLst>
              <a:path h="1681039" w="2198282">
                <a:moveTo>
                  <a:pt x="0" y="0"/>
                </a:moveTo>
                <a:lnTo>
                  <a:pt x="2198282" y="0"/>
                </a:lnTo>
                <a:lnTo>
                  <a:pt x="2198282" y="1681039"/>
                </a:lnTo>
                <a:lnTo>
                  <a:pt x="0" y="16810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647989" y="3371884"/>
            <a:ext cx="10023401" cy="3713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65"/>
              </a:lnSpc>
            </a:pPr>
            <a:r>
              <a:rPr lang="en-US" sz="14026">
                <a:solidFill>
                  <a:srgbClr val="1C5739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MODUL </a:t>
            </a:r>
          </a:p>
          <a:p>
            <a:pPr algn="l">
              <a:lnSpc>
                <a:spcPts val="13465"/>
              </a:lnSpc>
            </a:pPr>
            <a:r>
              <a:rPr lang="en-US" sz="14026">
                <a:solidFill>
                  <a:srgbClr val="1C5739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AJAR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495" y="7573922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887962" y="5985119"/>
            <a:ext cx="2085109" cy="208510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560220" y="1728186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2262642" y="-3904566"/>
            <a:ext cx="8637895" cy="8637895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016977" y="73496"/>
            <a:ext cx="8271023" cy="2138465"/>
            <a:chOff x="0" y="0"/>
            <a:chExt cx="11028030" cy="2851287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7827028" y="0"/>
              <a:ext cx="1739052" cy="2851287"/>
              <a:chOff x="0" y="0"/>
              <a:chExt cx="1452240" cy="238104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-19685" y="-19812"/>
                <a:ext cx="1474216" cy="2444877"/>
              </a:xfrm>
              <a:custGeom>
                <a:avLst/>
                <a:gdLst/>
                <a:ahLst/>
                <a:cxnLst/>
                <a:rect r="r" b="b" t="t" l="l"/>
                <a:pathLst>
                  <a:path h="2444877" w="1474216">
                    <a:moveTo>
                      <a:pt x="78994" y="1078484"/>
                    </a:moveTo>
                    <a:lnTo>
                      <a:pt x="1078611" y="78994"/>
                    </a:lnTo>
                    <a:cubicBezTo>
                      <a:pt x="1158240" y="0"/>
                      <a:pt x="1287145" y="0"/>
                      <a:pt x="1366774" y="78994"/>
                    </a:cubicBezTo>
                    <a:lnTo>
                      <a:pt x="1474216" y="186436"/>
                    </a:lnTo>
                    <a:lnTo>
                      <a:pt x="582549" y="1078484"/>
                    </a:lnTo>
                    <a:cubicBezTo>
                      <a:pt x="502920" y="1157986"/>
                      <a:pt x="502920" y="1287018"/>
                      <a:pt x="582549" y="1366520"/>
                    </a:cubicBezTo>
                    <a:lnTo>
                      <a:pt x="1474216" y="2257933"/>
                    </a:lnTo>
                    <a:lnTo>
                      <a:pt x="1366774" y="2365375"/>
                    </a:lnTo>
                    <a:cubicBezTo>
                      <a:pt x="1287145" y="2444877"/>
                      <a:pt x="1158240" y="2444877"/>
                      <a:pt x="1078611" y="2365375"/>
                    </a:cubicBezTo>
                    <a:lnTo>
                      <a:pt x="78994" y="1366012"/>
                    </a:lnTo>
                    <a:cubicBezTo>
                      <a:pt x="0" y="1286510"/>
                      <a:pt x="0" y="1158113"/>
                      <a:pt x="78994" y="1078484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8853043" y="974283"/>
              <a:ext cx="486279" cy="903583"/>
              <a:chOff x="0" y="0"/>
              <a:chExt cx="406080" cy="75456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-24257" y="-32385"/>
                <a:ext cx="447294" cy="842264"/>
              </a:xfrm>
              <a:custGeom>
                <a:avLst/>
                <a:gdLst/>
                <a:ahLst/>
                <a:cxnLst/>
                <a:rect r="r" b="b" t="t" l="l"/>
                <a:pathLst>
                  <a:path h="842264" w="447294">
                    <a:moveTo>
                      <a:pt x="96901" y="596138"/>
                    </a:moveTo>
                    <a:lnTo>
                      <a:pt x="281940" y="781304"/>
                    </a:lnTo>
                    <a:cubicBezTo>
                      <a:pt x="342900" y="842264"/>
                      <a:pt x="447294" y="799338"/>
                      <a:pt x="447294" y="712851"/>
                    </a:cubicBezTo>
                    <a:lnTo>
                      <a:pt x="447294" y="129413"/>
                    </a:lnTo>
                    <a:cubicBezTo>
                      <a:pt x="447294" y="42926"/>
                      <a:pt x="342900" y="0"/>
                      <a:pt x="281940" y="60960"/>
                    </a:cubicBezTo>
                    <a:lnTo>
                      <a:pt x="96901" y="246126"/>
                    </a:lnTo>
                    <a:cubicBezTo>
                      <a:pt x="0" y="343027"/>
                      <a:pt x="0" y="499237"/>
                      <a:pt x="96901" y="59613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0" y="264695"/>
              <a:ext cx="8834074" cy="2295169"/>
              <a:chOff x="0" y="0"/>
              <a:chExt cx="7377120" cy="191664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7434580" cy="1963166"/>
              </a:xfrm>
              <a:custGeom>
                <a:avLst/>
                <a:gdLst/>
                <a:ahLst/>
                <a:cxnLst/>
                <a:rect r="r" b="b" t="t" l="l"/>
                <a:pathLst>
                  <a:path h="1963166" w="7434580">
                    <a:moveTo>
                      <a:pt x="967105" y="1963166"/>
                    </a:moveTo>
                    <a:lnTo>
                      <a:pt x="7434580" y="1963166"/>
                    </a:lnTo>
                    <a:lnTo>
                      <a:pt x="6596380" y="1125601"/>
                    </a:lnTo>
                    <a:cubicBezTo>
                      <a:pt x="6556883" y="1086104"/>
                      <a:pt x="6536563" y="1033780"/>
                      <a:pt x="6536563" y="981583"/>
                    </a:cubicBezTo>
                    <a:cubicBezTo>
                      <a:pt x="6536563" y="929386"/>
                      <a:pt x="6556375" y="877570"/>
                      <a:pt x="6596380" y="837565"/>
                    </a:cubicBezTo>
                    <a:lnTo>
                      <a:pt x="7434072" y="0"/>
                    </a:lnTo>
                    <a:lnTo>
                      <a:pt x="967105" y="0"/>
                    </a:lnTo>
                    <a:lnTo>
                      <a:pt x="0" y="980948"/>
                    </a:lnTo>
                    <a:lnTo>
                      <a:pt x="967105" y="1963039"/>
                    </a:ln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9566080" y="773907"/>
              <a:ext cx="1461950" cy="11415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769"/>
                </a:lnSpc>
                <a:spcBef>
                  <a:spcPct val="0"/>
                </a:spcBef>
              </a:pPr>
              <a:r>
                <a:rPr lang="en-US" sz="4905" spc="480">
                  <a:solidFill>
                    <a:srgbClr val="231F20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06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2099708" y="638521"/>
              <a:ext cx="5426830" cy="1384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4260"/>
                </a:lnSpc>
                <a:spcBef>
                  <a:spcPct val="0"/>
                </a:spcBef>
              </a:pPr>
              <a:r>
                <a:rPr lang="en-US" b="true" sz="3087" spc="302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Urutan Kegiatan Pembelajaran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3127100" y="4810079"/>
            <a:ext cx="4270846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Pendahuluan</a:t>
            </a:r>
          </a:p>
        </p:txBody>
      </p:sp>
      <p:sp>
        <p:nvSpPr>
          <p:cNvPr name="AutoShape 20" id="20"/>
          <p:cNvSpPr/>
          <p:nvPr/>
        </p:nvSpPr>
        <p:spPr>
          <a:xfrm flipV="true">
            <a:off x="7652919" y="5301251"/>
            <a:ext cx="1835989" cy="1905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1" id="21"/>
          <p:cNvSpPr txBox="true"/>
          <p:nvPr/>
        </p:nvSpPr>
        <p:spPr>
          <a:xfrm rot="0">
            <a:off x="9798530" y="4810079"/>
            <a:ext cx="110051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Inti</a:t>
            </a:r>
          </a:p>
        </p:txBody>
      </p:sp>
      <p:sp>
        <p:nvSpPr>
          <p:cNvPr name="AutoShape 22" id="22"/>
          <p:cNvSpPr/>
          <p:nvPr/>
        </p:nvSpPr>
        <p:spPr>
          <a:xfrm flipV="true">
            <a:off x="11180387" y="5310776"/>
            <a:ext cx="1835989" cy="1905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3" id="23"/>
          <p:cNvSpPr txBox="true"/>
          <p:nvPr/>
        </p:nvSpPr>
        <p:spPr>
          <a:xfrm rot="0">
            <a:off x="13321374" y="4838654"/>
            <a:ext cx="275919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Penutup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495" y="7573922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887962" y="5985119"/>
            <a:ext cx="2085109" cy="208510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039594" y="1479666"/>
            <a:ext cx="13248406" cy="7568152"/>
          </a:xfrm>
          <a:custGeom>
            <a:avLst/>
            <a:gdLst/>
            <a:ahLst/>
            <a:cxnLst/>
            <a:rect r="r" b="b" t="t" l="l"/>
            <a:pathLst>
              <a:path h="7568152" w="13248406">
                <a:moveTo>
                  <a:pt x="0" y="0"/>
                </a:moveTo>
                <a:lnTo>
                  <a:pt x="13248406" y="0"/>
                </a:lnTo>
                <a:lnTo>
                  <a:pt x="13248406" y="7568152"/>
                </a:lnTo>
                <a:lnTo>
                  <a:pt x="0" y="7568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2262642" y="-3904566"/>
            <a:ext cx="8637895" cy="8637895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0" y="5234521"/>
            <a:ext cx="5862807" cy="1501196"/>
            <a:chOff x="0" y="0"/>
            <a:chExt cx="7817075" cy="2001595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1150136" y="0"/>
              <a:ext cx="1220204" cy="2001595"/>
              <a:chOff x="0" y="0"/>
              <a:chExt cx="1451520" cy="238104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-19812"/>
                <a:ext cx="1474216" cy="2444877"/>
              </a:xfrm>
              <a:custGeom>
                <a:avLst/>
                <a:gdLst/>
                <a:ahLst/>
                <a:cxnLst/>
                <a:rect r="r" b="b" t="t" l="l"/>
                <a:pathLst>
                  <a:path h="2444877" w="1474216">
                    <a:moveTo>
                      <a:pt x="1394587" y="1366393"/>
                    </a:moveTo>
                    <a:lnTo>
                      <a:pt x="395351" y="2365883"/>
                    </a:lnTo>
                    <a:cubicBezTo>
                      <a:pt x="315849" y="2444877"/>
                      <a:pt x="186944" y="2444877"/>
                      <a:pt x="107315" y="2365883"/>
                    </a:cubicBezTo>
                    <a:lnTo>
                      <a:pt x="0" y="2258441"/>
                    </a:lnTo>
                    <a:lnTo>
                      <a:pt x="891286" y="1366393"/>
                    </a:lnTo>
                    <a:cubicBezTo>
                      <a:pt x="970788" y="1286891"/>
                      <a:pt x="970788" y="1157859"/>
                      <a:pt x="891286" y="1078357"/>
                    </a:cubicBezTo>
                    <a:lnTo>
                      <a:pt x="0" y="186944"/>
                    </a:lnTo>
                    <a:lnTo>
                      <a:pt x="107442" y="79502"/>
                    </a:lnTo>
                    <a:cubicBezTo>
                      <a:pt x="186944" y="0"/>
                      <a:pt x="315849" y="0"/>
                      <a:pt x="395478" y="79502"/>
                    </a:cubicBezTo>
                    <a:lnTo>
                      <a:pt x="1394714" y="1078357"/>
                    </a:lnTo>
                    <a:cubicBezTo>
                      <a:pt x="1474216" y="1157859"/>
                      <a:pt x="1474216" y="1286891"/>
                      <a:pt x="1394714" y="1366393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1297214" y="683944"/>
              <a:ext cx="341367" cy="634313"/>
              <a:chOff x="0" y="0"/>
              <a:chExt cx="406080" cy="75456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-32385"/>
                <a:ext cx="446659" cy="842137"/>
              </a:xfrm>
              <a:custGeom>
                <a:avLst/>
                <a:gdLst/>
                <a:ahLst/>
                <a:cxnLst/>
                <a:rect r="r" b="b" t="t" l="l"/>
                <a:pathLst>
                  <a:path h="842137" w="446659">
                    <a:moveTo>
                      <a:pt x="350393" y="246126"/>
                    </a:moveTo>
                    <a:lnTo>
                      <a:pt x="165354" y="60960"/>
                    </a:lnTo>
                    <a:cubicBezTo>
                      <a:pt x="104394" y="0"/>
                      <a:pt x="0" y="42926"/>
                      <a:pt x="0" y="129413"/>
                    </a:cubicBezTo>
                    <a:lnTo>
                      <a:pt x="0" y="712724"/>
                    </a:lnTo>
                    <a:cubicBezTo>
                      <a:pt x="0" y="799211"/>
                      <a:pt x="104394" y="842137"/>
                      <a:pt x="165354" y="781177"/>
                    </a:cubicBezTo>
                    <a:lnTo>
                      <a:pt x="350393" y="596138"/>
                    </a:lnTo>
                    <a:cubicBezTo>
                      <a:pt x="446659" y="499237"/>
                      <a:pt x="446659" y="342519"/>
                      <a:pt x="350393" y="246126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1618002" y="185815"/>
              <a:ext cx="6199074" cy="1611202"/>
              <a:chOff x="0" y="0"/>
              <a:chExt cx="7374240" cy="191664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7431151" cy="1963166"/>
              </a:xfrm>
              <a:custGeom>
                <a:avLst/>
                <a:gdLst/>
                <a:ahLst/>
                <a:cxnLst/>
                <a:rect r="r" b="b" t="t" l="l"/>
                <a:pathLst>
                  <a:path h="1963166" w="7431151">
                    <a:moveTo>
                      <a:pt x="6464935" y="0"/>
                    </a:moveTo>
                    <a:lnTo>
                      <a:pt x="0" y="0"/>
                    </a:lnTo>
                    <a:lnTo>
                      <a:pt x="837819" y="837565"/>
                    </a:lnTo>
                    <a:cubicBezTo>
                      <a:pt x="877316" y="877062"/>
                      <a:pt x="897636" y="929386"/>
                      <a:pt x="897636" y="981583"/>
                    </a:cubicBezTo>
                    <a:cubicBezTo>
                      <a:pt x="897636" y="1033780"/>
                      <a:pt x="877951" y="1085596"/>
                      <a:pt x="837819" y="1125601"/>
                    </a:cubicBezTo>
                    <a:lnTo>
                      <a:pt x="635" y="1963166"/>
                    </a:lnTo>
                    <a:lnTo>
                      <a:pt x="6464427" y="1963166"/>
                    </a:lnTo>
                    <a:lnTo>
                      <a:pt x="7431151" y="981583"/>
                    </a:lnTo>
                    <a:lnTo>
                      <a:pt x="6464935" y="0"/>
                    </a:ln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2533749" y="636319"/>
              <a:ext cx="3809619" cy="5935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750"/>
                </a:lnSpc>
                <a:spcBef>
                  <a:spcPct val="0"/>
                </a:spcBef>
              </a:pPr>
              <a:r>
                <a:rPr lang="en-US" b="true" sz="2717" spc="266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Assesmen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560119"/>
              <a:ext cx="1026285" cy="8115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51"/>
                </a:lnSpc>
                <a:spcBef>
                  <a:spcPct val="0"/>
                </a:spcBef>
              </a:pPr>
              <a:r>
                <a:rPr lang="en-US" sz="3443" spc="337">
                  <a:solidFill>
                    <a:srgbClr val="231F20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07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448496" y="828675"/>
            <a:ext cx="5605439" cy="1101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06"/>
              </a:lnSpc>
              <a:spcBef>
                <a:spcPct val="0"/>
              </a:spcBef>
            </a:pPr>
            <a:r>
              <a:rPr lang="en-US" sz="5946" spc="582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KOMPONEN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495" y="7573922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887962" y="5985119"/>
            <a:ext cx="2085109" cy="208510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2262642" y="-3904566"/>
            <a:ext cx="8637895" cy="8637895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48496" y="828675"/>
            <a:ext cx="5605439" cy="1101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06"/>
              </a:lnSpc>
              <a:spcBef>
                <a:spcPct val="0"/>
              </a:spcBef>
            </a:pPr>
            <a:r>
              <a:rPr lang="en-US" sz="5946" spc="582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KOMPONEN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1982295" y="141809"/>
            <a:ext cx="6305705" cy="1788823"/>
            <a:chOff x="0" y="0"/>
            <a:chExt cx="8407606" cy="2385098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5967210" y="0"/>
              <a:ext cx="1325827" cy="2173779"/>
              <a:chOff x="0" y="0"/>
              <a:chExt cx="1452240" cy="238104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-19685" y="-19812"/>
                <a:ext cx="1474216" cy="2444877"/>
              </a:xfrm>
              <a:custGeom>
                <a:avLst/>
                <a:gdLst/>
                <a:ahLst/>
                <a:cxnLst/>
                <a:rect r="r" b="b" t="t" l="l"/>
                <a:pathLst>
                  <a:path h="2444877" w="1474216">
                    <a:moveTo>
                      <a:pt x="78994" y="1078484"/>
                    </a:moveTo>
                    <a:lnTo>
                      <a:pt x="1078611" y="78994"/>
                    </a:lnTo>
                    <a:cubicBezTo>
                      <a:pt x="1158240" y="0"/>
                      <a:pt x="1287145" y="0"/>
                      <a:pt x="1366774" y="78994"/>
                    </a:cubicBezTo>
                    <a:lnTo>
                      <a:pt x="1474216" y="186436"/>
                    </a:lnTo>
                    <a:lnTo>
                      <a:pt x="582549" y="1078484"/>
                    </a:lnTo>
                    <a:cubicBezTo>
                      <a:pt x="502920" y="1157986"/>
                      <a:pt x="502920" y="1287018"/>
                      <a:pt x="582549" y="1366520"/>
                    </a:cubicBezTo>
                    <a:lnTo>
                      <a:pt x="1474216" y="2257933"/>
                    </a:lnTo>
                    <a:lnTo>
                      <a:pt x="1366774" y="2365375"/>
                    </a:lnTo>
                    <a:cubicBezTo>
                      <a:pt x="1287145" y="2444877"/>
                      <a:pt x="1158240" y="2444877"/>
                      <a:pt x="1078611" y="2365375"/>
                    </a:cubicBezTo>
                    <a:lnTo>
                      <a:pt x="78994" y="1366012"/>
                    </a:lnTo>
                    <a:cubicBezTo>
                      <a:pt x="0" y="1286510"/>
                      <a:pt x="0" y="1158113"/>
                      <a:pt x="78994" y="1078484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6749428" y="742779"/>
              <a:ext cx="370732" cy="688878"/>
              <a:chOff x="0" y="0"/>
              <a:chExt cx="406080" cy="75456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-24257" y="-32385"/>
                <a:ext cx="447294" cy="842264"/>
              </a:xfrm>
              <a:custGeom>
                <a:avLst/>
                <a:gdLst/>
                <a:ahLst/>
                <a:cxnLst/>
                <a:rect r="r" b="b" t="t" l="l"/>
                <a:pathLst>
                  <a:path h="842264" w="447294">
                    <a:moveTo>
                      <a:pt x="96901" y="596138"/>
                    </a:moveTo>
                    <a:lnTo>
                      <a:pt x="281940" y="781304"/>
                    </a:lnTo>
                    <a:cubicBezTo>
                      <a:pt x="342900" y="842264"/>
                      <a:pt x="447294" y="799338"/>
                      <a:pt x="447294" y="712851"/>
                    </a:cubicBezTo>
                    <a:lnTo>
                      <a:pt x="447294" y="129413"/>
                    </a:lnTo>
                    <a:cubicBezTo>
                      <a:pt x="447294" y="42926"/>
                      <a:pt x="342900" y="0"/>
                      <a:pt x="281940" y="60960"/>
                    </a:cubicBezTo>
                    <a:lnTo>
                      <a:pt x="96901" y="246126"/>
                    </a:lnTo>
                    <a:cubicBezTo>
                      <a:pt x="0" y="343027"/>
                      <a:pt x="0" y="499237"/>
                      <a:pt x="96901" y="59613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0" y="201799"/>
              <a:ext cx="6734967" cy="1749803"/>
              <a:chOff x="0" y="0"/>
              <a:chExt cx="7377120" cy="191664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7434580" cy="1963166"/>
              </a:xfrm>
              <a:custGeom>
                <a:avLst/>
                <a:gdLst/>
                <a:ahLst/>
                <a:cxnLst/>
                <a:rect r="r" b="b" t="t" l="l"/>
                <a:pathLst>
                  <a:path h="1963166" w="7434580">
                    <a:moveTo>
                      <a:pt x="967105" y="1963166"/>
                    </a:moveTo>
                    <a:lnTo>
                      <a:pt x="7434580" y="1963166"/>
                    </a:lnTo>
                    <a:lnTo>
                      <a:pt x="6596380" y="1125601"/>
                    </a:lnTo>
                    <a:cubicBezTo>
                      <a:pt x="6556883" y="1086104"/>
                      <a:pt x="6536563" y="1033780"/>
                      <a:pt x="6536563" y="981583"/>
                    </a:cubicBezTo>
                    <a:cubicBezTo>
                      <a:pt x="6536563" y="929386"/>
                      <a:pt x="6556375" y="877570"/>
                      <a:pt x="6596380" y="837565"/>
                    </a:cubicBezTo>
                    <a:lnTo>
                      <a:pt x="7434072" y="0"/>
                    </a:lnTo>
                    <a:lnTo>
                      <a:pt x="967105" y="0"/>
                    </a:lnTo>
                    <a:lnTo>
                      <a:pt x="0" y="980948"/>
                    </a:lnTo>
                    <a:lnTo>
                      <a:pt x="967105" y="1963039"/>
                    </a:ln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7293037" y="589640"/>
              <a:ext cx="1114569" cy="8706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160"/>
                </a:lnSpc>
                <a:spcBef>
                  <a:spcPct val="0"/>
                </a:spcBef>
              </a:pPr>
              <a:r>
                <a:rPr lang="en-US" sz="3739" spc="366">
                  <a:solidFill>
                    <a:srgbClr val="231F20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08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829875" y="369496"/>
              <a:ext cx="4137334" cy="2015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072"/>
                </a:lnSpc>
              </a:pPr>
              <a:r>
                <a:rPr lang="en-US" b="true" sz="2951" spc="289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Refleksi Guru dan siswa</a:t>
              </a:r>
            </a:p>
            <a:p>
              <a:pPr algn="r" marL="0" indent="0" lvl="0">
                <a:lnSpc>
                  <a:spcPts val="4072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6268418" y="2215421"/>
            <a:ext cx="12019582" cy="1743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3"/>
              </a:lnSpc>
            </a:pPr>
            <a:r>
              <a:rPr lang="en-US" sz="374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Upaya untuk menganalisis proses pengajaran yang telah berlangsung, baik dari sisi guru maupun siswa.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95358" y="5019078"/>
            <a:ext cx="14826146" cy="1743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3"/>
              </a:lnSpc>
            </a:pPr>
            <a:r>
              <a:rPr lang="en-US" sz="374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Refleksi bisa berupa pertanyaan dan pernyataan tentang proses pembelajaran yang telah dilaksanakan.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495" y="7573922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887962" y="5985119"/>
            <a:ext cx="2085109" cy="208510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0719" y="104889"/>
            <a:ext cx="6214534" cy="1591257"/>
            <a:chOff x="0" y="0"/>
            <a:chExt cx="8286045" cy="212167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1220539" y="724655"/>
              <a:ext cx="361846" cy="672367"/>
              <a:chOff x="0" y="0"/>
              <a:chExt cx="406080" cy="75456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-32385"/>
                <a:ext cx="446659" cy="842137"/>
              </a:xfrm>
              <a:custGeom>
                <a:avLst/>
                <a:gdLst/>
                <a:ahLst/>
                <a:cxnLst/>
                <a:rect r="r" b="b" t="t" l="l"/>
                <a:pathLst>
                  <a:path h="842137" w="446659">
                    <a:moveTo>
                      <a:pt x="350393" y="246126"/>
                    </a:moveTo>
                    <a:lnTo>
                      <a:pt x="165354" y="60960"/>
                    </a:lnTo>
                    <a:cubicBezTo>
                      <a:pt x="104394" y="0"/>
                      <a:pt x="0" y="42926"/>
                      <a:pt x="0" y="129413"/>
                    </a:cubicBezTo>
                    <a:lnTo>
                      <a:pt x="0" y="712724"/>
                    </a:lnTo>
                    <a:cubicBezTo>
                      <a:pt x="0" y="799211"/>
                      <a:pt x="104394" y="842137"/>
                      <a:pt x="165354" y="781177"/>
                    </a:cubicBezTo>
                    <a:lnTo>
                      <a:pt x="350393" y="596138"/>
                    </a:lnTo>
                    <a:cubicBezTo>
                      <a:pt x="446659" y="499237"/>
                      <a:pt x="446659" y="342519"/>
                      <a:pt x="350393" y="246126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1087855" y="0"/>
              <a:ext cx="1293408" cy="2121677"/>
              <a:chOff x="0" y="0"/>
              <a:chExt cx="1451520" cy="238104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-19812"/>
                <a:ext cx="1474216" cy="2444877"/>
              </a:xfrm>
              <a:custGeom>
                <a:avLst/>
                <a:gdLst/>
                <a:ahLst/>
                <a:cxnLst/>
                <a:rect r="r" b="b" t="t" l="l"/>
                <a:pathLst>
                  <a:path h="2444877" w="1474216">
                    <a:moveTo>
                      <a:pt x="1394587" y="1366393"/>
                    </a:moveTo>
                    <a:lnTo>
                      <a:pt x="395351" y="2365883"/>
                    </a:lnTo>
                    <a:cubicBezTo>
                      <a:pt x="315849" y="2444877"/>
                      <a:pt x="186944" y="2444877"/>
                      <a:pt x="107315" y="2365883"/>
                    </a:cubicBezTo>
                    <a:lnTo>
                      <a:pt x="0" y="2258441"/>
                    </a:lnTo>
                    <a:lnTo>
                      <a:pt x="891286" y="1366393"/>
                    </a:lnTo>
                    <a:cubicBezTo>
                      <a:pt x="970788" y="1286891"/>
                      <a:pt x="970788" y="1157859"/>
                      <a:pt x="891286" y="1078357"/>
                    </a:cubicBezTo>
                    <a:lnTo>
                      <a:pt x="0" y="186944"/>
                    </a:lnTo>
                    <a:lnTo>
                      <a:pt x="107442" y="79502"/>
                    </a:lnTo>
                    <a:cubicBezTo>
                      <a:pt x="186944" y="0"/>
                      <a:pt x="315849" y="0"/>
                      <a:pt x="395478" y="79502"/>
                    </a:cubicBezTo>
                    <a:lnTo>
                      <a:pt x="1394714" y="1078357"/>
                    </a:lnTo>
                    <a:cubicBezTo>
                      <a:pt x="1474216" y="1157859"/>
                      <a:pt x="1474216" y="1286891"/>
                      <a:pt x="1394714" y="1366393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1715070" y="206907"/>
              <a:ext cx="6570974" cy="1707863"/>
              <a:chOff x="0" y="0"/>
              <a:chExt cx="7374240" cy="191664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431151" cy="1963166"/>
              </a:xfrm>
              <a:custGeom>
                <a:avLst/>
                <a:gdLst/>
                <a:ahLst/>
                <a:cxnLst/>
                <a:rect r="r" b="b" t="t" l="l"/>
                <a:pathLst>
                  <a:path h="1963166" w="7431151">
                    <a:moveTo>
                      <a:pt x="6464935" y="0"/>
                    </a:moveTo>
                    <a:lnTo>
                      <a:pt x="0" y="0"/>
                    </a:lnTo>
                    <a:lnTo>
                      <a:pt x="837819" y="837565"/>
                    </a:lnTo>
                    <a:cubicBezTo>
                      <a:pt x="877316" y="877062"/>
                      <a:pt x="897636" y="929386"/>
                      <a:pt x="897636" y="981583"/>
                    </a:cubicBezTo>
                    <a:cubicBezTo>
                      <a:pt x="897636" y="1033780"/>
                      <a:pt x="877951" y="1085596"/>
                      <a:pt x="837819" y="1125601"/>
                    </a:cubicBezTo>
                    <a:lnTo>
                      <a:pt x="635" y="1963166"/>
                    </a:lnTo>
                    <a:lnTo>
                      <a:pt x="6464427" y="1963166"/>
                    </a:lnTo>
                    <a:lnTo>
                      <a:pt x="7431151" y="981583"/>
                    </a:lnTo>
                    <a:lnTo>
                      <a:pt x="6464935" y="0"/>
                    </a:ln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2685536" y="696820"/>
              <a:ext cx="4038169" cy="5795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745"/>
                </a:lnSpc>
                <a:spcBef>
                  <a:spcPct val="0"/>
                </a:spcBef>
              </a:pPr>
              <a:r>
                <a:rPr lang="en-US" b="true" sz="2713" spc="265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Daftar Pustaka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620620"/>
              <a:ext cx="1087855" cy="8432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036"/>
                </a:lnSpc>
                <a:spcBef>
                  <a:spcPct val="0"/>
                </a:spcBef>
              </a:pPr>
              <a:r>
                <a:rPr lang="en-US" sz="3649" spc="357">
                  <a:solidFill>
                    <a:srgbClr val="231F20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09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028700" y="2258516"/>
            <a:ext cx="14839844" cy="4486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3"/>
              </a:lnSpc>
            </a:pPr>
            <a:r>
              <a:rPr lang="en-US" sz="374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Sebutkan sumber-sumber informasi yang digunakan dalam karya tulis, baik itu artikel, laporan, esai, atau buku. </a:t>
            </a:r>
          </a:p>
          <a:p>
            <a:pPr algn="l">
              <a:lnSpc>
                <a:spcPts val="7273"/>
              </a:lnSpc>
            </a:pPr>
            <a:r>
              <a:rPr lang="en-US" sz="374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Contoh: </a:t>
            </a:r>
            <a:r>
              <a:rPr lang="en-US" sz="374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Kuntaro, M.Ninik. 2007. </a:t>
            </a:r>
            <a:r>
              <a:rPr lang="en-US" sz="3749" i="true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Cermat dalam Berbahasa dan Teliti dalam Berpikir</a:t>
            </a:r>
            <a:r>
              <a:rPr lang="en-US" sz="374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Jakarta: Mitra Wacana Media.</a:t>
            </a:r>
          </a:p>
          <a:p>
            <a:pPr algn="l">
              <a:lnSpc>
                <a:spcPts val="7273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495" y="7573922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887962" y="5985119"/>
            <a:ext cx="2085109" cy="208510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329051" y="0"/>
            <a:ext cx="3554591" cy="3554591"/>
          </a:xfrm>
          <a:custGeom>
            <a:avLst/>
            <a:gdLst/>
            <a:ahLst/>
            <a:cxnLst/>
            <a:rect r="r" b="b" t="t" l="l"/>
            <a:pathLst>
              <a:path h="3554591" w="3554591">
                <a:moveTo>
                  <a:pt x="0" y="0"/>
                </a:moveTo>
                <a:lnTo>
                  <a:pt x="3554592" y="0"/>
                </a:lnTo>
                <a:lnTo>
                  <a:pt x="3554592" y="3554591"/>
                </a:lnTo>
                <a:lnTo>
                  <a:pt x="0" y="35545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899039" y="0"/>
            <a:ext cx="7388961" cy="1910409"/>
            <a:chOff x="0" y="0"/>
            <a:chExt cx="9851948" cy="2547212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6992316" y="0"/>
              <a:ext cx="1553591" cy="2547212"/>
              <a:chOff x="0" y="0"/>
              <a:chExt cx="1452240" cy="238104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-19685" y="-19812"/>
                <a:ext cx="1474216" cy="2444877"/>
              </a:xfrm>
              <a:custGeom>
                <a:avLst/>
                <a:gdLst/>
                <a:ahLst/>
                <a:cxnLst/>
                <a:rect r="r" b="b" t="t" l="l"/>
                <a:pathLst>
                  <a:path h="2444877" w="1474216">
                    <a:moveTo>
                      <a:pt x="78994" y="1078484"/>
                    </a:moveTo>
                    <a:lnTo>
                      <a:pt x="1078611" y="78994"/>
                    </a:lnTo>
                    <a:cubicBezTo>
                      <a:pt x="1158240" y="0"/>
                      <a:pt x="1287145" y="0"/>
                      <a:pt x="1366774" y="78994"/>
                    </a:cubicBezTo>
                    <a:lnTo>
                      <a:pt x="1474216" y="186436"/>
                    </a:lnTo>
                    <a:lnTo>
                      <a:pt x="582549" y="1078484"/>
                    </a:lnTo>
                    <a:cubicBezTo>
                      <a:pt x="502920" y="1157986"/>
                      <a:pt x="502920" y="1287018"/>
                      <a:pt x="582549" y="1366520"/>
                    </a:cubicBezTo>
                    <a:lnTo>
                      <a:pt x="1474216" y="2257933"/>
                    </a:lnTo>
                    <a:lnTo>
                      <a:pt x="1366774" y="2365375"/>
                    </a:lnTo>
                    <a:cubicBezTo>
                      <a:pt x="1287145" y="2444877"/>
                      <a:pt x="1158240" y="2444877"/>
                      <a:pt x="1078611" y="2365375"/>
                    </a:cubicBezTo>
                    <a:lnTo>
                      <a:pt x="78994" y="1366012"/>
                    </a:lnTo>
                    <a:cubicBezTo>
                      <a:pt x="0" y="1286510"/>
                      <a:pt x="0" y="1158113"/>
                      <a:pt x="78994" y="1078484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7908911" y="870381"/>
              <a:ext cx="434420" cy="807220"/>
              <a:chOff x="0" y="0"/>
              <a:chExt cx="406080" cy="75456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-24257" y="-32385"/>
                <a:ext cx="447294" cy="842264"/>
              </a:xfrm>
              <a:custGeom>
                <a:avLst/>
                <a:gdLst/>
                <a:ahLst/>
                <a:cxnLst/>
                <a:rect r="r" b="b" t="t" l="l"/>
                <a:pathLst>
                  <a:path h="842264" w="447294">
                    <a:moveTo>
                      <a:pt x="96901" y="596138"/>
                    </a:moveTo>
                    <a:lnTo>
                      <a:pt x="281940" y="781304"/>
                    </a:lnTo>
                    <a:cubicBezTo>
                      <a:pt x="342900" y="842264"/>
                      <a:pt x="447294" y="799338"/>
                      <a:pt x="447294" y="712851"/>
                    </a:cubicBezTo>
                    <a:lnTo>
                      <a:pt x="447294" y="129413"/>
                    </a:lnTo>
                    <a:cubicBezTo>
                      <a:pt x="447294" y="42926"/>
                      <a:pt x="342900" y="0"/>
                      <a:pt x="281940" y="60960"/>
                    </a:cubicBezTo>
                    <a:lnTo>
                      <a:pt x="96901" y="246126"/>
                    </a:lnTo>
                    <a:cubicBezTo>
                      <a:pt x="0" y="343027"/>
                      <a:pt x="0" y="499237"/>
                      <a:pt x="96901" y="59613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236466"/>
              <a:ext cx="7891966" cy="2050401"/>
              <a:chOff x="0" y="0"/>
              <a:chExt cx="7377120" cy="191664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7434580" cy="1963166"/>
              </a:xfrm>
              <a:custGeom>
                <a:avLst/>
                <a:gdLst/>
                <a:ahLst/>
                <a:cxnLst/>
                <a:rect r="r" b="b" t="t" l="l"/>
                <a:pathLst>
                  <a:path h="1963166" w="7434580">
                    <a:moveTo>
                      <a:pt x="967105" y="1963166"/>
                    </a:moveTo>
                    <a:lnTo>
                      <a:pt x="7434580" y="1963166"/>
                    </a:lnTo>
                    <a:lnTo>
                      <a:pt x="6596380" y="1125601"/>
                    </a:lnTo>
                    <a:cubicBezTo>
                      <a:pt x="6556883" y="1086104"/>
                      <a:pt x="6536563" y="1033780"/>
                      <a:pt x="6536563" y="981583"/>
                    </a:cubicBezTo>
                    <a:cubicBezTo>
                      <a:pt x="6536563" y="929386"/>
                      <a:pt x="6556375" y="877570"/>
                      <a:pt x="6596380" y="837565"/>
                    </a:cubicBezTo>
                    <a:lnTo>
                      <a:pt x="7434072" y="0"/>
                    </a:lnTo>
                    <a:lnTo>
                      <a:pt x="967105" y="0"/>
                    </a:lnTo>
                    <a:lnTo>
                      <a:pt x="0" y="980948"/>
                    </a:lnTo>
                    <a:lnTo>
                      <a:pt x="967105" y="1963039"/>
                    </a:ln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8545907" y="693156"/>
              <a:ext cx="1306041" cy="101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047"/>
                </a:lnSpc>
                <a:spcBef>
                  <a:spcPct val="0"/>
                </a:spcBef>
              </a:pPr>
              <a:r>
                <a:rPr lang="en-US" sz="4381" spc="429">
                  <a:solidFill>
                    <a:srgbClr val="231F20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10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875785" y="564331"/>
              <a:ext cx="4848087" cy="1386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4220"/>
                </a:lnSpc>
                <a:spcBef>
                  <a:spcPct val="0"/>
                </a:spcBef>
              </a:pPr>
              <a:r>
                <a:rPr lang="en-US" b="true" sz="3058" spc="299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Pengayaan dan Remedial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646883" y="2310802"/>
            <a:ext cx="14839844" cy="4486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3"/>
              </a:lnSpc>
            </a:pPr>
            <a:r>
              <a:rPr lang="en-US" sz="374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Pengayaan : materi yang digunakan sebagai materi tambahan yang bertujuan untuk memperdalam pemahaman siswa.</a:t>
            </a:r>
          </a:p>
          <a:p>
            <a:pPr algn="l">
              <a:lnSpc>
                <a:spcPts val="7273"/>
              </a:lnSpc>
            </a:pPr>
          </a:p>
          <a:p>
            <a:pPr algn="l">
              <a:lnSpc>
                <a:spcPts val="7273"/>
              </a:lnSpc>
            </a:pPr>
            <a:r>
              <a:rPr lang="en-US" sz="374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Remedial : materi atau kegiatan yang digunakan untuk memperbaiki pemahaman siswa.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0" y="-977090"/>
            <a:ext cx="3554591" cy="3554591"/>
          </a:xfrm>
          <a:custGeom>
            <a:avLst/>
            <a:gdLst/>
            <a:ahLst/>
            <a:cxnLst/>
            <a:rect r="r" b="b" t="t" l="l"/>
            <a:pathLst>
              <a:path h="3554591" w="3554591">
                <a:moveTo>
                  <a:pt x="0" y="0"/>
                </a:moveTo>
                <a:lnTo>
                  <a:pt x="3554591" y="0"/>
                </a:lnTo>
                <a:lnTo>
                  <a:pt x="3554591" y="3554592"/>
                </a:lnTo>
                <a:lnTo>
                  <a:pt x="0" y="3554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94300" y="3675559"/>
            <a:ext cx="3293700" cy="6611441"/>
          </a:xfrm>
          <a:custGeom>
            <a:avLst/>
            <a:gdLst/>
            <a:ahLst/>
            <a:cxnLst/>
            <a:rect r="r" b="b" t="t" l="l"/>
            <a:pathLst>
              <a:path h="6611441" w="3293700">
                <a:moveTo>
                  <a:pt x="0" y="0"/>
                </a:moveTo>
                <a:lnTo>
                  <a:pt x="3293700" y="0"/>
                </a:lnTo>
                <a:lnTo>
                  <a:pt x="3293700" y="6611441"/>
                </a:lnTo>
                <a:lnTo>
                  <a:pt x="0" y="6611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-2364371" y="-2474096"/>
            <a:ext cx="5578401" cy="5578401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256350" y="3876969"/>
            <a:ext cx="1010697" cy="1010697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856034" y="3348832"/>
            <a:ext cx="8575931" cy="3086100"/>
            <a:chOff x="0" y="0"/>
            <a:chExt cx="2258681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58682" cy="812800"/>
            </a:xfrm>
            <a:custGeom>
              <a:avLst/>
              <a:gdLst/>
              <a:ahLst/>
              <a:cxnLst/>
              <a:rect r="r" b="b" t="t" l="l"/>
              <a:pathLst>
                <a:path h="812800" w="2258682">
                  <a:moveTo>
                    <a:pt x="37013" y="0"/>
                  </a:moveTo>
                  <a:lnTo>
                    <a:pt x="2221669" y="0"/>
                  </a:lnTo>
                  <a:cubicBezTo>
                    <a:pt x="2231485" y="0"/>
                    <a:pt x="2240899" y="3900"/>
                    <a:pt x="2247841" y="10841"/>
                  </a:cubicBezTo>
                  <a:cubicBezTo>
                    <a:pt x="2254782" y="17782"/>
                    <a:pt x="2258682" y="27196"/>
                    <a:pt x="2258682" y="37013"/>
                  </a:cubicBezTo>
                  <a:lnTo>
                    <a:pt x="2258682" y="775787"/>
                  </a:lnTo>
                  <a:cubicBezTo>
                    <a:pt x="2258682" y="796229"/>
                    <a:pt x="2242110" y="812800"/>
                    <a:pt x="2221669" y="812800"/>
                  </a:cubicBezTo>
                  <a:lnTo>
                    <a:pt x="37013" y="812800"/>
                  </a:lnTo>
                  <a:cubicBezTo>
                    <a:pt x="27196" y="812800"/>
                    <a:pt x="17782" y="808900"/>
                    <a:pt x="10841" y="801959"/>
                  </a:cubicBezTo>
                  <a:cubicBezTo>
                    <a:pt x="3900" y="795018"/>
                    <a:pt x="0" y="785604"/>
                    <a:pt x="0" y="775787"/>
                  </a:cubicBezTo>
                  <a:lnTo>
                    <a:pt x="0" y="37013"/>
                  </a:lnTo>
                  <a:cubicBezTo>
                    <a:pt x="0" y="27196"/>
                    <a:pt x="3900" y="17782"/>
                    <a:pt x="10841" y="10841"/>
                  </a:cubicBezTo>
                  <a:cubicBezTo>
                    <a:pt x="17782" y="3900"/>
                    <a:pt x="27196" y="0"/>
                    <a:pt x="37013" y="0"/>
                  </a:cubicBezTo>
                  <a:close/>
                </a:path>
              </a:pathLst>
            </a:custGeom>
            <a:solidFill>
              <a:srgbClr val="106861"/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2258681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48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5296722" y="4031812"/>
            <a:ext cx="7694557" cy="1567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4"/>
              </a:lnSpc>
              <a:spcBef>
                <a:spcPct val="0"/>
              </a:spcBef>
            </a:pPr>
            <a:r>
              <a:rPr lang="en-US" b="true" sz="9336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495" y="7573922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887962" y="5985119"/>
            <a:ext cx="2085109" cy="208510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560220" y="1728186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2262642" y="-3904566"/>
            <a:ext cx="8637895" cy="8637895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461103" y="1342561"/>
            <a:ext cx="1164616" cy="1910409"/>
            <a:chOff x="0" y="0"/>
            <a:chExt cx="1451520" cy="238104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-19812"/>
              <a:ext cx="1474216" cy="2444877"/>
            </a:xfrm>
            <a:custGeom>
              <a:avLst/>
              <a:gdLst/>
              <a:ahLst/>
              <a:cxnLst/>
              <a:rect r="r" b="b" t="t" l="l"/>
              <a:pathLst>
                <a:path h="2444877" w="1474216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7601480" y="1995347"/>
            <a:ext cx="325815" cy="605415"/>
            <a:chOff x="0" y="0"/>
            <a:chExt cx="406080" cy="75456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-32385"/>
              <a:ext cx="446659" cy="842137"/>
            </a:xfrm>
            <a:custGeom>
              <a:avLst/>
              <a:gdLst/>
              <a:ahLst/>
              <a:cxnLst/>
              <a:rect r="r" b="b" t="t" l="l"/>
              <a:pathLst>
                <a:path h="842137" w="446659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907654" y="1519911"/>
            <a:ext cx="5916664" cy="1537801"/>
            <a:chOff x="0" y="0"/>
            <a:chExt cx="7374240" cy="191664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431151" cy="1963166"/>
            </a:xfrm>
            <a:custGeom>
              <a:avLst/>
              <a:gdLst/>
              <a:ahLst/>
              <a:cxnLst/>
              <a:rect r="r" b="b" t="t" l="l"/>
              <a:pathLst>
                <a:path h="1963166" w="7431151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1C5739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095769" y="828675"/>
            <a:ext cx="5605439" cy="1101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06"/>
              </a:lnSpc>
              <a:spcBef>
                <a:spcPct val="0"/>
              </a:spcBef>
            </a:pPr>
            <a:r>
              <a:rPr lang="en-US" sz="5946" spc="582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KOMPONEN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896033" y="1724155"/>
            <a:ext cx="3636065" cy="982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44"/>
              </a:lnSpc>
              <a:spcBef>
                <a:spcPct val="0"/>
              </a:spcBef>
            </a:pPr>
            <a:r>
              <a:rPr lang="en-US" b="true" sz="2858" spc="28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Informasi Umum Perangkat Ajar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363363" y="1852472"/>
            <a:ext cx="979531" cy="799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01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6211443" y="5460012"/>
            <a:ext cx="7460954" cy="1910409"/>
            <a:chOff x="0" y="0"/>
            <a:chExt cx="9947939" cy="2547212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1463652" y="0"/>
              <a:ext cx="1552821" cy="2547212"/>
              <a:chOff x="0" y="0"/>
              <a:chExt cx="1451520" cy="238104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-19812"/>
                <a:ext cx="1474216" cy="2444877"/>
              </a:xfrm>
              <a:custGeom>
                <a:avLst/>
                <a:gdLst/>
                <a:ahLst/>
                <a:cxnLst/>
                <a:rect r="r" b="b" t="t" l="l"/>
                <a:pathLst>
                  <a:path h="2444877" w="1474216">
                    <a:moveTo>
                      <a:pt x="1394587" y="1366393"/>
                    </a:moveTo>
                    <a:lnTo>
                      <a:pt x="395351" y="2365883"/>
                    </a:lnTo>
                    <a:cubicBezTo>
                      <a:pt x="315849" y="2444877"/>
                      <a:pt x="186944" y="2444877"/>
                      <a:pt x="107315" y="2365883"/>
                    </a:cubicBezTo>
                    <a:lnTo>
                      <a:pt x="0" y="2258441"/>
                    </a:lnTo>
                    <a:lnTo>
                      <a:pt x="891286" y="1366393"/>
                    </a:lnTo>
                    <a:cubicBezTo>
                      <a:pt x="970788" y="1286891"/>
                      <a:pt x="970788" y="1157859"/>
                      <a:pt x="891286" y="1078357"/>
                    </a:cubicBezTo>
                    <a:lnTo>
                      <a:pt x="0" y="186944"/>
                    </a:lnTo>
                    <a:lnTo>
                      <a:pt x="107442" y="79502"/>
                    </a:lnTo>
                    <a:cubicBezTo>
                      <a:pt x="186944" y="0"/>
                      <a:pt x="315849" y="0"/>
                      <a:pt x="395478" y="79502"/>
                    </a:cubicBezTo>
                    <a:lnTo>
                      <a:pt x="1394714" y="1078357"/>
                    </a:lnTo>
                    <a:cubicBezTo>
                      <a:pt x="1474216" y="1157859"/>
                      <a:pt x="1474216" y="1286891"/>
                      <a:pt x="1394714" y="1366393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1650823" y="870381"/>
              <a:ext cx="434420" cy="807220"/>
              <a:chOff x="0" y="0"/>
              <a:chExt cx="406080" cy="75456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-32385"/>
                <a:ext cx="446659" cy="842137"/>
              </a:xfrm>
              <a:custGeom>
                <a:avLst/>
                <a:gdLst/>
                <a:ahLst/>
                <a:cxnLst/>
                <a:rect r="r" b="b" t="t" l="l"/>
                <a:pathLst>
                  <a:path h="842137" w="446659">
                    <a:moveTo>
                      <a:pt x="350393" y="246126"/>
                    </a:moveTo>
                    <a:lnTo>
                      <a:pt x="165354" y="60960"/>
                    </a:lnTo>
                    <a:cubicBezTo>
                      <a:pt x="104394" y="0"/>
                      <a:pt x="0" y="42926"/>
                      <a:pt x="0" y="129413"/>
                    </a:cubicBezTo>
                    <a:lnTo>
                      <a:pt x="0" y="712724"/>
                    </a:lnTo>
                    <a:cubicBezTo>
                      <a:pt x="0" y="799211"/>
                      <a:pt x="104394" y="842137"/>
                      <a:pt x="165354" y="781177"/>
                    </a:cubicBezTo>
                    <a:lnTo>
                      <a:pt x="350393" y="596138"/>
                    </a:lnTo>
                    <a:cubicBezTo>
                      <a:pt x="446659" y="499237"/>
                      <a:pt x="446659" y="342519"/>
                      <a:pt x="350393" y="246126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2059054" y="236466"/>
              <a:ext cx="7888885" cy="2050401"/>
              <a:chOff x="0" y="0"/>
              <a:chExt cx="7374240" cy="191664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7431151" cy="1963166"/>
              </a:xfrm>
              <a:custGeom>
                <a:avLst/>
                <a:gdLst/>
                <a:ahLst/>
                <a:cxnLst/>
                <a:rect r="r" b="b" t="t" l="l"/>
                <a:pathLst>
                  <a:path h="1963166" w="7431151">
                    <a:moveTo>
                      <a:pt x="6464935" y="0"/>
                    </a:moveTo>
                    <a:lnTo>
                      <a:pt x="0" y="0"/>
                    </a:lnTo>
                    <a:lnTo>
                      <a:pt x="837819" y="837565"/>
                    </a:lnTo>
                    <a:cubicBezTo>
                      <a:pt x="877316" y="877062"/>
                      <a:pt x="897636" y="929386"/>
                      <a:pt x="897636" y="981583"/>
                    </a:cubicBezTo>
                    <a:cubicBezTo>
                      <a:pt x="897636" y="1033780"/>
                      <a:pt x="877951" y="1085596"/>
                      <a:pt x="837819" y="1125601"/>
                    </a:cubicBezTo>
                    <a:lnTo>
                      <a:pt x="635" y="1963166"/>
                    </a:lnTo>
                    <a:lnTo>
                      <a:pt x="6464427" y="1963166"/>
                    </a:lnTo>
                    <a:lnTo>
                      <a:pt x="7431151" y="981583"/>
                    </a:lnTo>
                    <a:lnTo>
                      <a:pt x="6464935" y="0"/>
                    </a:ln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3224426" y="584099"/>
              <a:ext cx="4848087" cy="12908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44"/>
                </a:lnSpc>
                <a:spcBef>
                  <a:spcPct val="0"/>
                </a:spcBef>
              </a:pPr>
              <a:r>
                <a:rPr lang="en-US" b="true" sz="2858" spc="280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Alur Tujuan Pembelajaran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727506"/>
              <a:ext cx="1306041" cy="101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047"/>
                </a:lnSpc>
                <a:spcBef>
                  <a:spcPct val="0"/>
                </a:spcBef>
              </a:pPr>
              <a:r>
                <a:rPr lang="en-US" sz="4381" spc="429">
                  <a:solidFill>
                    <a:srgbClr val="231F20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03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670275" y="3230440"/>
            <a:ext cx="7388961" cy="1910409"/>
            <a:chOff x="0" y="0"/>
            <a:chExt cx="9851948" cy="2547212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6992316" y="0"/>
              <a:ext cx="1553591" cy="2547212"/>
              <a:chOff x="0" y="0"/>
              <a:chExt cx="1452240" cy="238104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-19685" y="-19812"/>
                <a:ext cx="1474216" cy="2444877"/>
              </a:xfrm>
              <a:custGeom>
                <a:avLst/>
                <a:gdLst/>
                <a:ahLst/>
                <a:cxnLst/>
                <a:rect r="r" b="b" t="t" l="l"/>
                <a:pathLst>
                  <a:path h="2444877" w="1474216">
                    <a:moveTo>
                      <a:pt x="78994" y="1078484"/>
                    </a:moveTo>
                    <a:lnTo>
                      <a:pt x="1078611" y="78994"/>
                    </a:lnTo>
                    <a:cubicBezTo>
                      <a:pt x="1158240" y="0"/>
                      <a:pt x="1287145" y="0"/>
                      <a:pt x="1366774" y="78994"/>
                    </a:cubicBezTo>
                    <a:lnTo>
                      <a:pt x="1474216" y="186436"/>
                    </a:lnTo>
                    <a:lnTo>
                      <a:pt x="582549" y="1078484"/>
                    </a:lnTo>
                    <a:cubicBezTo>
                      <a:pt x="502920" y="1157986"/>
                      <a:pt x="502920" y="1287018"/>
                      <a:pt x="582549" y="1366520"/>
                    </a:cubicBezTo>
                    <a:lnTo>
                      <a:pt x="1474216" y="2257933"/>
                    </a:lnTo>
                    <a:lnTo>
                      <a:pt x="1366774" y="2365375"/>
                    </a:lnTo>
                    <a:cubicBezTo>
                      <a:pt x="1287145" y="2444877"/>
                      <a:pt x="1158240" y="2444877"/>
                      <a:pt x="1078611" y="2365375"/>
                    </a:cubicBezTo>
                    <a:lnTo>
                      <a:pt x="78994" y="1366012"/>
                    </a:lnTo>
                    <a:cubicBezTo>
                      <a:pt x="0" y="1286510"/>
                      <a:pt x="0" y="1158113"/>
                      <a:pt x="78994" y="1078484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name="Group 31" id="31"/>
            <p:cNvGrpSpPr/>
            <p:nvPr/>
          </p:nvGrpSpPr>
          <p:grpSpPr>
            <a:xfrm rot="0">
              <a:off x="7908911" y="870381"/>
              <a:ext cx="434420" cy="807220"/>
              <a:chOff x="0" y="0"/>
              <a:chExt cx="406080" cy="75456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-24257" y="-32385"/>
                <a:ext cx="447294" cy="842264"/>
              </a:xfrm>
              <a:custGeom>
                <a:avLst/>
                <a:gdLst/>
                <a:ahLst/>
                <a:cxnLst/>
                <a:rect r="r" b="b" t="t" l="l"/>
                <a:pathLst>
                  <a:path h="842264" w="447294">
                    <a:moveTo>
                      <a:pt x="96901" y="596138"/>
                    </a:moveTo>
                    <a:lnTo>
                      <a:pt x="281940" y="781304"/>
                    </a:lnTo>
                    <a:cubicBezTo>
                      <a:pt x="342900" y="842264"/>
                      <a:pt x="447294" y="799338"/>
                      <a:pt x="447294" y="712851"/>
                    </a:cubicBezTo>
                    <a:lnTo>
                      <a:pt x="447294" y="129413"/>
                    </a:lnTo>
                    <a:cubicBezTo>
                      <a:pt x="447294" y="42926"/>
                      <a:pt x="342900" y="0"/>
                      <a:pt x="281940" y="60960"/>
                    </a:cubicBezTo>
                    <a:lnTo>
                      <a:pt x="96901" y="246126"/>
                    </a:lnTo>
                    <a:cubicBezTo>
                      <a:pt x="0" y="343027"/>
                      <a:pt x="0" y="499237"/>
                      <a:pt x="96901" y="59613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name="Group 33" id="33"/>
            <p:cNvGrpSpPr/>
            <p:nvPr/>
          </p:nvGrpSpPr>
          <p:grpSpPr>
            <a:xfrm rot="0">
              <a:off x="0" y="236466"/>
              <a:ext cx="7891966" cy="2050401"/>
              <a:chOff x="0" y="0"/>
              <a:chExt cx="7377120" cy="191664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7434580" cy="1963166"/>
              </a:xfrm>
              <a:custGeom>
                <a:avLst/>
                <a:gdLst/>
                <a:ahLst/>
                <a:cxnLst/>
                <a:rect r="r" b="b" t="t" l="l"/>
                <a:pathLst>
                  <a:path h="1963166" w="7434580">
                    <a:moveTo>
                      <a:pt x="967105" y="1963166"/>
                    </a:moveTo>
                    <a:lnTo>
                      <a:pt x="7434580" y="1963166"/>
                    </a:lnTo>
                    <a:lnTo>
                      <a:pt x="6596380" y="1125601"/>
                    </a:lnTo>
                    <a:cubicBezTo>
                      <a:pt x="6556883" y="1086104"/>
                      <a:pt x="6536563" y="1033780"/>
                      <a:pt x="6536563" y="981583"/>
                    </a:cubicBezTo>
                    <a:cubicBezTo>
                      <a:pt x="6536563" y="929386"/>
                      <a:pt x="6556375" y="877570"/>
                      <a:pt x="6596380" y="837565"/>
                    </a:cubicBezTo>
                    <a:lnTo>
                      <a:pt x="7434072" y="0"/>
                    </a:lnTo>
                    <a:lnTo>
                      <a:pt x="967105" y="0"/>
                    </a:lnTo>
                    <a:lnTo>
                      <a:pt x="0" y="980948"/>
                    </a:lnTo>
                    <a:lnTo>
                      <a:pt x="967105" y="1963039"/>
                    </a:ln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sp>
          <p:nvSpPr>
            <p:cNvPr name="TextBox 35" id="35"/>
            <p:cNvSpPr txBox="true"/>
            <p:nvPr/>
          </p:nvSpPr>
          <p:spPr>
            <a:xfrm rot="0">
              <a:off x="8545907" y="693156"/>
              <a:ext cx="1306041" cy="101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047"/>
                </a:lnSpc>
                <a:spcBef>
                  <a:spcPct val="0"/>
                </a:spcBef>
              </a:pPr>
              <a:r>
                <a:rPr lang="en-US" sz="4381" spc="429">
                  <a:solidFill>
                    <a:srgbClr val="231F20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02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1875785" y="573856"/>
              <a:ext cx="4848087" cy="12813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082"/>
                </a:lnSpc>
              </a:pPr>
              <a:r>
                <a:rPr lang="en-US" b="true" sz="2958" spc="289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Tujuan </a:t>
              </a:r>
            </a:p>
            <a:p>
              <a:pPr algn="r" marL="0" indent="0" lvl="0">
                <a:lnSpc>
                  <a:spcPts val="3806"/>
                </a:lnSpc>
                <a:spcBef>
                  <a:spcPct val="0"/>
                </a:spcBef>
              </a:pPr>
              <a:r>
                <a:rPr lang="en-US" b="true" sz="2758" spc="270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Pembelajaran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5518354" y="7347891"/>
            <a:ext cx="7388961" cy="1910409"/>
            <a:chOff x="0" y="0"/>
            <a:chExt cx="9851948" cy="2547212"/>
          </a:xfrm>
        </p:grpSpPr>
        <p:grpSp>
          <p:nvGrpSpPr>
            <p:cNvPr name="Group 38" id="38"/>
            <p:cNvGrpSpPr/>
            <p:nvPr/>
          </p:nvGrpSpPr>
          <p:grpSpPr>
            <a:xfrm rot="0">
              <a:off x="6992316" y="0"/>
              <a:ext cx="1553591" cy="2547212"/>
              <a:chOff x="0" y="0"/>
              <a:chExt cx="1452240" cy="238104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-19685" y="-19812"/>
                <a:ext cx="1474216" cy="2444877"/>
              </a:xfrm>
              <a:custGeom>
                <a:avLst/>
                <a:gdLst/>
                <a:ahLst/>
                <a:cxnLst/>
                <a:rect r="r" b="b" t="t" l="l"/>
                <a:pathLst>
                  <a:path h="2444877" w="1474216">
                    <a:moveTo>
                      <a:pt x="78994" y="1078484"/>
                    </a:moveTo>
                    <a:lnTo>
                      <a:pt x="1078611" y="78994"/>
                    </a:lnTo>
                    <a:cubicBezTo>
                      <a:pt x="1158240" y="0"/>
                      <a:pt x="1287145" y="0"/>
                      <a:pt x="1366774" y="78994"/>
                    </a:cubicBezTo>
                    <a:lnTo>
                      <a:pt x="1474216" y="186436"/>
                    </a:lnTo>
                    <a:lnTo>
                      <a:pt x="582549" y="1078484"/>
                    </a:lnTo>
                    <a:cubicBezTo>
                      <a:pt x="502920" y="1157986"/>
                      <a:pt x="502920" y="1287018"/>
                      <a:pt x="582549" y="1366520"/>
                    </a:cubicBezTo>
                    <a:lnTo>
                      <a:pt x="1474216" y="2257933"/>
                    </a:lnTo>
                    <a:lnTo>
                      <a:pt x="1366774" y="2365375"/>
                    </a:lnTo>
                    <a:cubicBezTo>
                      <a:pt x="1287145" y="2444877"/>
                      <a:pt x="1158240" y="2444877"/>
                      <a:pt x="1078611" y="2365375"/>
                    </a:cubicBezTo>
                    <a:lnTo>
                      <a:pt x="78994" y="1366012"/>
                    </a:lnTo>
                    <a:cubicBezTo>
                      <a:pt x="0" y="1286510"/>
                      <a:pt x="0" y="1158113"/>
                      <a:pt x="78994" y="1078484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name="Group 40" id="40"/>
            <p:cNvGrpSpPr/>
            <p:nvPr/>
          </p:nvGrpSpPr>
          <p:grpSpPr>
            <a:xfrm rot="0">
              <a:off x="7908911" y="870381"/>
              <a:ext cx="434420" cy="807220"/>
              <a:chOff x="0" y="0"/>
              <a:chExt cx="406080" cy="75456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-24257" y="-32385"/>
                <a:ext cx="447294" cy="842264"/>
              </a:xfrm>
              <a:custGeom>
                <a:avLst/>
                <a:gdLst/>
                <a:ahLst/>
                <a:cxnLst/>
                <a:rect r="r" b="b" t="t" l="l"/>
                <a:pathLst>
                  <a:path h="842264" w="447294">
                    <a:moveTo>
                      <a:pt x="96901" y="596138"/>
                    </a:moveTo>
                    <a:lnTo>
                      <a:pt x="281940" y="781304"/>
                    </a:lnTo>
                    <a:cubicBezTo>
                      <a:pt x="342900" y="842264"/>
                      <a:pt x="447294" y="799338"/>
                      <a:pt x="447294" y="712851"/>
                    </a:cubicBezTo>
                    <a:lnTo>
                      <a:pt x="447294" y="129413"/>
                    </a:lnTo>
                    <a:cubicBezTo>
                      <a:pt x="447294" y="42926"/>
                      <a:pt x="342900" y="0"/>
                      <a:pt x="281940" y="60960"/>
                    </a:cubicBezTo>
                    <a:lnTo>
                      <a:pt x="96901" y="246126"/>
                    </a:lnTo>
                    <a:cubicBezTo>
                      <a:pt x="0" y="343027"/>
                      <a:pt x="0" y="499237"/>
                      <a:pt x="96901" y="59613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name="Group 42" id="42"/>
            <p:cNvGrpSpPr/>
            <p:nvPr/>
          </p:nvGrpSpPr>
          <p:grpSpPr>
            <a:xfrm rot="0">
              <a:off x="0" y="236466"/>
              <a:ext cx="7891966" cy="2050401"/>
              <a:chOff x="0" y="0"/>
              <a:chExt cx="7377120" cy="191664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7434580" cy="1963166"/>
              </a:xfrm>
              <a:custGeom>
                <a:avLst/>
                <a:gdLst/>
                <a:ahLst/>
                <a:cxnLst/>
                <a:rect r="r" b="b" t="t" l="l"/>
                <a:pathLst>
                  <a:path h="1963166" w="7434580">
                    <a:moveTo>
                      <a:pt x="967105" y="1963166"/>
                    </a:moveTo>
                    <a:lnTo>
                      <a:pt x="7434580" y="1963166"/>
                    </a:lnTo>
                    <a:lnTo>
                      <a:pt x="6596380" y="1125601"/>
                    </a:lnTo>
                    <a:cubicBezTo>
                      <a:pt x="6556883" y="1086104"/>
                      <a:pt x="6536563" y="1033780"/>
                      <a:pt x="6536563" y="981583"/>
                    </a:cubicBezTo>
                    <a:cubicBezTo>
                      <a:pt x="6536563" y="929386"/>
                      <a:pt x="6556375" y="877570"/>
                      <a:pt x="6596380" y="837565"/>
                    </a:cubicBezTo>
                    <a:lnTo>
                      <a:pt x="7434072" y="0"/>
                    </a:lnTo>
                    <a:lnTo>
                      <a:pt x="967105" y="0"/>
                    </a:lnTo>
                    <a:lnTo>
                      <a:pt x="0" y="980948"/>
                    </a:lnTo>
                    <a:lnTo>
                      <a:pt x="967105" y="1963039"/>
                    </a:ln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sp>
          <p:nvSpPr>
            <p:cNvPr name="TextBox 44" id="44"/>
            <p:cNvSpPr txBox="true"/>
            <p:nvPr/>
          </p:nvSpPr>
          <p:spPr>
            <a:xfrm rot="0">
              <a:off x="8545907" y="693156"/>
              <a:ext cx="1306041" cy="101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047"/>
                </a:lnSpc>
                <a:spcBef>
                  <a:spcPct val="0"/>
                </a:spcBef>
              </a:pPr>
              <a:r>
                <a:rPr lang="en-US" sz="4381" spc="429">
                  <a:solidFill>
                    <a:srgbClr val="231F20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04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2144229" y="442790"/>
              <a:ext cx="4848087" cy="1386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4220"/>
                </a:lnSpc>
                <a:spcBef>
                  <a:spcPct val="0"/>
                </a:spcBef>
              </a:pPr>
              <a:r>
                <a:rPr lang="en-US" sz="3058" spc="299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b="true" sz="3058" spc="299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Materi Ajar, Alat, dan Bahan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495" y="7573922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887962" y="5985119"/>
            <a:ext cx="2085109" cy="208510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560220" y="1728186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2262642" y="-3904566"/>
            <a:ext cx="8637895" cy="8637895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461103" y="1342561"/>
            <a:ext cx="1164616" cy="1910409"/>
            <a:chOff x="0" y="0"/>
            <a:chExt cx="1451520" cy="238104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-19812"/>
              <a:ext cx="1474216" cy="2444877"/>
            </a:xfrm>
            <a:custGeom>
              <a:avLst/>
              <a:gdLst/>
              <a:ahLst/>
              <a:cxnLst/>
              <a:rect r="r" b="b" t="t" l="l"/>
              <a:pathLst>
                <a:path h="2444877" w="1474216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7601480" y="1995347"/>
            <a:ext cx="325815" cy="605415"/>
            <a:chOff x="0" y="0"/>
            <a:chExt cx="406080" cy="75456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-32385"/>
              <a:ext cx="446659" cy="842137"/>
            </a:xfrm>
            <a:custGeom>
              <a:avLst/>
              <a:gdLst/>
              <a:ahLst/>
              <a:cxnLst/>
              <a:rect r="r" b="b" t="t" l="l"/>
              <a:pathLst>
                <a:path h="842137" w="446659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907654" y="1519911"/>
            <a:ext cx="5916664" cy="1537801"/>
            <a:chOff x="0" y="0"/>
            <a:chExt cx="7374240" cy="191664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431151" cy="1963166"/>
            </a:xfrm>
            <a:custGeom>
              <a:avLst/>
              <a:gdLst/>
              <a:ahLst/>
              <a:cxnLst/>
              <a:rect r="r" b="b" t="t" l="l"/>
              <a:pathLst>
                <a:path h="1963166" w="7431151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0914512" y="3230440"/>
            <a:ext cx="1165193" cy="1910409"/>
            <a:chOff x="0" y="0"/>
            <a:chExt cx="1452240" cy="238104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-19685" y="-19812"/>
              <a:ext cx="1474216" cy="2444877"/>
            </a:xfrm>
            <a:custGeom>
              <a:avLst/>
              <a:gdLst/>
              <a:ahLst/>
              <a:cxnLst/>
              <a:rect r="r" b="b" t="t" l="l"/>
              <a:pathLst>
                <a:path h="2444877" w="1474216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1601958" y="3883226"/>
            <a:ext cx="325815" cy="605415"/>
            <a:chOff x="0" y="0"/>
            <a:chExt cx="406080" cy="75456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-24257" y="-32385"/>
              <a:ext cx="447294" cy="842264"/>
            </a:xfrm>
            <a:custGeom>
              <a:avLst/>
              <a:gdLst/>
              <a:ahLst/>
              <a:cxnLst/>
              <a:rect r="r" b="b" t="t" l="l"/>
              <a:pathLst>
                <a:path h="842264" w="44729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5670275" y="3407790"/>
            <a:ext cx="5918974" cy="1537801"/>
            <a:chOff x="0" y="0"/>
            <a:chExt cx="7377120" cy="191664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434580" cy="1963166"/>
            </a:xfrm>
            <a:custGeom>
              <a:avLst/>
              <a:gdLst/>
              <a:ahLst/>
              <a:cxnLst/>
              <a:rect r="r" b="b" t="t" l="l"/>
              <a:pathLst>
                <a:path h="1963166" w="7434580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7309182" y="5460012"/>
            <a:ext cx="1164616" cy="1910409"/>
            <a:chOff x="0" y="0"/>
            <a:chExt cx="1451520" cy="238104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-19812"/>
              <a:ext cx="1474216" cy="2444877"/>
            </a:xfrm>
            <a:custGeom>
              <a:avLst/>
              <a:gdLst/>
              <a:ahLst/>
              <a:cxnLst/>
              <a:rect r="r" b="b" t="t" l="l"/>
              <a:pathLst>
                <a:path h="2444877" w="1474216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449560" y="6112798"/>
            <a:ext cx="325815" cy="605415"/>
            <a:chOff x="0" y="0"/>
            <a:chExt cx="406080" cy="7545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-32385"/>
              <a:ext cx="446659" cy="842137"/>
            </a:xfrm>
            <a:custGeom>
              <a:avLst/>
              <a:gdLst/>
              <a:ahLst/>
              <a:cxnLst/>
              <a:rect r="r" b="b" t="t" l="l"/>
              <a:pathLst>
                <a:path h="842137" w="446659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7755734" y="5637362"/>
            <a:ext cx="5916664" cy="1537801"/>
            <a:chOff x="0" y="0"/>
            <a:chExt cx="7374240" cy="191664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7431151" cy="1963166"/>
            </a:xfrm>
            <a:custGeom>
              <a:avLst/>
              <a:gdLst/>
              <a:ahLst/>
              <a:cxnLst/>
              <a:rect r="r" b="b" t="t" l="l"/>
              <a:pathLst>
                <a:path h="1963166" w="7431151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0762591" y="7347891"/>
            <a:ext cx="1165193" cy="1910409"/>
            <a:chOff x="0" y="0"/>
            <a:chExt cx="1452240" cy="238104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-19685" y="-19812"/>
              <a:ext cx="1474216" cy="2444877"/>
            </a:xfrm>
            <a:custGeom>
              <a:avLst/>
              <a:gdLst/>
              <a:ahLst/>
              <a:cxnLst/>
              <a:rect r="r" b="b" t="t" l="l"/>
              <a:pathLst>
                <a:path h="2444877" w="1474216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1450038" y="8000677"/>
            <a:ext cx="325815" cy="605415"/>
            <a:chOff x="0" y="0"/>
            <a:chExt cx="406080" cy="75456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-24257" y="-32385"/>
              <a:ext cx="447294" cy="842264"/>
            </a:xfrm>
            <a:custGeom>
              <a:avLst/>
              <a:gdLst/>
              <a:ahLst/>
              <a:cxnLst/>
              <a:rect r="r" b="b" t="t" l="l"/>
              <a:pathLst>
                <a:path h="842264" w="44729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5518354" y="7525241"/>
            <a:ext cx="5918974" cy="1537801"/>
            <a:chOff x="0" y="0"/>
            <a:chExt cx="7377120" cy="191664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7434580" cy="1963166"/>
            </a:xfrm>
            <a:custGeom>
              <a:avLst/>
              <a:gdLst/>
              <a:ahLst/>
              <a:cxnLst/>
              <a:rect r="r" b="b" t="t" l="l"/>
              <a:pathLst>
                <a:path h="1963166" w="7434580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397D5A"/>
            </a:solid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1095769" y="828675"/>
            <a:ext cx="5605439" cy="1101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06"/>
              </a:lnSpc>
              <a:spcBef>
                <a:spcPct val="0"/>
              </a:spcBef>
            </a:pPr>
            <a:r>
              <a:rPr lang="en-US" sz="5946" spc="582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KOMPONEN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8896033" y="1724155"/>
            <a:ext cx="3636065" cy="982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44"/>
              </a:lnSpc>
              <a:spcBef>
                <a:spcPct val="0"/>
              </a:spcBef>
            </a:pPr>
            <a:r>
              <a:rPr lang="en-US" b="true" sz="2858" spc="28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Model Pembelajaran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363363" y="1852472"/>
            <a:ext cx="979531" cy="799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05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2079705" y="3714588"/>
            <a:ext cx="979531" cy="799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06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8629762" y="6055648"/>
            <a:ext cx="3636065" cy="578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72"/>
              </a:lnSpc>
              <a:spcBef>
                <a:spcPct val="0"/>
              </a:spcBef>
            </a:pPr>
            <a:r>
              <a:rPr lang="en-US" b="true" sz="3458" spc="338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Assesmen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211443" y="5969923"/>
            <a:ext cx="979531" cy="799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07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927784" y="7832039"/>
            <a:ext cx="979531" cy="799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08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077114" y="3639401"/>
            <a:ext cx="3636065" cy="946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806"/>
              </a:lnSpc>
              <a:spcBef>
                <a:spcPct val="0"/>
              </a:spcBef>
            </a:pPr>
            <a:r>
              <a:rPr lang="en-US" b="true" sz="2758" spc="27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Urutan Kegiatan Pembelajaran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126526" y="7665696"/>
            <a:ext cx="3636065" cy="1778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72"/>
              </a:lnSpc>
            </a:pPr>
            <a:r>
              <a:rPr lang="en-US" b="true" sz="3458" spc="338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Refleksi Guru dan siswa</a:t>
            </a:r>
          </a:p>
          <a:p>
            <a:pPr algn="r" marL="0" indent="0" lvl="0">
              <a:lnSpc>
                <a:spcPts val="477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495" y="7573922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887962" y="5985119"/>
            <a:ext cx="2085109" cy="208510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560220" y="1728186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2262642" y="-3904566"/>
            <a:ext cx="8637895" cy="8637895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375253" y="2558803"/>
            <a:ext cx="7460954" cy="1910409"/>
            <a:chOff x="0" y="0"/>
            <a:chExt cx="9947939" cy="2547212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1465338" y="869996"/>
              <a:ext cx="434420" cy="807220"/>
              <a:chOff x="0" y="0"/>
              <a:chExt cx="406080" cy="75456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-32385"/>
                <a:ext cx="446659" cy="842137"/>
              </a:xfrm>
              <a:custGeom>
                <a:avLst/>
                <a:gdLst/>
                <a:ahLst/>
                <a:cxnLst/>
                <a:rect r="r" b="b" t="t" l="l"/>
                <a:pathLst>
                  <a:path h="842137" w="446659">
                    <a:moveTo>
                      <a:pt x="350393" y="246126"/>
                    </a:moveTo>
                    <a:lnTo>
                      <a:pt x="165354" y="60960"/>
                    </a:lnTo>
                    <a:cubicBezTo>
                      <a:pt x="104394" y="0"/>
                      <a:pt x="0" y="42926"/>
                      <a:pt x="0" y="129413"/>
                    </a:cubicBezTo>
                    <a:lnTo>
                      <a:pt x="0" y="712724"/>
                    </a:lnTo>
                    <a:cubicBezTo>
                      <a:pt x="0" y="799211"/>
                      <a:pt x="104394" y="842137"/>
                      <a:pt x="165354" y="781177"/>
                    </a:cubicBezTo>
                    <a:lnTo>
                      <a:pt x="350393" y="596138"/>
                    </a:lnTo>
                    <a:cubicBezTo>
                      <a:pt x="446659" y="499237"/>
                      <a:pt x="446659" y="342519"/>
                      <a:pt x="350393" y="246126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1306041" y="0"/>
              <a:ext cx="1552821" cy="2547212"/>
              <a:chOff x="0" y="0"/>
              <a:chExt cx="1451520" cy="238104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-19812"/>
                <a:ext cx="1474216" cy="2444877"/>
              </a:xfrm>
              <a:custGeom>
                <a:avLst/>
                <a:gdLst/>
                <a:ahLst/>
                <a:cxnLst/>
                <a:rect r="r" b="b" t="t" l="l"/>
                <a:pathLst>
                  <a:path h="2444877" w="1474216">
                    <a:moveTo>
                      <a:pt x="1394587" y="1366393"/>
                    </a:moveTo>
                    <a:lnTo>
                      <a:pt x="395351" y="2365883"/>
                    </a:lnTo>
                    <a:cubicBezTo>
                      <a:pt x="315849" y="2444877"/>
                      <a:pt x="186944" y="2444877"/>
                      <a:pt x="107315" y="2365883"/>
                    </a:cubicBezTo>
                    <a:lnTo>
                      <a:pt x="0" y="2258441"/>
                    </a:lnTo>
                    <a:lnTo>
                      <a:pt x="891286" y="1366393"/>
                    </a:lnTo>
                    <a:cubicBezTo>
                      <a:pt x="970788" y="1286891"/>
                      <a:pt x="970788" y="1157859"/>
                      <a:pt x="891286" y="1078357"/>
                    </a:cubicBezTo>
                    <a:lnTo>
                      <a:pt x="0" y="186944"/>
                    </a:lnTo>
                    <a:lnTo>
                      <a:pt x="107442" y="79502"/>
                    </a:lnTo>
                    <a:cubicBezTo>
                      <a:pt x="186944" y="0"/>
                      <a:pt x="315849" y="0"/>
                      <a:pt x="395478" y="79502"/>
                    </a:cubicBezTo>
                    <a:lnTo>
                      <a:pt x="1394714" y="1078357"/>
                    </a:lnTo>
                    <a:cubicBezTo>
                      <a:pt x="1474216" y="1157859"/>
                      <a:pt x="1474216" y="1286891"/>
                      <a:pt x="1394714" y="1366393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2059054" y="248405"/>
              <a:ext cx="7888885" cy="2050401"/>
              <a:chOff x="0" y="0"/>
              <a:chExt cx="7374240" cy="191664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7431151" cy="1963166"/>
              </a:xfrm>
              <a:custGeom>
                <a:avLst/>
                <a:gdLst/>
                <a:ahLst/>
                <a:cxnLst/>
                <a:rect r="r" b="b" t="t" l="l"/>
                <a:pathLst>
                  <a:path h="1963166" w="7431151">
                    <a:moveTo>
                      <a:pt x="6464935" y="0"/>
                    </a:moveTo>
                    <a:lnTo>
                      <a:pt x="0" y="0"/>
                    </a:lnTo>
                    <a:lnTo>
                      <a:pt x="837819" y="837565"/>
                    </a:lnTo>
                    <a:cubicBezTo>
                      <a:pt x="877316" y="877062"/>
                      <a:pt x="897636" y="929386"/>
                      <a:pt x="897636" y="981583"/>
                    </a:cubicBezTo>
                    <a:cubicBezTo>
                      <a:pt x="897636" y="1033780"/>
                      <a:pt x="877951" y="1085596"/>
                      <a:pt x="837819" y="1125601"/>
                    </a:cubicBezTo>
                    <a:lnTo>
                      <a:pt x="635" y="1963166"/>
                    </a:lnTo>
                    <a:lnTo>
                      <a:pt x="6464427" y="1963166"/>
                    </a:lnTo>
                    <a:lnTo>
                      <a:pt x="7431151" y="981583"/>
                    </a:lnTo>
                    <a:lnTo>
                      <a:pt x="6464935" y="0"/>
                    </a:ln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3224162" y="825170"/>
              <a:ext cx="4848087" cy="7071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96"/>
                </a:lnSpc>
                <a:spcBef>
                  <a:spcPct val="0"/>
                </a:spcBef>
              </a:pPr>
              <a:r>
                <a:rPr lang="en-US" b="true" sz="3258" spc="319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Daftar Pustaka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739445"/>
              <a:ext cx="1306041" cy="101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047"/>
                </a:lnSpc>
                <a:spcBef>
                  <a:spcPct val="0"/>
                </a:spcBef>
              </a:pPr>
              <a:r>
                <a:rPr lang="en-US" sz="4381" spc="429">
                  <a:solidFill>
                    <a:srgbClr val="231F20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09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095769" y="828675"/>
            <a:ext cx="5605439" cy="1101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06"/>
              </a:lnSpc>
              <a:spcBef>
                <a:spcPct val="0"/>
              </a:spcBef>
            </a:pPr>
            <a:r>
              <a:rPr lang="en-US" sz="5946" spc="582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KOMPONEN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4653131" y="5663513"/>
            <a:ext cx="7388961" cy="1910409"/>
            <a:chOff x="0" y="0"/>
            <a:chExt cx="9851948" cy="2547212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6992316" y="0"/>
              <a:ext cx="1553591" cy="2547212"/>
              <a:chOff x="0" y="0"/>
              <a:chExt cx="1452240" cy="238104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-19685" y="-19812"/>
                <a:ext cx="1474216" cy="2444877"/>
              </a:xfrm>
              <a:custGeom>
                <a:avLst/>
                <a:gdLst/>
                <a:ahLst/>
                <a:cxnLst/>
                <a:rect r="r" b="b" t="t" l="l"/>
                <a:pathLst>
                  <a:path h="2444877" w="1474216">
                    <a:moveTo>
                      <a:pt x="78994" y="1078484"/>
                    </a:moveTo>
                    <a:lnTo>
                      <a:pt x="1078611" y="78994"/>
                    </a:lnTo>
                    <a:cubicBezTo>
                      <a:pt x="1158240" y="0"/>
                      <a:pt x="1287145" y="0"/>
                      <a:pt x="1366774" y="78994"/>
                    </a:cubicBezTo>
                    <a:lnTo>
                      <a:pt x="1474216" y="186436"/>
                    </a:lnTo>
                    <a:lnTo>
                      <a:pt x="582549" y="1078484"/>
                    </a:lnTo>
                    <a:cubicBezTo>
                      <a:pt x="502920" y="1157986"/>
                      <a:pt x="502920" y="1287018"/>
                      <a:pt x="582549" y="1366520"/>
                    </a:cubicBezTo>
                    <a:lnTo>
                      <a:pt x="1474216" y="2257933"/>
                    </a:lnTo>
                    <a:lnTo>
                      <a:pt x="1366774" y="2365375"/>
                    </a:lnTo>
                    <a:cubicBezTo>
                      <a:pt x="1287145" y="2444877"/>
                      <a:pt x="1158240" y="2444877"/>
                      <a:pt x="1078611" y="2365375"/>
                    </a:cubicBezTo>
                    <a:lnTo>
                      <a:pt x="78994" y="1366012"/>
                    </a:lnTo>
                    <a:cubicBezTo>
                      <a:pt x="0" y="1286510"/>
                      <a:pt x="0" y="1158113"/>
                      <a:pt x="78994" y="1078484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7908911" y="870381"/>
              <a:ext cx="434420" cy="807220"/>
              <a:chOff x="0" y="0"/>
              <a:chExt cx="406080" cy="75456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-24257" y="-32385"/>
                <a:ext cx="447294" cy="842264"/>
              </a:xfrm>
              <a:custGeom>
                <a:avLst/>
                <a:gdLst/>
                <a:ahLst/>
                <a:cxnLst/>
                <a:rect r="r" b="b" t="t" l="l"/>
                <a:pathLst>
                  <a:path h="842264" w="447294">
                    <a:moveTo>
                      <a:pt x="96901" y="596138"/>
                    </a:moveTo>
                    <a:lnTo>
                      <a:pt x="281940" y="781304"/>
                    </a:lnTo>
                    <a:cubicBezTo>
                      <a:pt x="342900" y="842264"/>
                      <a:pt x="447294" y="799338"/>
                      <a:pt x="447294" y="712851"/>
                    </a:cubicBezTo>
                    <a:lnTo>
                      <a:pt x="447294" y="129413"/>
                    </a:lnTo>
                    <a:cubicBezTo>
                      <a:pt x="447294" y="42926"/>
                      <a:pt x="342900" y="0"/>
                      <a:pt x="281940" y="60960"/>
                    </a:cubicBezTo>
                    <a:lnTo>
                      <a:pt x="96901" y="246126"/>
                    </a:lnTo>
                    <a:cubicBezTo>
                      <a:pt x="0" y="343027"/>
                      <a:pt x="0" y="499237"/>
                      <a:pt x="96901" y="59613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name="Group 25" id="25"/>
            <p:cNvGrpSpPr/>
            <p:nvPr/>
          </p:nvGrpSpPr>
          <p:grpSpPr>
            <a:xfrm rot="0">
              <a:off x="0" y="236466"/>
              <a:ext cx="7891966" cy="2050401"/>
              <a:chOff x="0" y="0"/>
              <a:chExt cx="7377120" cy="191664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7434580" cy="1963166"/>
              </a:xfrm>
              <a:custGeom>
                <a:avLst/>
                <a:gdLst/>
                <a:ahLst/>
                <a:cxnLst/>
                <a:rect r="r" b="b" t="t" l="l"/>
                <a:pathLst>
                  <a:path h="1963166" w="7434580">
                    <a:moveTo>
                      <a:pt x="967105" y="1963166"/>
                    </a:moveTo>
                    <a:lnTo>
                      <a:pt x="7434580" y="1963166"/>
                    </a:lnTo>
                    <a:lnTo>
                      <a:pt x="6596380" y="1125601"/>
                    </a:lnTo>
                    <a:cubicBezTo>
                      <a:pt x="6556883" y="1086104"/>
                      <a:pt x="6536563" y="1033780"/>
                      <a:pt x="6536563" y="981583"/>
                    </a:cubicBezTo>
                    <a:cubicBezTo>
                      <a:pt x="6536563" y="929386"/>
                      <a:pt x="6556375" y="877570"/>
                      <a:pt x="6596380" y="837565"/>
                    </a:cubicBezTo>
                    <a:lnTo>
                      <a:pt x="7434072" y="0"/>
                    </a:lnTo>
                    <a:lnTo>
                      <a:pt x="967105" y="0"/>
                    </a:lnTo>
                    <a:lnTo>
                      <a:pt x="0" y="980948"/>
                    </a:lnTo>
                    <a:lnTo>
                      <a:pt x="967105" y="1963039"/>
                    </a:ln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sp>
          <p:nvSpPr>
            <p:cNvPr name="TextBox 27" id="27"/>
            <p:cNvSpPr txBox="true"/>
            <p:nvPr/>
          </p:nvSpPr>
          <p:spPr>
            <a:xfrm rot="0">
              <a:off x="8545907" y="693156"/>
              <a:ext cx="1306041" cy="101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047"/>
                </a:lnSpc>
                <a:spcBef>
                  <a:spcPct val="0"/>
                </a:spcBef>
              </a:pPr>
              <a:r>
                <a:rPr lang="en-US" sz="4381" spc="429">
                  <a:solidFill>
                    <a:srgbClr val="231F20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10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1875785" y="564331"/>
              <a:ext cx="4848087" cy="1386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4220"/>
                </a:lnSpc>
                <a:spcBef>
                  <a:spcPct val="0"/>
                </a:spcBef>
              </a:pPr>
              <a:r>
                <a:rPr lang="en-US" b="true" sz="3058" spc="299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Pengayaan dan Remedial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495" y="7573922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887962" y="5985119"/>
            <a:ext cx="2085109" cy="208510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560220" y="1728186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2262642" y="-3904566"/>
            <a:ext cx="8637895" cy="8637895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95769" y="828675"/>
            <a:ext cx="5605439" cy="1101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06"/>
              </a:lnSpc>
              <a:spcBef>
                <a:spcPct val="0"/>
              </a:spcBef>
            </a:pPr>
            <a:r>
              <a:rPr lang="en-US" sz="5946" spc="582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KOMPONEN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63573" y="5437147"/>
            <a:ext cx="6211680" cy="1590527"/>
            <a:chOff x="0" y="0"/>
            <a:chExt cx="8282240" cy="212070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1218576" y="0"/>
              <a:ext cx="1292814" cy="2120702"/>
              <a:chOff x="0" y="0"/>
              <a:chExt cx="1451520" cy="238104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-19812"/>
                <a:ext cx="1474216" cy="2444877"/>
              </a:xfrm>
              <a:custGeom>
                <a:avLst/>
                <a:gdLst/>
                <a:ahLst/>
                <a:cxnLst/>
                <a:rect r="r" b="b" t="t" l="l"/>
                <a:pathLst>
                  <a:path h="2444877" w="1474216">
                    <a:moveTo>
                      <a:pt x="1394587" y="1366393"/>
                    </a:moveTo>
                    <a:lnTo>
                      <a:pt x="395351" y="2365883"/>
                    </a:lnTo>
                    <a:cubicBezTo>
                      <a:pt x="315849" y="2444877"/>
                      <a:pt x="186944" y="2444877"/>
                      <a:pt x="107315" y="2365883"/>
                    </a:cubicBezTo>
                    <a:lnTo>
                      <a:pt x="0" y="2258441"/>
                    </a:lnTo>
                    <a:lnTo>
                      <a:pt x="891286" y="1366393"/>
                    </a:lnTo>
                    <a:cubicBezTo>
                      <a:pt x="970788" y="1286891"/>
                      <a:pt x="970788" y="1157859"/>
                      <a:pt x="891286" y="1078357"/>
                    </a:cubicBezTo>
                    <a:lnTo>
                      <a:pt x="0" y="186944"/>
                    </a:lnTo>
                    <a:lnTo>
                      <a:pt x="107442" y="79502"/>
                    </a:lnTo>
                    <a:cubicBezTo>
                      <a:pt x="186944" y="0"/>
                      <a:pt x="315849" y="0"/>
                      <a:pt x="395478" y="79502"/>
                    </a:cubicBezTo>
                    <a:lnTo>
                      <a:pt x="1394714" y="1078357"/>
                    </a:lnTo>
                    <a:cubicBezTo>
                      <a:pt x="1474216" y="1157859"/>
                      <a:pt x="1474216" y="1286891"/>
                      <a:pt x="1394714" y="1366393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1374406" y="724643"/>
              <a:ext cx="361680" cy="672058"/>
              <a:chOff x="0" y="0"/>
              <a:chExt cx="406080" cy="75456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-32385"/>
                <a:ext cx="446659" cy="842137"/>
              </a:xfrm>
              <a:custGeom>
                <a:avLst/>
                <a:gdLst/>
                <a:ahLst/>
                <a:cxnLst/>
                <a:rect r="r" b="b" t="t" l="l"/>
                <a:pathLst>
                  <a:path h="842137" w="446659">
                    <a:moveTo>
                      <a:pt x="350393" y="246126"/>
                    </a:moveTo>
                    <a:lnTo>
                      <a:pt x="165354" y="60960"/>
                    </a:lnTo>
                    <a:cubicBezTo>
                      <a:pt x="104394" y="0"/>
                      <a:pt x="0" y="42926"/>
                      <a:pt x="0" y="129413"/>
                    </a:cubicBezTo>
                    <a:lnTo>
                      <a:pt x="0" y="712724"/>
                    </a:lnTo>
                    <a:cubicBezTo>
                      <a:pt x="0" y="799211"/>
                      <a:pt x="104394" y="842137"/>
                      <a:pt x="165354" y="781177"/>
                    </a:cubicBezTo>
                    <a:lnTo>
                      <a:pt x="350393" y="596138"/>
                    </a:lnTo>
                    <a:cubicBezTo>
                      <a:pt x="446659" y="499237"/>
                      <a:pt x="446659" y="342519"/>
                      <a:pt x="350393" y="246126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1714283" y="196872"/>
              <a:ext cx="6567957" cy="1707079"/>
              <a:chOff x="0" y="0"/>
              <a:chExt cx="7374240" cy="191664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7431151" cy="1963166"/>
              </a:xfrm>
              <a:custGeom>
                <a:avLst/>
                <a:gdLst/>
                <a:ahLst/>
                <a:cxnLst/>
                <a:rect r="r" b="b" t="t" l="l"/>
                <a:pathLst>
                  <a:path h="1963166" w="7431151">
                    <a:moveTo>
                      <a:pt x="6464935" y="0"/>
                    </a:moveTo>
                    <a:lnTo>
                      <a:pt x="0" y="0"/>
                    </a:lnTo>
                    <a:lnTo>
                      <a:pt x="837819" y="837565"/>
                    </a:lnTo>
                    <a:cubicBezTo>
                      <a:pt x="877316" y="877062"/>
                      <a:pt x="897636" y="929386"/>
                      <a:pt x="897636" y="981583"/>
                    </a:cubicBezTo>
                    <a:cubicBezTo>
                      <a:pt x="897636" y="1033780"/>
                      <a:pt x="877951" y="1085596"/>
                      <a:pt x="837819" y="1125601"/>
                    </a:cubicBezTo>
                    <a:lnTo>
                      <a:pt x="635" y="1963166"/>
                    </a:lnTo>
                    <a:lnTo>
                      <a:pt x="6464427" y="1963166"/>
                    </a:lnTo>
                    <a:lnTo>
                      <a:pt x="7431151" y="981583"/>
                    </a:lnTo>
                    <a:lnTo>
                      <a:pt x="6464935" y="0"/>
                    </a:ln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2811460" y="448939"/>
              <a:ext cx="4036315" cy="10652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83"/>
                </a:lnSpc>
                <a:spcBef>
                  <a:spcPct val="0"/>
                </a:spcBef>
              </a:pPr>
              <a:r>
                <a:rPr lang="en-US" b="true" sz="2379" spc="233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Informasi Umum Perangkat Ajar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610343"/>
              <a:ext cx="1087355" cy="842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034"/>
                </a:lnSpc>
                <a:spcBef>
                  <a:spcPct val="0"/>
                </a:spcBef>
              </a:pPr>
              <a:r>
                <a:rPr lang="en-US" sz="3648" spc="357">
                  <a:solidFill>
                    <a:srgbClr val="231F20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01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701208" y="3069871"/>
            <a:ext cx="1400485" cy="5000358"/>
            <a:chOff x="0" y="0"/>
            <a:chExt cx="368852" cy="131696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68852" cy="1316967"/>
            </a:xfrm>
            <a:custGeom>
              <a:avLst/>
              <a:gdLst/>
              <a:ahLst/>
              <a:cxnLst/>
              <a:rect r="r" b="b" t="t" l="l"/>
              <a:pathLst>
                <a:path h="1316967" w="368852">
                  <a:moveTo>
                    <a:pt x="0" y="0"/>
                  </a:moveTo>
                  <a:lnTo>
                    <a:pt x="368852" y="0"/>
                  </a:lnTo>
                  <a:lnTo>
                    <a:pt x="368852" y="1316967"/>
                  </a:lnTo>
                  <a:lnTo>
                    <a:pt x="0" y="1316967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19050"/>
              <a:ext cx="368852" cy="1336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6913240" y="3197507"/>
            <a:ext cx="937219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true" spc="35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913240" y="3994626"/>
            <a:ext cx="937219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true" spc="35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913240" y="4875783"/>
            <a:ext cx="937219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true" spc="35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913240" y="5672903"/>
            <a:ext cx="937219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true" spc="35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932841" y="6465279"/>
            <a:ext cx="937219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true" spc="35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05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932841" y="7296244"/>
            <a:ext cx="937219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true" spc="35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06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289318" y="3362610"/>
            <a:ext cx="5790503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Nama Penyusun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289318" y="4156827"/>
            <a:ext cx="6076629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Nama Institusi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289318" y="5076918"/>
            <a:ext cx="5790503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Tahun Penyusunan Modul Ajar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289318" y="5871135"/>
            <a:ext cx="6076629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Jenjang Sekolah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289318" y="6671980"/>
            <a:ext cx="6076629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Fase/Kelas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8289318" y="7464356"/>
            <a:ext cx="5790503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Alokasi Waktu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495" y="7573922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887962" y="5985119"/>
            <a:ext cx="2085109" cy="208510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629571" y="2799840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95769" y="828675"/>
            <a:ext cx="5605439" cy="1101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06"/>
              </a:lnSpc>
              <a:spcBef>
                <a:spcPct val="0"/>
              </a:spcBef>
            </a:pPr>
            <a:r>
              <a:rPr lang="en-US" sz="5946" spc="582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KOMPONEN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95769" y="2227538"/>
            <a:ext cx="9577708" cy="6248350"/>
            <a:chOff x="0" y="0"/>
            <a:chExt cx="12770278" cy="8331133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333359" cy="8331133"/>
              <a:chOff x="0" y="0"/>
              <a:chExt cx="368852" cy="1316967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68852" cy="1316967"/>
              </a:xfrm>
              <a:custGeom>
                <a:avLst/>
                <a:gdLst/>
                <a:ahLst/>
                <a:cxnLst/>
                <a:rect r="r" b="b" t="t" l="l"/>
                <a:pathLst>
                  <a:path h="1316967" w="368852">
                    <a:moveTo>
                      <a:pt x="0" y="0"/>
                    </a:moveTo>
                    <a:lnTo>
                      <a:pt x="368852" y="0"/>
                    </a:lnTo>
                    <a:lnTo>
                      <a:pt x="368852" y="1316967"/>
                    </a:lnTo>
                    <a:lnTo>
                      <a:pt x="0" y="1316967"/>
                    </a:lnTo>
                    <a:close/>
                  </a:path>
                </a:pathLst>
              </a:custGeom>
              <a:solidFill>
                <a:srgbClr val="1C5739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19050"/>
                <a:ext cx="368852" cy="133601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8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353269" y="238018"/>
              <a:ext cx="1561507" cy="1164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05"/>
                </a:lnSpc>
              </a:pPr>
              <a:r>
                <a:rPr lang="en-US" sz="5337" i="true" spc="437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01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353269" y="1795068"/>
              <a:ext cx="1561507" cy="1164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05"/>
                </a:lnSpc>
              </a:pPr>
              <a:r>
                <a:rPr lang="en-US" sz="5337" i="true" spc="437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02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353269" y="3223339"/>
              <a:ext cx="1561507" cy="1164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05"/>
                </a:lnSpc>
              </a:pPr>
              <a:r>
                <a:rPr lang="en-US" sz="5337" i="true" spc="437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03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353269" y="4644962"/>
              <a:ext cx="1561507" cy="1164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05"/>
                </a:lnSpc>
              </a:pPr>
              <a:r>
                <a:rPr lang="en-US" sz="5337" i="true" spc="437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04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387061" y="6595881"/>
              <a:ext cx="1561507" cy="1164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05"/>
                </a:lnSpc>
              </a:pPr>
              <a:r>
                <a:rPr lang="en-US" sz="5337" i="true" spc="437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05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2645962" y="266593"/>
              <a:ext cx="9647600" cy="14210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52"/>
                </a:lnSpc>
              </a:pPr>
              <a:r>
                <a:rPr lang="en-US" sz="3154" spc="309">
                  <a:solidFill>
                    <a:srgbClr val="231F2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Fase Capaian Pembelajaran (CP)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2645962" y="2046278"/>
              <a:ext cx="10124316" cy="6910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52"/>
                </a:lnSpc>
              </a:pPr>
              <a:r>
                <a:rPr lang="en-US" sz="3154" spc="309">
                  <a:solidFill>
                    <a:srgbClr val="231F2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Elemen/Domain CP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2645962" y="3474549"/>
              <a:ext cx="9647600" cy="6910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352"/>
                </a:lnSpc>
                <a:spcBef>
                  <a:spcPct val="0"/>
                </a:spcBef>
              </a:pPr>
              <a:r>
                <a:rPr lang="en-US" sz="3154" spc="309">
                  <a:solidFill>
                    <a:srgbClr val="231F2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Tujuan Pembelajaran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2645962" y="4673537"/>
              <a:ext cx="10124316" cy="14210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352"/>
                </a:lnSpc>
                <a:spcBef>
                  <a:spcPct val="0"/>
                </a:spcBef>
              </a:pPr>
              <a:r>
                <a:rPr lang="en-US" sz="3154" spc="309">
                  <a:solidFill>
                    <a:srgbClr val="231F2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Essential Question(s) / Pertanyaan Pemantik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2645962" y="6941981"/>
              <a:ext cx="10124316" cy="6910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352"/>
                </a:lnSpc>
                <a:spcBef>
                  <a:spcPct val="0"/>
                </a:spcBef>
              </a:pPr>
              <a:r>
                <a:rPr lang="en-US" sz="3154" spc="309">
                  <a:solidFill>
                    <a:srgbClr val="231F2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Lingkungan Belajar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090915" y="4188296"/>
            <a:ext cx="7388961" cy="1910409"/>
            <a:chOff x="0" y="0"/>
            <a:chExt cx="9851948" cy="2547212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6992316" y="0"/>
              <a:ext cx="1553591" cy="2547212"/>
              <a:chOff x="0" y="0"/>
              <a:chExt cx="1452240" cy="238104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-19685" y="-19812"/>
                <a:ext cx="1474216" cy="2444877"/>
              </a:xfrm>
              <a:custGeom>
                <a:avLst/>
                <a:gdLst/>
                <a:ahLst/>
                <a:cxnLst/>
                <a:rect r="r" b="b" t="t" l="l"/>
                <a:pathLst>
                  <a:path h="2444877" w="1474216">
                    <a:moveTo>
                      <a:pt x="78994" y="1078484"/>
                    </a:moveTo>
                    <a:lnTo>
                      <a:pt x="1078611" y="78994"/>
                    </a:lnTo>
                    <a:cubicBezTo>
                      <a:pt x="1158240" y="0"/>
                      <a:pt x="1287145" y="0"/>
                      <a:pt x="1366774" y="78994"/>
                    </a:cubicBezTo>
                    <a:lnTo>
                      <a:pt x="1474216" y="186436"/>
                    </a:lnTo>
                    <a:lnTo>
                      <a:pt x="582549" y="1078484"/>
                    </a:lnTo>
                    <a:cubicBezTo>
                      <a:pt x="502920" y="1157986"/>
                      <a:pt x="502920" y="1287018"/>
                      <a:pt x="582549" y="1366520"/>
                    </a:cubicBezTo>
                    <a:lnTo>
                      <a:pt x="1474216" y="2257933"/>
                    </a:lnTo>
                    <a:lnTo>
                      <a:pt x="1366774" y="2365375"/>
                    </a:lnTo>
                    <a:cubicBezTo>
                      <a:pt x="1287145" y="2444877"/>
                      <a:pt x="1158240" y="2444877"/>
                      <a:pt x="1078611" y="2365375"/>
                    </a:cubicBezTo>
                    <a:lnTo>
                      <a:pt x="78994" y="1366012"/>
                    </a:lnTo>
                    <a:cubicBezTo>
                      <a:pt x="0" y="1286510"/>
                      <a:pt x="0" y="1158113"/>
                      <a:pt x="78994" y="1078484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name="Group 25" id="25"/>
            <p:cNvGrpSpPr/>
            <p:nvPr/>
          </p:nvGrpSpPr>
          <p:grpSpPr>
            <a:xfrm rot="0">
              <a:off x="7908911" y="870381"/>
              <a:ext cx="434420" cy="807220"/>
              <a:chOff x="0" y="0"/>
              <a:chExt cx="406080" cy="75456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-24257" y="-32385"/>
                <a:ext cx="447294" cy="842264"/>
              </a:xfrm>
              <a:custGeom>
                <a:avLst/>
                <a:gdLst/>
                <a:ahLst/>
                <a:cxnLst/>
                <a:rect r="r" b="b" t="t" l="l"/>
                <a:pathLst>
                  <a:path h="842264" w="447294">
                    <a:moveTo>
                      <a:pt x="96901" y="596138"/>
                    </a:moveTo>
                    <a:lnTo>
                      <a:pt x="281940" y="781304"/>
                    </a:lnTo>
                    <a:cubicBezTo>
                      <a:pt x="342900" y="842264"/>
                      <a:pt x="447294" y="799338"/>
                      <a:pt x="447294" y="712851"/>
                    </a:cubicBezTo>
                    <a:lnTo>
                      <a:pt x="447294" y="129413"/>
                    </a:lnTo>
                    <a:cubicBezTo>
                      <a:pt x="447294" y="42926"/>
                      <a:pt x="342900" y="0"/>
                      <a:pt x="281940" y="60960"/>
                    </a:cubicBezTo>
                    <a:lnTo>
                      <a:pt x="96901" y="246126"/>
                    </a:lnTo>
                    <a:cubicBezTo>
                      <a:pt x="0" y="343027"/>
                      <a:pt x="0" y="499237"/>
                      <a:pt x="96901" y="59613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name="Group 27" id="27"/>
            <p:cNvGrpSpPr/>
            <p:nvPr/>
          </p:nvGrpSpPr>
          <p:grpSpPr>
            <a:xfrm rot="0">
              <a:off x="0" y="236466"/>
              <a:ext cx="7891966" cy="2050401"/>
              <a:chOff x="0" y="0"/>
              <a:chExt cx="7377120" cy="191664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7434580" cy="1963166"/>
              </a:xfrm>
              <a:custGeom>
                <a:avLst/>
                <a:gdLst/>
                <a:ahLst/>
                <a:cxnLst/>
                <a:rect r="r" b="b" t="t" l="l"/>
                <a:pathLst>
                  <a:path h="1963166" w="7434580">
                    <a:moveTo>
                      <a:pt x="967105" y="1963166"/>
                    </a:moveTo>
                    <a:lnTo>
                      <a:pt x="7434580" y="1963166"/>
                    </a:lnTo>
                    <a:lnTo>
                      <a:pt x="6596380" y="1125601"/>
                    </a:lnTo>
                    <a:cubicBezTo>
                      <a:pt x="6556883" y="1086104"/>
                      <a:pt x="6536563" y="1033780"/>
                      <a:pt x="6536563" y="981583"/>
                    </a:cubicBezTo>
                    <a:cubicBezTo>
                      <a:pt x="6536563" y="929386"/>
                      <a:pt x="6556375" y="877570"/>
                      <a:pt x="6596380" y="837565"/>
                    </a:cubicBezTo>
                    <a:lnTo>
                      <a:pt x="7434072" y="0"/>
                    </a:lnTo>
                    <a:lnTo>
                      <a:pt x="967105" y="0"/>
                    </a:lnTo>
                    <a:lnTo>
                      <a:pt x="0" y="980948"/>
                    </a:lnTo>
                    <a:lnTo>
                      <a:pt x="967105" y="1963039"/>
                    </a:ln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sp>
          <p:nvSpPr>
            <p:cNvPr name="TextBox 29" id="29"/>
            <p:cNvSpPr txBox="true"/>
            <p:nvPr/>
          </p:nvSpPr>
          <p:spPr>
            <a:xfrm rot="0">
              <a:off x="8545907" y="693156"/>
              <a:ext cx="1306041" cy="101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047"/>
                </a:lnSpc>
                <a:spcBef>
                  <a:spcPct val="0"/>
                </a:spcBef>
              </a:pPr>
              <a:r>
                <a:rPr lang="en-US" sz="4381" spc="429">
                  <a:solidFill>
                    <a:srgbClr val="231F20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02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1875785" y="573856"/>
              <a:ext cx="4848087" cy="12813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082"/>
                </a:lnSpc>
              </a:pPr>
              <a:r>
                <a:rPr lang="en-US" b="true" sz="2958" spc="289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Tujuan </a:t>
              </a:r>
            </a:p>
            <a:p>
              <a:pPr algn="r" marL="0" indent="0" lvl="0">
                <a:lnSpc>
                  <a:spcPts val="3806"/>
                </a:lnSpc>
                <a:spcBef>
                  <a:spcPct val="0"/>
                </a:spcBef>
              </a:pPr>
              <a:r>
                <a:rPr lang="en-US" b="true" sz="2758" spc="270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Pembelajaran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495" y="7573922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887962" y="5985119"/>
            <a:ext cx="2085109" cy="208510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2563273" y="3968177"/>
            <a:ext cx="4530421" cy="4530421"/>
          </a:xfrm>
          <a:custGeom>
            <a:avLst/>
            <a:gdLst/>
            <a:ahLst/>
            <a:cxnLst/>
            <a:rect r="r" b="b" t="t" l="l"/>
            <a:pathLst>
              <a:path h="4530421" w="4530421">
                <a:moveTo>
                  <a:pt x="0" y="0"/>
                </a:moveTo>
                <a:lnTo>
                  <a:pt x="4530421" y="0"/>
                </a:lnTo>
                <a:lnTo>
                  <a:pt x="4530421" y="4530421"/>
                </a:lnTo>
                <a:lnTo>
                  <a:pt x="0" y="4530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95769" y="828675"/>
            <a:ext cx="5605439" cy="1101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06"/>
              </a:lnSpc>
              <a:spcBef>
                <a:spcPct val="0"/>
              </a:spcBef>
            </a:pPr>
            <a:r>
              <a:rPr lang="en-US" sz="5946" spc="582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KOMPONEN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68011" y="889431"/>
            <a:ext cx="7460954" cy="1910409"/>
            <a:chOff x="0" y="0"/>
            <a:chExt cx="9947939" cy="2547212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1463652" y="0"/>
              <a:ext cx="1552821" cy="2547212"/>
              <a:chOff x="0" y="0"/>
              <a:chExt cx="1451520" cy="238104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-19812"/>
                <a:ext cx="1474216" cy="2444877"/>
              </a:xfrm>
              <a:custGeom>
                <a:avLst/>
                <a:gdLst/>
                <a:ahLst/>
                <a:cxnLst/>
                <a:rect r="r" b="b" t="t" l="l"/>
                <a:pathLst>
                  <a:path h="2444877" w="1474216">
                    <a:moveTo>
                      <a:pt x="1394587" y="1366393"/>
                    </a:moveTo>
                    <a:lnTo>
                      <a:pt x="395351" y="2365883"/>
                    </a:lnTo>
                    <a:cubicBezTo>
                      <a:pt x="315849" y="2444877"/>
                      <a:pt x="186944" y="2444877"/>
                      <a:pt x="107315" y="2365883"/>
                    </a:cubicBezTo>
                    <a:lnTo>
                      <a:pt x="0" y="2258441"/>
                    </a:lnTo>
                    <a:lnTo>
                      <a:pt x="891286" y="1366393"/>
                    </a:lnTo>
                    <a:cubicBezTo>
                      <a:pt x="970788" y="1286891"/>
                      <a:pt x="970788" y="1157859"/>
                      <a:pt x="891286" y="1078357"/>
                    </a:cubicBezTo>
                    <a:lnTo>
                      <a:pt x="0" y="186944"/>
                    </a:lnTo>
                    <a:lnTo>
                      <a:pt x="107442" y="79502"/>
                    </a:lnTo>
                    <a:cubicBezTo>
                      <a:pt x="186944" y="0"/>
                      <a:pt x="315849" y="0"/>
                      <a:pt x="395478" y="79502"/>
                    </a:cubicBezTo>
                    <a:lnTo>
                      <a:pt x="1394714" y="1078357"/>
                    </a:lnTo>
                    <a:cubicBezTo>
                      <a:pt x="1474216" y="1157859"/>
                      <a:pt x="1474216" y="1286891"/>
                      <a:pt x="1394714" y="1366393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1650823" y="870381"/>
              <a:ext cx="434420" cy="807220"/>
              <a:chOff x="0" y="0"/>
              <a:chExt cx="406080" cy="75456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-32385"/>
                <a:ext cx="446659" cy="842137"/>
              </a:xfrm>
              <a:custGeom>
                <a:avLst/>
                <a:gdLst/>
                <a:ahLst/>
                <a:cxnLst/>
                <a:rect r="r" b="b" t="t" l="l"/>
                <a:pathLst>
                  <a:path h="842137" w="446659">
                    <a:moveTo>
                      <a:pt x="350393" y="246126"/>
                    </a:moveTo>
                    <a:lnTo>
                      <a:pt x="165354" y="60960"/>
                    </a:lnTo>
                    <a:cubicBezTo>
                      <a:pt x="104394" y="0"/>
                      <a:pt x="0" y="42926"/>
                      <a:pt x="0" y="129413"/>
                    </a:cubicBezTo>
                    <a:lnTo>
                      <a:pt x="0" y="712724"/>
                    </a:lnTo>
                    <a:cubicBezTo>
                      <a:pt x="0" y="799211"/>
                      <a:pt x="104394" y="842137"/>
                      <a:pt x="165354" y="781177"/>
                    </a:cubicBezTo>
                    <a:lnTo>
                      <a:pt x="350393" y="596138"/>
                    </a:lnTo>
                    <a:cubicBezTo>
                      <a:pt x="446659" y="499237"/>
                      <a:pt x="446659" y="342519"/>
                      <a:pt x="350393" y="246126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2059054" y="236466"/>
              <a:ext cx="7888885" cy="2050401"/>
              <a:chOff x="0" y="0"/>
              <a:chExt cx="7374240" cy="191664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431151" cy="1963166"/>
              </a:xfrm>
              <a:custGeom>
                <a:avLst/>
                <a:gdLst/>
                <a:ahLst/>
                <a:cxnLst/>
                <a:rect r="r" b="b" t="t" l="l"/>
                <a:pathLst>
                  <a:path h="1963166" w="7431151">
                    <a:moveTo>
                      <a:pt x="6464935" y="0"/>
                    </a:moveTo>
                    <a:lnTo>
                      <a:pt x="0" y="0"/>
                    </a:lnTo>
                    <a:lnTo>
                      <a:pt x="837819" y="837565"/>
                    </a:lnTo>
                    <a:cubicBezTo>
                      <a:pt x="877316" y="877062"/>
                      <a:pt x="897636" y="929386"/>
                      <a:pt x="897636" y="981583"/>
                    </a:cubicBezTo>
                    <a:cubicBezTo>
                      <a:pt x="897636" y="1033780"/>
                      <a:pt x="877951" y="1085596"/>
                      <a:pt x="837819" y="1125601"/>
                    </a:cubicBezTo>
                    <a:lnTo>
                      <a:pt x="635" y="1963166"/>
                    </a:lnTo>
                    <a:lnTo>
                      <a:pt x="6464427" y="1963166"/>
                    </a:lnTo>
                    <a:lnTo>
                      <a:pt x="7431151" y="981583"/>
                    </a:lnTo>
                    <a:lnTo>
                      <a:pt x="6464935" y="0"/>
                    </a:ln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3224426" y="584099"/>
              <a:ext cx="4848087" cy="12908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44"/>
                </a:lnSpc>
                <a:spcBef>
                  <a:spcPct val="0"/>
                </a:spcBef>
              </a:pPr>
              <a:r>
                <a:rPr lang="en-US" b="true" sz="2858" spc="280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Alur Tujuan Pembelajaran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727506"/>
              <a:ext cx="1306041" cy="101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047"/>
                </a:lnSpc>
                <a:spcBef>
                  <a:spcPct val="0"/>
                </a:spcBef>
              </a:pPr>
              <a:r>
                <a:rPr lang="en-US" sz="4381" spc="429">
                  <a:solidFill>
                    <a:srgbClr val="231F20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03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607233" y="5143500"/>
            <a:ext cx="17467174" cy="3271570"/>
          </a:xfrm>
          <a:custGeom>
            <a:avLst/>
            <a:gdLst/>
            <a:ahLst/>
            <a:cxnLst/>
            <a:rect r="r" b="b" t="t" l="l"/>
            <a:pathLst>
              <a:path h="3271570" w="17467174">
                <a:moveTo>
                  <a:pt x="0" y="0"/>
                </a:moveTo>
                <a:lnTo>
                  <a:pt x="17467173" y="0"/>
                </a:lnTo>
                <a:lnTo>
                  <a:pt x="17467173" y="3271570"/>
                </a:lnTo>
                <a:lnTo>
                  <a:pt x="0" y="32715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349292" y="2815015"/>
            <a:ext cx="12836750" cy="1604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16"/>
              </a:lnSpc>
            </a:pPr>
            <a:r>
              <a:rPr lang="en-US" sz="3482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Profil Pelajar Pancasila yang berkaitan </a:t>
            </a:r>
            <a:r>
              <a:rPr lang="en-US" sz="3482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komponen atau nilai-nilai Pancasila yang berkaitan dengan materi ajar. 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495" y="7573922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887962" y="5985119"/>
            <a:ext cx="2085109" cy="208510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2563273" y="3968177"/>
            <a:ext cx="4530421" cy="4530421"/>
          </a:xfrm>
          <a:custGeom>
            <a:avLst/>
            <a:gdLst/>
            <a:ahLst/>
            <a:cxnLst/>
            <a:rect r="r" b="b" t="t" l="l"/>
            <a:pathLst>
              <a:path h="4530421" w="4530421">
                <a:moveTo>
                  <a:pt x="0" y="0"/>
                </a:moveTo>
                <a:lnTo>
                  <a:pt x="4530421" y="0"/>
                </a:lnTo>
                <a:lnTo>
                  <a:pt x="4530421" y="4530421"/>
                </a:lnTo>
                <a:lnTo>
                  <a:pt x="0" y="4530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898014" y="0"/>
            <a:ext cx="7388961" cy="1910409"/>
            <a:chOff x="0" y="0"/>
            <a:chExt cx="9851948" cy="2547212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6992316" y="0"/>
              <a:ext cx="1553591" cy="2547212"/>
              <a:chOff x="0" y="0"/>
              <a:chExt cx="1452240" cy="238104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-19685" y="-19812"/>
                <a:ext cx="1474216" cy="2444877"/>
              </a:xfrm>
              <a:custGeom>
                <a:avLst/>
                <a:gdLst/>
                <a:ahLst/>
                <a:cxnLst/>
                <a:rect r="r" b="b" t="t" l="l"/>
                <a:pathLst>
                  <a:path h="2444877" w="1474216">
                    <a:moveTo>
                      <a:pt x="78994" y="1078484"/>
                    </a:moveTo>
                    <a:lnTo>
                      <a:pt x="1078611" y="78994"/>
                    </a:lnTo>
                    <a:cubicBezTo>
                      <a:pt x="1158240" y="0"/>
                      <a:pt x="1287145" y="0"/>
                      <a:pt x="1366774" y="78994"/>
                    </a:cubicBezTo>
                    <a:lnTo>
                      <a:pt x="1474216" y="186436"/>
                    </a:lnTo>
                    <a:lnTo>
                      <a:pt x="582549" y="1078484"/>
                    </a:lnTo>
                    <a:cubicBezTo>
                      <a:pt x="502920" y="1157986"/>
                      <a:pt x="502920" y="1287018"/>
                      <a:pt x="582549" y="1366520"/>
                    </a:cubicBezTo>
                    <a:lnTo>
                      <a:pt x="1474216" y="2257933"/>
                    </a:lnTo>
                    <a:lnTo>
                      <a:pt x="1366774" y="2365375"/>
                    </a:lnTo>
                    <a:cubicBezTo>
                      <a:pt x="1287145" y="2444877"/>
                      <a:pt x="1158240" y="2444877"/>
                      <a:pt x="1078611" y="2365375"/>
                    </a:cubicBezTo>
                    <a:lnTo>
                      <a:pt x="78994" y="1366012"/>
                    </a:lnTo>
                    <a:cubicBezTo>
                      <a:pt x="0" y="1286510"/>
                      <a:pt x="0" y="1158113"/>
                      <a:pt x="78994" y="1078484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7908911" y="870381"/>
              <a:ext cx="434420" cy="807220"/>
              <a:chOff x="0" y="0"/>
              <a:chExt cx="406080" cy="75456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-24257" y="-32385"/>
                <a:ext cx="447294" cy="842264"/>
              </a:xfrm>
              <a:custGeom>
                <a:avLst/>
                <a:gdLst/>
                <a:ahLst/>
                <a:cxnLst/>
                <a:rect r="r" b="b" t="t" l="l"/>
                <a:pathLst>
                  <a:path h="842264" w="447294">
                    <a:moveTo>
                      <a:pt x="96901" y="596138"/>
                    </a:moveTo>
                    <a:lnTo>
                      <a:pt x="281940" y="781304"/>
                    </a:lnTo>
                    <a:cubicBezTo>
                      <a:pt x="342900" y="842264"/>
                      <a:pt x="447294" y="799338"/>
                      <a:pt x="447294" y="712851"/>
                    </a:cubicBezTo>
                    <a:lnTo>
                      <a:pt x="447294" y="129413"/>
                    </a:lnTo>
                    <a:cubicBezTo>
                      <a:pt x="447294" y="42926"/>
                      <a:pt x="342900" y="0"/>
                      <a:pt x="281940" y="60960"/>
                    </a:cubicBezTo>
                    <a:lnTo>
                      <a:pt x="96901" y="246126"/>
                    </a:lnTo>
                    <a:cubicBezTo>
                      <a:pt x="0" y="343027"/>
                      <a:pt x="0" y="499237"/>
                      <a:pt x="96901" y="59613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236466"/>
              <a:ext cx="7891966" cy="2050401"/>
              <a:chOff x="0" y="0"/>
              <a:chExt cx="7377120" cy="191664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7434580" cy="1963166"/>
              </a:xfrm>
              <a:custGeom>
                <a:avLst/>
                <a:gdLst/>
                <a:ahLst/>
                <a:cxnLst/>
                <a:rect r="r" b="b" t="t" l="l"/>
                <a:pathLst>
                  <a:path h="1963166" w="7434580">
                    <a:moveTo>
                      <a:pt x="967105" y="1963166"/>
                    </a:moveTo>
                    <a:lnTo>
                      <a:pt x="7434580" y="1963166"/>
                    </a:lnTo>
                    <a:lnTo>
                      <a:pt x="6596380" y="1125601"/>
                    </a:lnTo>
                    <a:cubicBezTo>
                      <a:pt x="6556883" y="1086104"/>
                      <a:pt x="6536563" y="1033780"/>
                      <a:pt x="6536563" y="981583"/>
                    </a:cubicBezTo>
                    <a:cubicBezTo>
                      <a:pt x="6536563" y="929386"/>
                      <a:pt x="6556375" y="877570"/>
                      <a:pt x="6596380" y="837565"/>
                    </a:cubicBezTo>
                    <a:lnTo>
                      <a:pt x="7434072" y="0"/>
                    </a:lnTo>
                    <a:lnTo>
                      <a:pt x="967105" y="0"/>
                    </a:lnTo>
                    <a:lnTo>
                      <a:pt x="0" y="980948"/>
                    </a:lnTo>
                    <a:lnTo>
                      <a:pt x="967105" y="1963039"/>
                    </a:ln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8545907" y="693156"/>
              <a:ext cx="1306041" cy="101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047"/>
                </a:lnSpc>
                <a:spcBef>
                  <a:spcPct val="0"/>
                </a:spcBef>
              </a:pPr>
              <a:r>
                <a:rPr lang="en-US" sz="4381" spc="429">
                  <a:solidFill>
                    <a:srgbClr val="231F20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04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2144229" y="442790"/>
              <a:ext cx="4848087" cy="1386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4220"/>
                </a:lnSpc>
                <a:spcBef>
                  <a:spcPct val="0"/>
                </a:spcBef>
              </a:pPr>
              <a:r>
                <a:rPr lang="en-US" sz="3058" spc="299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b="true" sz="3058" spc="299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Materi Ajar, Alat, dan Bahan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095769" y="2991942"/>
            <a:ext cx="16771117" cy="3520671"/>
          </a:xfrm>
          <a:custGeom>
            <a:avLst/>
            <a:gdLst/>
            <a:ahLst/>
            <a:cxnLst/>
            <a:rect r="r" b="b" t="t" l="l"/>
            <a:pathLst>
              <a:path h="3520671" w="16771117">
                <a:moveTo>
                  <a:pt x="0" y="0"/>
                </a:moveTo>
                <a:lnTo>
                  <a:pt x="16771117" y="0"/>
                </a:lnTo>
                <a:lnTo>
                  <a:pt x="16771117" y="3520671"/>
                </a:lnTo>
                <a:lnTo>
                  <a:pt x="0" y="35206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9106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95769" y="828675"/>
            <a:ext cx="5605439" cy="1101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06"/>
              </a:lnSpc>
              <a:spcBef>
                <a:spcPct val="0"/>
              </a:spcBef>
            </a:pPr>
            <a:r>
              <a:rPr lang="en-US" sz="5946" spc="582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KOMPONEN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495" y="7573922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887962" y="5985119"/>
            <a:ext cx="2085109" cy="208510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2262642" y="-3904566"/>
            <a:ext cx="8637895" cy="8637895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8011" y="5029915"/>
            <a:ext cx="7460954" cy="1910409"/>
            <a:chOff x="0" y="0"/>
            <a:chExt cx="9947939" cy="254721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1463652" y="0"/>
              <a:ext cx="1552821" cy="2547212"/>
              <a:chOff x="0" y="0"/>
              <a:chExt cx="1451520" cy="238104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-19812"/>
                <a:ext cx="1474216" cy="2444877"/>
              </a:xfrm>
              <a:custGeom>
                <a:avLst/>
                <a:gdLst/>
                <a:ahLst/>
                <a:cxnLst/>
                <a:rect r="r" b="b" t="t" l="l"/>
                <a:pathLst>
                  <a:path h="2444877" w="1474216">
                    <a:moveTo>
                      <a:pt x="1394587" y="1366393"/>
                    </a:moveTo>
                    <a:lnTo>
                      <a:pt x="395351" y="2365883"/>
                    </a:lnTo>
                    <a:cubicBezTo>
                      <a:pt x="315849" y="2444877"/>
                      <a:pt x="186944" y="2444877"/>
                      <a:pt x="107315" y="2365883"/>
                    </a:cubicBezTo>
                    <a:lnTo>
                      <a:pt x="0" y="2258441"/>
                    </a:lnTo>
                    <a:lnTo>
                      <a:pt x="891286" y="1366393"/>
                    </a:lnTo>
                    <a:cubicBezTo>
                      <a:pt x="970788" y="1286891"/>
                      <a:pt x="970788" y="1157859"/>
                      <a:pt x="891286" y="1078357"/>
                    </a:cubicBezTo>
                    <a:lnTo>
                      <a:pt x="0" y="186944"/>
                    </a:lnTo>
                    <a:lnTo>
                      <a:pt x="107442" y="79502"/>
                    </a:lnTo>
                    <a:cubicBezTo>
                      <a:pt x="186944" y="0"/>
                      <a:pt x="315849" y="0"/>
                      <a:pt x="395478" y="79502"/>
                    </a:cubicBezTo>
                    <a:lnTo>
                      <a:pt x="1394714" y="1078357"/>
                    </a:lnTo>
                    <a:cubicBezTo>
                      <a:pt x="1474216" y="1157859"/>
                      <a:pt x="1474216" y="1286891"/>
                      <a:pt x="1394714" y="1366393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1650823" y="870381"/>
              <a:ext cx="434420" cy="807220"/>
              <a:chOff x="0" y="0"/>
              <a:chExt cx="406080" cy="75456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-32385"/>
                <a:ext cx="446659" cy="842137"/>
              </a:xfrm>
              <a:custGeom>
                <a:avLst/>
                <a:gdLst/>
                <a:ahLst/>
                <a:cxnLst/>
                <a:rect r="r" b="b" t="t" l="l"/>
                <a:pathLst>
                  <a:path h="842137" w="446659">
                    <a:moveTo>
                      <a:pt x="350393" y="246126"/>
                    </a:moveTo>
                    <a:lnTo>
                      <a:pt x="165354" y="60960"/>
                    </a:lnTo>
                    <a:cubicBezTo>
                      <a:pt x="104394" y="0"/>
                      <a:pt x="0" y="42926"/>
                      <a:pt x="0" y="129413"/>
                    </a:cubicBezTo>
                    <a:lnTo>
                      <a:pt x="0" y="712724"/>
                    </a:lnTo>
                    <a:cubicBezTo>
                      <a:pt x="0" y="799211"/>
                      <a:pt x="104394" y="842137"/>
                      <a:pt x="165354" y="781177"/>
                    </a:cubicBezTo>
                    <a:lnTo>
                      <a:pt x="350393" y="596138"/>
                    </a:lnTo>
                    <a:cubicBezTo>
                      <a:pt x="446659" y="499237"/>
                      <a:pt x="446659" y="342519"/>
                      <a:pt x="350393" y="246126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2059054" y="236466"/>
              <a:ext cx="7888885" cy="2050401"/>
              <a:chOff x="0" y="0"/>
              <a:chExt cx="7374240" cy="191664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7431151" cy="1963166"/>
              </a:xfrm>
              <a:custGeom>
                <a:avLst/>
                <a:gdLst/>
                <a:ahLst/>
                <a:cxnLst/>
                <a:rect r="r" b="b" t="t" l="l"/>
                <a:pathLst>
                  <a:path h="1963166" w="7431151">
                    <a:moveTo>
                      <a:pt x="6464935" y="0"/>
                    </a:moveTo>
                    <a:lnTo>
                      <a:pt x="0" y="0"/>
                    </a:lnTo>
                    <a:lnTo>
                      <a:pt x="837819" y="837565"/>
                    </a:lnTo>
                    <a:cubicBezTo>
                      <a:pt x="877316" y="877062"/>
                      <a:pt x="897636" y="929386"/>
                      <a:pt x="897636" y="981583"/>
                    </a:cubicBezTo>
                    <a:cubicBezTo>
                      <a:pt x="897636" y="1033780"/>
                      <a:pt x="877951" y="1085596"/>
                      <a:pt x="837819" y="1125601"/>
                    </a:cubicBezTo>
                    <a:lnTo>
                      <a:pt x="635" y="1963166"/>
                    </a:lnTo>
                    <a:lnTo>
                      <a:pt x="6464427" y="1963166"/>
                    </a:lnTo>
                    <a:lnTo>
                      <a:pt x="7431151" y="981583"/>
                    </a:lnTo>
                    <a:lnTo>
                      <a:pt x="6464935" y="0"/>
                    </a:lnTo>
                    <a:close/>
                  </a:path>
                </a:pathLst>
              </a:custGeom>
              <a:solidFill>
                <a:srgbClr val="1C5739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3376893" y="527841"/>
              <a:ext cx="4848087" cy="12908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44"/>
                </a:lnSpc>
                <a:spcBef>
                  <a:spcPct val="0"/>
                </a:spcBef>
              </a:pPr>
              <a:r>
                <a:rPr lang="en-US" b="true" sz="2858" spc="280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Model Pembelajaran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727506"/>
              <a:ext cx="1306041" cy="101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047"/>
                </a:lnSpc>
                <a:spcBef>
                  <a:spcPct val="0"/>
                </a:spcBef>
              </a:pPr>
              <a:r>
                <a:rPr lang="en-US" sz="4381" spc="429">
                  <a:solidFill>
                    <a:srgbClr val="231F20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05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9468460" y="102544"/>
            <a:ext cx="8819540" cy="10081911"/>
          </a:xfrm>
          <a:custGeom>
            <a:avLst/>
            <a:gdLst/>
            <a:ahLst/>
            <a:cxnLst/>
            <a:rect r="r" b="b" t="t" l="l"/>
            <a:pathLst>
              <a:path h="10081911" w="8819540">
                <a:moveTo>
                  <a:pt x="0" y="0"/>
                </a:moveTo>
                <a:lnTo>
                  <a:pt x="8819540" y="0"/>
                </a:lnTo>
                <a:lnTo>
                  <a:pt x="8819540" y="10081912"/>
                </a:lnTo>
                <a:lnTo>
                  <a:pt x="0" y="10081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79145" y="828675"/>
            <a:ext cx="5605439" cy="1101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06"/>
              </a:lnSpc>
              <a:spcBef>
                <a:spcPct val="0"/>
              </a:spcBef>
            </a:pPr>
            <a:r>
              <a:rPr lang="en-US" sz="5946" spc="582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KOMPONEN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DAGTDIzrPOM</dc:identifier>
  <dcterms:modified xsi:type="dcterms:W3CDTF">2011-08-01T06:04:30Z</dcterms:modified>
  <cp:revision>1</cp:revision>
  <dc:title>Presentation 2023</dc:title>
</cp:coreProperties>
</file>